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669" r:id="rId2"/>
    <p:sldId id="670" r:id="rId3"/>
    <p:sldId id="671" r:id="rId4"/>
    <p:sldId id="672" r:id="rId5"/>
    <p:sldId id="673" r:id="rId6"/>
    <p:sldId id="674" r:id="rId7"/>
    <p:sldId id="675" r:id="rId8"/>
    <p:sldId id="6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BA78E-FF1E-4F80-842E-641FF1A451AC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7130A-4941-49DC-BD4F-FD8BDE9AC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4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[Advantages and disadvantages</a:t>
            </a:r>
            <a:r>
              <a:rPr lang="en-US" baseline="0"/>
              <a:t> to either way of displaying results etc.)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4D954-AFAD-4EEF-8647-D5C026033A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44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BFA8B-37DE-4568-A0FF-48120C281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2B187-288D-45EB-B258-B39AAB012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85B6E-87EC-427F-9EDD-ABAFF1B01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EF5CF-B974-4118-9DF2-8ED76B85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49D13-BB4B-449B-B3A9-F29133DA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4E750-4451-4832-9A15-BD35D99FD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29EA7-E03F-4323-8C8D-6A91BE3D8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E4F71-5D81-4995-95D5-A7A1BB0F6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3166E-F54B-43C5-8C14-36E69034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2589C-9BB2-43C5-A9D0-F3E61A7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10E70-269A-47F6-A687-4E7CBB409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16BD1-4574-4588-AFC7-874CBBD3A8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94DDF-8A52-4DC0-8A67-766AAC23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97D25-B7E5-4999-A915-4FF9DDD1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004FF-2F06-4EF2-A9F4-F6E97B3D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41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_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12" y="377826"/>
            <a:ext cx="10825718" cy="841506"/>
          </a:xfrm>
          <a:prstGeom prst="rect">
            <a:avLst/>
          </a:prstGeom>
        </p:spPr>
        <p:txBody>
          <a:bodyPr anchor="t" anchorCtr="0"/>
          <a:lstStyle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rgbClr val="15848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55638" y="1412875"/>
            <a:ext cx="10826750" cy="4664075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54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12" y="377826"/>
            <a:ext cx="10825718" cy="841506"/>
          </a:xfrm>
          <a:prstGeom prst="rect">
            <a:avLst/>
          </a:prstGeom>
        </p:spPr>
        <p:txBody>
          <a:bodyPr anchor="t" anchorCtr="0"/>
          <a:lstStyle>
            <a:lvl1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000" b="1" kern="1200" dirty="0">
                <a:solidFill>
                  <a:srgbClr val="15848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357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74F4F-ADD1-4AB8-B994-045E5243C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14548-FE3C-4135-AA4D-62285414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993E9-EB75-4E1D-9F4C-D5C0EDD6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9C628-7C18-4FAF-AE8C-881B268FA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AEAE5-28DA-4D19-8C39-38DACBEA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1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6345F-DBDD-40A9-8444-DE30E38C4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E11AD-9F1B-402D-ACB9-D167059D0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EE893-F0F0-4133-A736-4CBE7602A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51976-78DA-4786-94A7-7B611EECB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D46DA-0855-42CE-AFB6-1152C796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6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9E255-F2EF-4E74-82B2-66DA3525A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3D1DC-22AF-4B35-8F84-ED76FFDCD1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CA7F3-CDC4-4772-8B82-D97F38DA5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AAC5B-89A4-4C7A-9476-3D9BB444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12706-F6C7-4CF3-8D6B-4DD8BEF18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E20F1-2B22-484D-AD09-7526C87C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94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551D-E43C-445B-8B38-8EA61A6B5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30CEC-A7EC-4CDC-9249-ACAD95386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C45CD-E83C-48B0-BDEC-AE91A5A03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C40D1-2925-4974-BEE9-1ABFBFAF3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4D5EBC-BF70-494C-B97A-6F22ED8C01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7A0BF-0A5A-4E9B-96BF-8FB37B188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FD1A94-4E94-4B81-975F-86475BEB6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8A2B3-CAC5-47CC-8499-DE034DE7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9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07844-1A34-452C-90F9-81DCA8A0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5ED063-DBC1-42AA-9AD3-2C1277BE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D69740-D6F8-4C9A-91A5-975971FC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D758C-737F-4CA6-87B5-DD300C90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0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D6CAA8-786F-40C4-B380-7928E6058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7CB0CC-F149-4AC9-8536-EE15EBBD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BEFB8-22EB-41F5-AA65-8416A996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3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3946A-B7F2-4956-84E6-73C51A77F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CB4B8-0AB4-4FC0-BEC6-A5A47985A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E36506-DA54-4A51-83DC-43B4314CF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330C0-DB40-4343-83FE-F689D12A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44E57-694D-4C5C-9D84-557D5F643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2794D-AC4E-4CA7-A992-D31AB65A4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1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0A55B-1F9E-499B-9D75-6F95D4B87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995ED1-1803-4A8B-8216-E07867B69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0D249-4B23-4E9E-9213-56E0D1243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222C7-87AD-4FFE-A879-BCAECC26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0A454-CADD-4947-AEEA-D4F8A7A33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37337-BDFF-4488-B84C-BE977CA8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2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F1A9B0-D862-45F3-89F0-83A59F560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914D7-7423-42DD-9BC4-B3BFC9EBA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B5596-3700-4454-9F10-3007BE0CE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ECEFB-1BD1-419F-B658-A8E58DC179E4}" type="datetimeFigureOut">
              <a:rPr lang="en-US" smtClean="0"/>
              <a:t>2/1/2019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76275-5FE1-44D3-BEF4-8AA5D0968E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2FD00-48E4-4545-9FE0-8AEF748CA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7CD0-EC06-40AA-8F1F-ED4E9D47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0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swers.laserfiche.com/questions/73281/Enabling-grid-view-for-search-results-in-WebLin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Objective: Return search results in grid view format</a:t>
            </a:r>
          </a:p>
          <a:p>
            <a:r>
              <a:rPr lang="en-US" dirty="0"/>
              <a:t>Purpose: Present results in a grid that resembles the folder browser, with sortable columns</a:t>
            </a:r>
          </a:p>
          <a:p>
            <a:r>
              <a:rPr lang="en-US" dirty="0"/>
              <a:t>How to: </a:t>
            </a:r>
            <a:r>
              <a:rPr lang="en-US" dirty="0" err="1">
                <a:hlinkClick r:id="rId3"/>
              </a:rPr>
              <a:t>Laserfiche</a:t>
            </a:r>
            <a:r>
              <a:rPr lang="en-US" dirty="0">
                <a:hlinkClick r:id="rId3"/>
              </a:rPr>
              <a:t> Answers - Enabling grid view for search results in </a:t>
            </a:r>
            <a:r>
              <a:rPr lang="en-US" dirty="0" err="1">
                <a:hlinkClick r:id="rId3"/>
              </a:rPr>
              <a:t>WebLink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53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2589473" y="389401"/>
            <a:ext cx="8869274" cy="841506"/>
          </a:xfrm>
        </p:spPr>
        <p:txBody>
          <a:bodyPr/>
          <a:lstStyle/>
          <a:p>
            <a:pPr algn="l"/>
            <a:r>
              <a:rPr lang="en-US" dirty="0"/>
              <a:t>Enable Grid View: Before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1097280"/>
            <a:ext cx="7128397" cy="566928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6597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1097280"/>
            <a:ext cx="7128397" cy="566928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2589473" y="389401"/>
            <a:ext cx="8869274" cy="841506"/>
          </a:xfrm>
        </p:spPr>
        <p:txBody>
          <a:bodyPr/>
          <a:lstStyle/>
          <a:p>
            <a:pPr algn="l"/>
            <a:r>
              <a:rPr lang="en-US" dirty="0"/>
              <a:t>Enable Grid View: After</a:t>
            </a:r>
          </a:p>
        </p:txBody>
      </p:sp>
    </p:spTree>
    <p:extLst>
      <p:ext uri="{BB962C8B-B14F-4D97-AF65-F5344CB8AC3E}">
        <p14:creationId xmlns:p14="http://schemas.microsoft.com/office/powerpoint/2010/main" val="33738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Default File location: </a:t>
            </a:r>
          </a:p>
          <a:p>
            <a:pPr lvl="1"/>
            <a:r>
              <a:rPr lang="en-US" dirty="0"/>
              <a:t>C:\Program Files\</a:t>
            </a:r>
            <a:r>
              <a:rPr lang="en-US" dirty="0" err="1"/>
              <a:t>Laserfiche</a:t>
            </a:r>
            <a:r>
              <a:rPr lang="en-US" dirty="0"/>
              <a:t>\</a:t>
            </a:r>
            <a:r>
              <a:rPr lang="en-US" dirty="0" err="1"/>
              <a:t>WebLink</a:t>
            </a:r>
            <a:r>
              <a:rPr lang="en-US" dirty="0"/>
              <a:t>\</a:t>
            </a:r>
            <a:r>
              <a:rPr lang="en-US" dirty="0" err="1"/>
              <a:t>WebLink</a:t>
            </a:r>
            <a:r>
              <a:rPr lang="en-US" dirty="0"/>
              <a:t>\Web Files</a:t>
            </a:r>
          </a:p>
          <a:p>
            <a:r>
              <a:rPr lang="en-US" dirty="0"/>
              <a:t>Which Files: </a:t>
            </a:r>
          </a:p>
          <a:p>
            <a:pPr lvl="1"/>
            <a:r>
              <a:rPr lang="en-US" dirty="0"/>
              <a:t>Search.aspx </a:t>
            </a:r>
          </a:p>
          <a:p>
            <a:pPr lvl="1"/>
            <a:r>
              <a:rPr lang="en-US" dirty="0"/>
              <a:t>Welcome.aspx</a:t>
            </a:r>
          </a:p>
          <a:p>
            <a:r>
              <a:rPr lang="en-US" dirty="0"/>
              <a:t>Look for id="</a:t>
            </a:r>
            <a:r>
              <a:rPr lang="en-US" dirty="0" err="1"/>
              <a:t>TheSearchResultsBrowserGrid</a:t>
            </a:r>
            <a:r>
              <a:rPr lang="en-US" dirty="0"/>
              <a:t>" </a:t>
            </a:r>
          </a:p>
          <a:p>
            <a:r>
              <a:rPr lang="en-US" dirty="0"/>
              <a:t>Change Enabled=“true” from Enabled=“false”</a:t>
            </a:r>
          </a:p>
        </p:txBody>
      </p:sp>
    </p:spTree>
    <p:extLst>
      <p:ext uri="{BB962C8B-B14F-4D97-AF65-F5344CB8AC3E}">
        <p14:creationId xmlns:p14="http://schemas.microsoft.com/office/powerpoint/2010/main" val="235496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80849" y="1737597"/>
            <a:ext cx="113396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&lt;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div style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="display: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 table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; table-layout: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 fixed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; width: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 100%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;"&gt;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&lt;%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-- Set Enabled to true if using grid view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; otherwise,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set it to false for list view --%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	&lt;</a:t>
            </a:r>
            <a:r>
              <a:rPr lang="en-US" sz="1600" dirty="0" err="1">
                <a:solidFill>
                  <a:srgbClr val="0000FF"/>
                </a:solidFill>
                <a:latin typeface="Courier New" panose="02070309020205020404" pitchFamily="49" charset="0"/>
              </a:rPr>
              <a:t>weblink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:</a:t>
            </a:r>
            <a:r>
              <a:rPr lang="en-US" sz="1600" dirty="0" err="1">
                <a:solidFill>
                  <a:srgbClr val="FF8080"/>
                </a:solidFill>
                <a:latin typeface="Courier New" panose="02070309020205020404" pitchFamily="49" charset="0"/>
              </a:rPr>
              <a:t>SearchResultsBrowser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		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="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TheSearchResultsBrowserGrid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" </a:t>
            </a:r>
          </a:p>
          <a:p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runat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="server" width="100%"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MaxLength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="20" Enabled="false" /&gt;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&lt;/</a:t>
            </a:r>
            <a:r>
              <a:rPr lang="en-US" sz="1600" dirty="0">
                <a:solidFill>
                  <a:srgbClr val="0000FF"/>
                </a:solidFill>
                <a:latin typeface="Courier New" panose="02070309020205020404" pitchFamily="49" charset="0"/>
              </a:rPr>
              <a:t>div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668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683" y="1066756"/>
            <a:ext cx="7282193" cy="56441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0797" y="1290843"/>
            <a:ext cx="6853359" cy="61741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schemeClr val="accent1">
                <a:alpha val="40000"/>
              </a:scheme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903" y="5635203"/>
            <a:ext cx="7974918" cy="63529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schemeClr val="accent1">
                <a:alpha val="40000"/>
              </a:scheme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6231" y="1965060"/>
            <a:ext cx="8605316" cy="57083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schemeClr val="accent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488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53" y="1219332"/>
            <a:ext cx="11076595" cy="48144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050" y="3128469"/>
            <a:ext cx="9613680" cy="103083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68050" y="3128469"/>
            <a:ext cx="9517444" cy="108748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548602" y="3626580"/>
            <a:ext cx="1448474" cy="39516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8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Enable Grid 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8050" y="3128469"/>
            <a:ext cx="9613680" cy="103083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68050" y="3128469"/>
            <a:ext cx="9517444" cy="1087481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548602" y="3626580"/>
            <a:ext cx="1448474" cy="39516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8602" y="3702516"/>
            <a:ext cx="1448474" cy="25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22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Widescreen</PresentationFormat>
  <Paragraphs>29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Enable Grid View</vt:lpstr>
      <vt:lpstr>Enable Grid View: Before</vt:lpstr>
      <vt:lpstr>Enable Grid View: After</vt:lpstr>
      <vt:lpstr>Enable Grid View</vt:lpstr>
      <vt:lpstr>Enable Grid View</vt:lpstr>
      <vt:lpstr>Enable Grid View</vt:lpstr>
      <vt:lpstr>Enable Grid View</vt:lpstr>
      <vt:lpstr>Enable Grid 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Enable Grid View</dc:title>
  <dc:creator>Drew Ferrell</dc:creator>
  <cp:lastModifiedBy>Drew Ferrell</cp:lastModifiedBy>
  <cp:revision>1</cp:revision>
  <dcterms:created xsi:type="dcterms:W3CDTF">2019-02-01T19:41:19Z</dcterms:created>
  <dcterms:modified xsi:type="dcterms:W3CDTF">2019-02-01T19:41:40Z</dcterms:modified>
</cp:coreProperties>
</file>