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55"/>
  </p:notesMasterIdLst>
  <p:handoutMasterIdLst>
    <p:handoutMasterId r:id="rId56"/>
  </p:handoutMasterIdLst>
  <p:sldIdLst>
    <p:sldId id="548" r:id="rId2"/>
    <p:sldId id="496" r:id="rId3"/>
    <p:sldId id="507" r:id="rId4"/>
    <p:sldId id="571" r:id="rId5"/>
    <p:sldId id="575" r:id="rId6"/>
    <p:sldId id="576" r:id="rId7"/>
    <p:sldId id="577" r:id="rId8"/>
    <p:sldId id="578" r:id="rId9"/>
    <p:sldId id="581" r:id="rId10"/>
    <p:sldId id="586" r:id="rId11"/>
    <p:sldId id="589" r:id="rId12"/>
    <p:sldId id="588" r:id="rId13"/>
    <p:sldId id="622" r:id="rId14"/>
    <p:sldId id="618" r:id="rId15"/>
    <p:sldId id="599" r:id="rId16"/>
    <p:sldId id="620" r:id="rId17"/>
    <p:sldId id="619" r:id="rId18"/>
    <p:sldId id="621" r:id="rId19"/>
    <p:sldId id="572" r:id="rId20"/>
    <p:sldId id="579" r:id="rId21"/>
    <p:sldId id="590" r:id="rId22"/>
    <p:sldId id="580" r:id="rId23"/>
    <p:sldId id="623" r:id="rId24"/>
    <p:sldId id="591" r:id="rId25"/>
    <p:sldId id="626" r:id="rId26"/>
    <p:sldId id="627" r:id="rId27"/>
    <p:sldId id="584" r:id="rId28"/>
    <p:sldId id="585" r:id="rId29"/>
    <p:sldId id="592" r:id="rId30"/>
    <p:sldId id="593" r:id="rId31"/>
    <p:sldId id="594" r:id="rId32"/>
    <p:sldId id="624" r:id="rId33"/>
    <p:sldId id="595" r:id="rId34"/>
    <p:sldId id="628" r:id="rId35"/>
    <p:sldId id="629" r:id="rId36"/>
    <p:sldId id="630" r:id="rId37"/>
    <p:sldId id="637" r:id="rId38"/>
    <p:sldId id="597" r:id="rId39"/>
    <p:sldId id="631" r:id="rId40"/>
    <p:sldId id="598" r:id="rId41"/>
    <p:sldId id="608" r:id="rId42"/>
    <p:sldId id="625" r:id="rId43"/>
    <p:sldId id="609" r:id="rId44"/>
    <p:sldId id="613" r:id="rId45"/>
    <p:sldId id="636" r:id="rId46"/>
    <p:sldId id="635" r:id="rId47"/>
    <p:sldId id="615" r:id="rId48"/>
    <p:sldId id="617" r:id="rId49"/>
    <p:sldId id="502" r:id="rId50"/>
    <p:sldId id="634" r:id="rId51"/>
    <p:sldId id="550" r:id="rId52"/>
    <p:sldId id="513" r:id="rId53"/>
    <p:sldId id="549" r:id="rId54"/>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4" userDrawn="1">
          <p15:clr>
            <a:srgbClr val="A4A3A4"/>
          </p15:clr>
        </p15:guide>
        <p15:guide id="2" pos="216" userDrawn="1">
          <p15:clr>
            <a:srgbClr val="A4A3A4"/>
          </p15:clr>
        </p15:guide>
        <p15:guide id="3" pos="7464" userDrawn="1">
          <p15:clr>
            <a:srgbClr val="A4A3A4"/>
          </p15:clr>
        </p15:guide>
        <p15:guide id="4" pos="3648" userDrawn="1">
          <p15:clr>
            <a:srgbClr val="A4A3A4"/>
          </p15:clr>
        </p15:guide>
        <p15:guide id="5" orient="horz" pos="4176" userDrawn="1">
          <p15:clr>
            <a:srgbClr val="A4A3A4"/>
          </p15:clr>
        </p15:guide>
        <p15:guide id="6" pos="1296" userDrawn="1">
          <p15:clr>
            <a:srgbClr val="A4A3A4"/>
          </p15:clr>
        </p15:guide>
        <p15:guide id="7" orient="horz" pos="23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Gines" initials="RG" lastIdx="4" clrIdx="0">
    <p:extLst>
      <p:ext uri="{19B8F6BF-5375-455C-9EA6-DF929625EA0E}">
        <p15:presenceInfo xmlns:p15="http://schemas.microsoft.com/office/powerpoint/2012/main" userId="S-1-5-21-1804499952-226690194-1928362250-18806" providerId="AD"/>
      </p:ext>
    </p:extLst>
  </p:cmAuthor>
  <p:cmAuthor id="2" name="Anita Chiang" initials="AC" lastIdx="2" clrIdx="1">
    <p:extLst>
      <p:ext uri="{19B8F6BF-5375-455C-9EA6-DF929625EA0E}">
        <p15:presenceInfo xmlns:p15="http://schemas.microsoft.com/office/powerpoint/2012/main" userId="S-1-5-21-1804499952-226690194-1928362250-196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848F"/>
    <a:srgbClr val="00636A"/>
    <a:srgbClr val="FFECAA"/>
    <a:srgbClr val="CF1974"/>
    <a:srgbClr val="A21D53"/>
    <a:srgbClr val="A0DBE6"/>
    <a:srgbClr val="09B7BF"/>
    <a:srgbClr val="07717A"/>
    <a:srgbClr val="502E80"/>
    <a:srgbClr val="E6392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74693" autoAdjust="0"/>
  </p:normalViewPr>
  <p:slideViewPr>
    <p:cSldViewPr snapToGrid="0">
      <p:cViewPr varScale="1">
        <p:scale>
          <a:sx n="75" d="100"/>
          <a:sy n="75" d="100"/>
        </p:scale>
        <p:origin x="941" y="58"/>
      </p:cViewPr>
      <p:guideLst>
        <p:guide orient="horz" pos="3624"/>
        <p:guide pos="216"/>
        <p:guide pos="7464"/>
        <p:guide pos="3648"/>
        <p:guide orient="horz" pos="4176"/>
        <p:guide pos="1296"/>
        <p:guide orient="horz" pos="2328"/>
      </p:guideLst>
    </p:cSldViewPr>
  </p:slideViewPr>
  <p:notesTextViewPr>
    <p:cViewPr>
      <p:scale>
        <a:sx n="3" d="2"/>
        <a:sy n="3" d="2"/>
      </p:scale>
      <p:origin x="0" y="0"/>
    </p:cViewPr>
  </p:notesTextViewPr>
  <p:notesViewPr>
    <p:cSldViewPr snapToGrid="0">
      <p:cViewPr varScale="1">
        <p:scale>
          <a:sx n="49" d="100"/>
          <a:sy n="49" d="100"/>
        </p:scale>
        <p:origin x="265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794734-2411-4937-BC14-D9270B37F0D5}" type="doc">
      <dgm:prSet loTypeId="urn:microsoft.com/office/officeart/2005/8/layout/chevron1" loCatId="process" qsTypeId="urn:microsoft.com/office/officeart/2005/8/quickstyle/simple1" qsCatId="simple" csTypeId="urn:microsoft.com/office/officeart/2005/8/colors/colorful1" csCatId="colorful" phldr="1"/>
      <dgm:spPr/>
    </dgm:pt>
    <dgm:pt modelId="{0343E3A3-0B26-48C9-B1C2-E74298C8BB17}">
      <dgm:prSet phldrT="[Text]"/>
      <dgm:spPr/>
      <dgm:t>
        <a:bodyPr/>
        <a:lstStyle/>
        <a:p>
          <a:r>
            <a:rPr lang="en-US" dirty="0" smtClean="0"/>
            <a:t>Active</a:t>
          </a:r>
          <a:endParaRPr lang="en-US" dirty="0"/>
        </a:p>
      </dgm:t>
    </dgm:pt>
    <dgm:pt modelId="{B9EE1D3C-7466-4C00-92C5-B6B80160F89E}" type="parTrans" cxnId="{5037140B-EE95-49E7-83DF-D74499710BE6}">
      <dgm:prSet/>
      <dgm:spPr/>
      <dgm:t>
        <a:bodyPr/>
        <a:lstStyle/>
        <a:p>
          <a:endParaRPr lang="en-US"/>
        </a:p>
      </dgm:t>
    </dgm:pt>
    <dgm:pt modelId="{D01964A7-DF0E-4D1A-85BE-8458F836D559}" type="sibTrans" cxnId="{5037140B-EE95-49E7-83DF-D74499710BE6}">
      <dgm:prSet/>
      <dgm:spPr/>
      <dgm:t>
        <a:bodyPr/>
        <a:lstStyle/>
        <a:p>
          <a:endParaRPr lang="en-US"/>
        </a:p>
      </dgm:t>
    </dgm:pt>
    <dgm:pt modelId="{55647181-6208-4D6C-A54B-058F21F56A9D}">
      <dgm:prSet phldrT="[Text]"/>
      <dgm:spPr/>
      <dgm:t>
        <a:bodyPr/>
        <a:lstStyle/>
        <a:p>
          <a:r>
            <a:rPr lang="en-US" dirty="0" smtClean="0"/>
            <a:t>Retention</a:t>
          </a:r>
          <a:endParaRPr lang="en-US" dirty="0"/>
        </a:p>
      </dgm:t>
    </dgm:pt>
    <dgm:pt modelId="{070DC650-AF9B-49FA-AB0E-1C0BEE205457}" type="parTrans" cxnId="{29449370-786F-4D1A-AB2F-B30B03B8693E}">
      <dgm:prSet/>
      <dgm:spPr/>
      <dgm:t>
        <a:bodyPr/>
        <a:lstStyle/>
        <a:p>
          <a:endParaRPr lang="en-US"/>
        </a:p>
      </dgm:t>
    </dgm:pt>
    <dgm:pt modelId="{A694FBF1-2DEA-4B95-B7E2-6606CD5959AB}" type="sibTrans" cxnId="{29449370-786F-4D1A-AB2F-B30B03B8693E}">
      <dgm:prSet/>
      <dgm:spPr/>
      <dgm:t>
        <a:bodyPr/>
        <a:lstStyle/>
        <a:p>
          <a:endParaRPr lang="en-US"/>
        </a:p>
      </dgm:t>
    </dgm:pt>
    <dgm:pt modelId="{2E7F5DA8-EA29-4319-96BC-AD7DEC0400F3}">
      <dgm:prSet phldrT="[Text]"/>
      <dgm:spPr>
        <a:solidFill>
          <a:schemeClr val="accent5"/>
        </a:solidFill>
      </dgm:spPr>
      <dgm:t>
        <a:bodyPr/>
        <a:lstStyle/>
        <a:p>
          <a:r>
            <a:rPr lang="en-US" dirty="0" smtClean="0"/>
            <a:t>Disposition</a:t>
          </a:r>
          <a:endParaRPr lang="en-US" dirty="0"/>
        </a:p>
      </dgm:t>
    </dgm:pt>
    <dgm:pt modelId="{1AEAD55C-41A5-4B71-BC32-5D45D78FAF38}" type="parTrans" cxnId="{D7F890D2-895A-4DC0-A588-1C2E9F6CC9D9}">
      <dgm:prSet/>
      <dgm:spPr/>
      <dgm:t>
        <a:bodyPr/>
        <a:lstStyle/>
        <a:p>
          <a:endParaRPr lang="en-US"/>
        </a:p>
      </dgm:t>
    </dgm:pt>
    <dgm:pt modelId="{1D50C455-C518-4FC6-B8EE-22233D7B54FD}" type="sibTrans" cxnId="{D7F890D2-895A-4DC0-A588-1C2E9F6CC9D9}">
      <dgm:prSet/>
      <dgm:spPr/>
      <dgm:t>
        <a:bodyPr/>
        <a:lstStyle/>
        <a:p>
          <a:endParaRPr lang="en-US"/>
        </a:p>
      </dgm:t>
    </dgm:pt>
    <dgm:pt modelId="{75832861-6647-459E-82F6-E89ECDBB7F02}" type="pres">
      <dgm:prSet presAssocID="{4E794734-2411-4937-BC14-D9270B37F0D5}" presName="Name0" presStyleCnt="0">
        <dgm:presLayoutVars>
          <dgm:dir/>
          <dgm:animLvl val="lvl"/>
          <dgm:resizeHandles val="exact"/>
        </dgm:presLayoutVars>
      </dgm:prSet>
      <dgm:spPr/>
    </dgm:pt>
    <dgm:pt modelId="{0052DE45-C573-4CB5-992E-87C8DA08A3E6}" type="pres">
      <dgm:prSet presAssocID="{0343E3A3-0B26-48C9-B1C2-E74298C8BB17}" presName="parTxOnly" presStyleLbl="node1" presStyleIdx="0" presStyleCnt="3" custScaleX="54053" custScaleY="32779">
        <dgm:presLayoutVars>
          <dgm:chMax val="0"/>
          <dgm:chPref val="0"/>
          <dgm:bulletEnabled val="1"/>
        </dgm:presLayoutVars>
      </dgm:prSet>
      <dgm:spPr/>
      <dgm:t>
        <a:bodyPr/>
        <a:lstStyle/>
        <a:p>
          <a:endParaRPr lang="en-US"/>
        </a:p>
      </dgm:t>
    </dgm:pt>
    <dgm:pt modelId="{2E0EB86D-7722-4971-9D30-2477864FED27}" type="pres">
      <dgm:prSet presAssocID="{D01964A7-DF0E-4D1A-85BE-8458F836D559}" presName="parTxOnlySpace" presStyleCnt="0"/>
      <dgm:spPr/>
    </dgm:pt>
    <dgm:pt modelId="{31F3B39A-B889-4269-9D30-B8A0EFF8930D}" type="pres">
      <dgm:prSet presAssocID="{55647181-6208-4D6C-A54B-058F21F56A9D}" presName="parTxOnly" presStyleLbl="node1" presStyleIdx="1" presStyleCnt="3" custScaleX="119851" custScaleY="32779">
        <dgm:presLayoutVars>
          <dgm:chMax val="0"/>
          <dgm:chPref val="0"/>
          <dgm:bulletEnabled val="1"/>
        </dgm:presLayoutVars>
      </dgm:prSet>
      <dgm:spPr/>
      <dgm:t>
        <a:bodyPr/>
        <a:lstStyle/>
        <a:p>
          <a:endParaRPr lang="en-US"/>
        </a:p>
      </dgm:t>
    </dgm:pt>
    <dgm:pt modelId="{5A74C377-64D6-4882-82E7-3074CE46C6D8}" type="pres">
      <dgm:prSet presAssocID="{A694FBF1-2DEA-4B95-B7E2-6606CD5959AB}" presName="parTxOnlySpace" presStyleCnt="0"/>
      <dgm:spPr/>
    </dgm:pt>
    <dgm:pt modelId="{8E03A734-8BC5-407B-A127-A9BF5D72C9EA}" type="pres">
      <dgm:prSet presAssocID="{2E7F5DA8-EA29-4319-96BC-AD7DEC0400F3}" presName="parTxOnly" presStyleLbl="node1" presStyleIdx="2" presStyleCnt="3" custScaleX="59398" custScaleY="32779">
        <dgm:presLayoutVars>
          <dgm:chMax val="0"/>
          <dgm:chPref val="0"/>
          <dgm:bulletEnabled val="1"/>
        </dgm:presLayoutVars>
      </dgm:prSet>
      <dgm:spPr/>
      <dgm:t>
        <a:bodyPr/>
        <a:lstStyle/>
        <a:p>
          <a:endParaRPr lang="en-US"/>
        </a:p>
      </dgm:t>
    </dgm:pt>
  </dgm:ptLst>
  <dgm:cxnLst>
    <dgm:cxn modelId="{BEFB5E6E-506F-4530-880B-3F8BCC326034}" type="presOf" srcId="{55647181-6208-4D6C-A54B-058F21F56A9D}" destId="{31F3B39A-B889-4269-9D30-B8A0EFF8930D}" srcOrd="0" destOrd="0" presId="urn:microsoft.com/office/officeart/2005/8/layout/chevron1"/>
    <dgm:cxn modelId="{870942F7-E6B9-4A0C-9812-A8351447D814}" type="presOf" srcId="{4E794734-2411-4937-BC14-D9270B37F0D5}" destId="{75832861-6647-459E-82F6-E89ECDBB7F02}" srcOrd="0" destOrd="0" presId="urn:microsoft.com/office/officeart/2005/8/layout/chevron1"/>
    <dgm:cxn modelId="{3A729D95-8709-4B1C-BE88-1C7DEB0D017E}" type="presOf" srcId="{2E7F5DA8-EA29-4319-96BC-AD7DEC0400F3}" destId="{8E03A734-8BC5-407B-A127-A9BF5D72C9EA}" srcOrd="0" destOrd="0" presId="urn:microsoft.com/office/officeart/2005/8/layout/chevron1"/>
    <dgm:cxn modelId="{29449370-786F-4D1A-AB2F-B30B03B8693E}" srcId="{4E794734-2411-4937-BC14-D9270B37F0D5}" destId="{55647181-6208-4D6C-A54B-058F21F56A9D}" srcOrd="1" destOrd="0" parTransId="{070DC650-AF9B-49FA-AB0E-1C0BEE205457}" sibTransId="{A694FBF1-2DEA-4B95-B7E2-6606CD5959AB}"/>
    <dgm:cxn modelId="{D7F890D2-895A-4DC0-A588-1C2E9F6CC9D9}" srcId="{4E794734-2411-4937-BC14-D9270B37F0D5}" destId="{2E7F5DA8-EA29-4319-96BC-AD7DEC0400F3}" srcOrd="2" destOrd="0" parTransId="{1AEAD55C-41A5-4B71-BC32-5D45D78FAF38}" sibTransId="{1D50C455-C518-4FC6-B8EE-22233D7B54FD}"/>
    <dgm:cxn modelId="{5037140B-EE95-49E7-83DF-D74499710BE6}" srcId="{4E794734-2411-4937-BC14-D9270B37F0D5}" destId="{0343E3A3-0B26-48C9-B1C2-E74298C8BB17}" srcOrd="0" destOrd="0" parTransId="{B9EE1D3C-7466-4C00-92C5-B6B80160F89E}" sibTransId="{D01964A7-DF0E-4D1A-85BE-8458F836D559}"/>
    <dgm:cxn modelId="{01B75B92-6EBE-4652-B91C-3FE5B7624E46}" type="presOf" srcId="{0343E3A3-0B26-48C9-B1C2-E74298C8BB17}" destId="{0052DE45-C573-4CB5-992E-87C8DA08A3E6}" srcOrd="0" destOrd="0" presId="urn:microsoft.com/office/officeart/2005/8/layout/chevron1"/>
    <dgm:cxn modelId="{EAA7EA6D-28E3-4E86-9E2C-4F2E1FD1A213}" type="presParOf" srcId="{75832861-6647-459E-82F6-E89ECDBB7F02}" destId="{0052DE45-C573-4CB5-992E-87C8DA08A3E6}" srcOrd="0" destOrd="0" presId="urn:microsoft.com/office/officeart/2005/8/layout/chevron1"/>
    <dgm:cxn modelId="{D1F50082-12A9-4EAF-B29E-3E0ABCC501AD}" type="presParOf" srcId="{75832861-6647-459E-82F6-E89ECDBB7F02}" destId="{2E0EB86D-7722-4971-9D30-2477864FED27}" srcOrd="1" destOrd="0" presId="urn:microsoft.com/office/officeart/2005/8/layout/chevron1"/>
    <dgm:cxn modelId="{62A00E77-336C-455B-9CDA-EEF95EF00527}" type="presParOf" srcId="{75832861-6647-459E-82F6-E89ECDBB7F02}" destId="{31F3B39A-B889-4269-9D30-B8A0EFF8930D}" srcOrd="2" destOrd="0" presId="urn:microsoft.com/office/officeart/2005/8/layout/chevron1"/>
    <dgm:cxn modelId="{39211864-49E0-4821-A53D-6374C5ACCB69}" type="presParOf" srcId="{75832861-6647-459E-82F6-E89ECDBB7F02}" destId="{5A74C377-64D6-4882-82E7-3074CE46C6D8}" srcOrd="3" destOrd="0" presId="urn:microsoft.com/office/officeart/2005/8/layout/chevron1"/>
    <dgm:cxn modelId="{92ECD2A1-BA58-486D-8549-05A2490592FA}" type="presParOf" srcId="{75832861-6647-459E-82F6-E89ECDBB7F02}" destId="{8E03A734-8BC5-407B-A127-A9BF5D72C9E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794734-2411-4937-BC14-D9270B37F0D5}" type="doc">
      <dgm:prSet loTypeId="urn:microsoft.com/office/officeart/2005/8/layout/chevron1" loCatId="process" qsTypeId="urn:microsoft.com/office/officeart/2005/8/quickstyle/simple1" qsCatId="simple" csTypeId="urn:microsoft.com/office/officeart/2005/8/colors/colorful1" csCatId="colorful" phldr="1"/>
      <dgm:spPr/>
    </dgm:pt>
    <dgm:pt modelId="{0343E3A3-0B26-48C9-B1C2-E74298C8BB17}">
      <dgm:prSet phldrT="[Text]"/>
      <dgm:spPr/>
      <dgm:t>
        <a:bodyPr/>
        <a:lstStyle/>
        <a:p>
          <a:r>
            <a:rPr lang="en-US" dirty="0" smtClean="0"/>
            <a:t>Active</a:t>
          </a:r>
          <a:endParaRPr lang="en-US" dirty="0"/>
        </a:p>
      </dgm:t>
    </dgm:pt>
    <dgm:pt modelId="{B9EE1D3C-7466-4C00-92C5-B6B80160F89E}" type="parTrans" cxnId="{5037140B-EE95-49E7-83DF-D74499710BE6}">
      <dgm:prSet/>
      <dgm:spPr/>
      <dgm:t>
        <a:bodyPr/>
        <a:lstStyle/>
        <a:p>
          <a:endParaRPr lang="en-US"/>
        </a:p>
      </dgm:t>
    </dgm:pt>
    <dgm:pt modelId="{D01964A7-DF0E-4D1A-85BE-8458F836D559}" type="sibTrans" cxnId="{5037140B-EE95-49E7-83DF-D74499710BE6}">
      <dgm:prSet/>
      <dgm:spPr/>
      <dgm:t>
        <a:bodyPr/>
        <a:lstStyle/>
        <a:p>
          <a:endParaRPr lang="en-US"/>
        </a:p>
      </dgm:t>
    </dgm:pt>
    <dgm:pt modelId="{55647181-6208-4D6C-A54B-058F21F56A9D}">
      <dgm:prSet phldrT="[Text]"/>
      <dgm:spPr/>
      <dgm:t>
        <a:bodyPr/>
        <a:lstStyle/>
        <a:p>
          <a:r>
            <a:rPr lang="en-US" dirty="0" smtClean="0"/>
            <a:t>Retention</a:t>
          </a:r>
          <a:endParaRPr lang="en-US" dirty="0"/>
        </a:p>
      </dgm:t>
    </dgm:pt>
    <dgm:pt modelId="{070DC650-AF9B-49FA-AB0E-1C0BEE205457}" type="parTrans" cxnId="{29449370-786F-4D1A-AB2F-B30B03B8693E}">
      <dgm:prSet/>
      <dgm:spPr/>
      <dgm:t>
        <a:bodyPr/>
        <a:lstStyle/>
        <a:p>
          <a:endParaRPr lang="en-US"/>
        </a:p>
      </dgm:t>
    </dgm:pt>
    <dgm:pt modelId="{A694FBF1-2DEA-4B95-B7E2-6606CD5959AB}" type="sibTrans" cxnId="{29449370-786F-4D1A-AB2F-B30B03B8693E}">
      <dgm:prSet/>
      <dgm:spPr/>
      <dgm:t>
        <a:bodyPr/>
        <a:lstStyle/>
        <a:p>
          <a:endParaRPr lang="en-US"/>
        </a:p>
      </dgm:t>
    </dgm:pt>
    <dgm:pt modelId="{2E7F5DA8-EA29-4319-96BC-AD7DEC0400F3}">
      <dgm:prSet phldrT="[Text]"/>
      <dgm:spPr>
        <a:solidFill>
          <a:schemeClr val="accent5"/>
        </a:solidFill>
      </dgm:spPr>
      <dgm:t>
        <a:bodyPr/>
        <a:lstStyle/>
        <a:p>
          <a:r>
            <a:rPr lang="en-US" dirty="0" smtClean="0"/>
            <a:t>Disposition</a:t>
          </a:r>
          <a:endParaRPr lang="en-US" dirty="0"/>
        </a:p>
      </dgm:t>
    </dgm:pt>
    <dgm:pt modelId="{1AEAD55C-41A5-4B71-BC32-5D45D78FAF38}" type="parTrans" cxnId="{D7F890D2-895A-4DC0-A588-1C2E9F6CC9D9}">
      <dgm:prSet/>
      <dgm:spPr/>
      <dgm:t>
        <a:bodyPr/>
        <a:lstStyle/>
        <a:p>
          <a:endParaRPr lang="en-US"/>
        </a:p>
      </dgm:t>
    </dgm:pt>
    <dgm:pt modelId="{1D50C455-C518-4FC6-B8EE-22233D7B54FD}" type="sibTrans" cxnId="{D7F890D2-895A-4DC0-A588-1C2E9F6CC9D9}">
      <dgm:prSet/>
      <dgm:spPr/>
      <dgm:t>
        <a:bodyPr/>
        <a:lstStyle/>
        <a:p>
          <a:endParaRPr lang="en-US"/>
        </a:p>
      </dgm:t>
    </dgm:pt>
    <dgm:pt modelId="{75832861-6647-459E-82F6-E89ECDBB7F02}" type="pres">
      <dgm:prSet presAssocID="{4E794734-2411-4937-BC14-D9270B37F0D5}" presName="Name0" presStyleCnt="0">
        <dgm:presLayoutVars>
          <dgm:dir/>
          <dgm:animLvl val="lvl"/>
          <dgm:resizeHandles val="exact"/>
        </dgm:presLayoutVars>
      </dgm:prSet>
      <dgm:spPr/>
    </dgm:pt>
    <dgm:pt modelId="{0052DE45-C573-4CB5-992E-87C8DA08A3E6}" type="pres">
      <dgm:prSet presAssocID="{0343E3A3-0B26-48C9-B1C2-E74298C8BB17}" presName="parTxOnly" presStyleLbl="node1" presStyleIdx="0" presStyleCnt="3" custScaleX="54053" custScaleY="32779">
        <dgm:presLayoutVars>
          <dgm:chMax val="0"/>
          <dgm:chPref val="0"/>
          <dgm:bulletEnabled val="1"/>
        </dgm:presLayoutVars>
      </dgm:prSet>
      <dgm:spPr/>
      <dgm:t>
        <a:bodyPr/>
        <a:lstStyle/>
        <a:p>
          <a:endParaRPr lang="en-US"/>
        </a:p>
      </dgm:t>
    </dgm:pt>
    <dgm:pt modelId="{2E0EB86D-7722-4971-9D30-2477864FED27}" type="pres">
      <dgm:prSet presAssocID="{D01964A7-DF0E-4D1A-85BE-8458F836D559}" presName="parTxOnlySpace" presStyleCnt="0"/>
      <dgm:spPr/>
    </dgm:pt>
    <dgm:pt modelId="{31F3B39A-B889-4269-9D30-B8A0EFF8930D}" type="pres">
      <dgm:prSet presAssocID="{55647181-6208-4D6C-A54B-058F21F56A9D}" presName="parTxOnly" presStyleLbl="node1" presStyleIdx="1" presStyleCnt="3" custScaleX="119851" custScaleY="32779">
        <dgm:presLayoutVars>
          <dgm:chMax val="0"/>
          <dgm:chPref val="0"/>
          <dgm:bulletEnabled val="1"/>
        </dgm:presLayoutVars>
      </dgm:prSet>
      <dgm:spPr/>
      <dgm:t>
        <a:bodyPr/>
        <a:lstStyle/>
        <a:p>
          <a:endParaRPr lang="en-US"/>
        </a:p>
      </dgm:t>
    </dgm:pt>
    <dgm:pt modelId="{5A74C377-64D6-4882-82E7-3074CE46C6D8}" type="pres">
      <dgm:prSet presAssocID="{A694FBF1-2DEA-4B95-B7E2-6606CD5959AB}" presName="parTxOnlySpace" presStyleCnt="0"/>
      <dgm:spPr/>
    </dgm:pt>
    <dgm:pt modelId="{8E03A734-8BC5-407B-A127-A9BF5D72C9EA}" type="pres">
      <dgm:prSet presAssocID="{2E7F5DA8-EA29-4319-96BC-AD7DEC0400F3}" presName="parTxOnly" presStyleLbl="node1" presStyleIdx="2" presStyleCnt="3" custScaleX="59398" custScaleY="32779">
        <dgm:presLayoutVars>
          <dgm:chMax val="0"/>
          <dgm:chPref val="0"/>
          <dgm:bulletEnabled val="1"/>
        </dgm:presLayoutVars>
      </dgm:prSet>
      <dgm:spPr/>
      <dgm:t>
        <a:bodyPr/>
        <a:lstStyle/>
        <a:p>
          <a:endParaRPr lang="en-US"/>
        </a:p>
      </dgm:t>
    </dgm:pt>
  </dgm:ptLst>
  <dgm:cxnLst>
    <dgm:cxn modelId="{BEFB5E6E-506F-4530-880B-3F8BCC326034}" type="presOf" srcId="{55647181-6208-4D6C-A54B-058F21F56A9D}" destId="{31F3B39A-B889-4269-9D30-B8A0EFF8930D}" srcOrd="0" destOrd="0" presId="urn:microsoft.com/office/officeart/2005/8/layout/chevron1"/>
    <dgm:cxn modelId="{870942F7-E6B9-4A0C-9812-A8351447D814}" type="presOf" srcId="{4E794734-2411-4937-BC14-D9270B37F0D5}" destId="{75832861-6647-459E-82F6-E89ECDBB7F02}" srcOrd="0" destOrd="0" presId="urn:microsoft.com/office/officeart/2005/8/layout/chevron1"/>
    <dgm:cxn modelId="{3A729D95-8709-4B1C-BE88-1C7DEB0D017E}" type="presOf" srcId="{2E7F5DA8-EA29-4319-96BC-AD7DEC0400F3}" destId="{8E03A734-8BC5-407B-A127-A9BF5D72C9EA}" srcOrd="0" destOrd="0" presId="urn:microsoft.com/office/officeart/2005/8/layout/chevron1"/>
    <dgm:cxn modelId="{29449370-786F-4D1A-AB2F-B30B03B8693E}" srcId="{4E794734-2411-4937-BC14-D9270B37F0D5}" destId="{55647181-6208-4D6C-A54B-058F21F56A9D}" srcOrd="1" destOrd="0" parTransId="{070DC650-AF9B-49FA-AB0E-1C0BEE205457}" sibTransId="{A694FBF1-2DEA-4B95-B7E2-6606CD5959AB}"/>
    <dgm:cxn modelId="{D7F890D2-895A-4DC0-A588-1C2E9F6CC9D9}" srcId="{4E794734-2411-4937-BC14-D9270B37F0D5}" destId="{2E7F5DA8-EA29-4319-96BC-AD7DEC0400F3}" srcOrd="2" destOrd="0" parTransId="{1AEAD55C-41A5-4B71-BC32-5D45D78FAF38}" sibTransId="{1D50C455-C518-4FC6-B8EE-22233D7B54FD}"/>
    <dgm:cxn modelId="{5037140B-EE95-49E7-83DF-D74499710BE6}" srcId="{4E794734-2411-4937-BC14-D9270B37F0D5}" destId="{0343E3A3-0B26-48C9-B1C2-E74298C8BB17}" srcOrd="0" destOrd="0" parTransId="{B9EE1D3C-7466-4C00-92C5-B6B80160F89E}" sibTransId="{D01964A7-DF0E-4D1A-85BE-8458F836D559}"/>
    <dgm:cxn modelId="{01B75B92-6EBE-4652-B91C-3FE5B7624E46}" type="presOf" srcId="{0343E3A3-0B26-48C9-B1C2-E74298C8BB17}" destId="{0052DE45-C573-4CB5-992E-87C8DA08A3E6}" srcOrd="0" destOrd="0" presId="urn:microsoft.com/office/officeart/2005/8/layout/chevron1"/>
    <dgm:cxn modelId="{EAA7EA6D-28E3-4E86-9E2C-4F2E1FD1A213}" type="presParOf" srcId="{75832861-6647-459E-82F6-E89ECDBB7F02}" destId="{0052DE45-C573-4CB5-992E-87C8DA08A3E6}" srcOrd="0" destOrd="0" presId="urn:microsoft.com/office/officeart/2005/8/layout/chevron1"/>
    <dgm:cxn modelId="{D1F50082-12A9-4EAF-B29E-3E0ABCC501AD}" type="presParOf" srcId="{75832861-6647-459E-82F6-E89ECDBB7F02}" destId="{2E0EB86D-7722-4971-9D30-2477864FED27}" srcOrd="1" destOrd="0" presId="urn:microsoft.com/office/officeart/2005/8/layout/chevron1"/>
    <dgm:cxn modelId="{62A00E77-336C-455B-9CDA-EEF95EF00527}" type="presParOf" srcId="{75832861-6647-459E-82F6-E89ECDBB7F02}" destId="{31F3B39A-B889-4269-9D30-B8A0EFF8930D}" srcOrd="2" destOrd="0" presId="urn:microsoft.com/office/officeart/2005/8/layout/chevron1"/>
    <dgm:cxn modelId="{39211864-49E0-4821-A53D-6374C5ACCB69}" type="presParOf" srcId="{75832861-6647-459E-82F6-E89ECDBB7F02}" destId="{5A74C377-64D6-4882-82E7-3074CE46C6D8}" srcOrd="3" destOrd="0" presId="urn:microsoft.com/office/officeart/2005/8/layout/chevron1"/>
    <dgm:cxn modelId="{92ECD2A1-BA58-486D-8549-05A2490592FA}" type="presParOf" srcId="{75832861-6647-459E-82F6-E89ECDBB7F02}" destId="{8E03A734-8BC5-407B-A127-A9BF5D72C9E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794734-2411-4937-BC14-D9270B37F0D5}" type="doc">
      <dgm:prSet loTypeId="urn:microsoft.com/office/officeart/2005/8/layout/chevron1" loCatId="process" qsTypeId="urn:microsoft.com/office/officeart/2005/8/quickstyle/simple1" qsCatId="simple" csTypeId="urn:microsoft.com/office/officeart/2005/8/colors/colorful1" csCatId="colorful" phldr="1"/>
      <dgm:spPr/>
    </dgm:pt>
    <dgm:pt modelId="{0343E3A3-0B26-48C9-B1C2-E74298C8BB17}">
      <dgm:prSet phldrT="[Text]"/>
      <dgm:spPr/>
      <dgm:t>
        <a:bodyPr/>
        <a:lstStyle/>
        <a:p>
          <a:r>
            <a:rPr lang="en-US" dirty="0" smtClean="0"/>
            <a:t>Active</a:t>
          </a:r>
          <a:endParaRPr lang="en-US" dirty="0"/>
        </a:p>
      </dgm:t>
    </dgm:pt>
    <dgm:pt modelId="{B9EE1D3C-7466-4C00-92C5-B6B80160F89E}" type="parTrans" cxnId="{5037140B-EE95-49E7-83DF-D74499710BE6}">
      <dgm:prSet/>
      <dgm:spPr/>
      <dgm:t>
        <a:bodyPr/>
        <a:lstStyle/>
        <a:p>
          <a:endParaRPr lang="en-US"/>
        </a:p>
      </dgm:t>
    </dgm:pt>
    <dgm:pt modelId="{D01964A7-DF0E-4D1A-85BE-8458F836D559}" type="sibTrans" cxnId="{5037140B-EE95-49E7-83DF-D74499710BE6}">
      <dgm:prSet/>
      <dgm:spPr/>
      <dgm:t>
        <a:bodyPr/>
        <a:lstStyle/>
        <a:p>
          <a:endParaRPr lang="en-US"/>
        </a:p>
      </dgm:t>
    </dgm:pt>
    <dgm:pt modelId="{55647181-6208-4D6C-A54B-058F21F56A9D}">
      <dgm:prSet phldrT="[Text]"/>
      <dgm:spPr/>
      <dgm:t>
        <a:bodyPr/>
        <a:lstStyle/>
        <a:p>
          <a:r>
            <a:rPr lang="en-US" dirty="0" smtClean="0"/>
            <a:t>Retention</a:t>
          </a:r>
          <a:endParaRPr lang="en-US" dirty="0"/>
        </a:p>
      </dgm:t>
    </dgm:pt>
    <dgm:pt modelId="{070DC650-AF9B-49FA-AB0E-1C0BEE205457}" type="parTrans" cxnId="{29449370-786F-4D1A-AB2F-B30B03B8693E}">
      <dgm:prSet/>
      <dgm:spPr/>
      <dgm:t>
        <a:bodyPr/>
        <a:lstStyle/>
        <a:p>
          <a:endParaRPr lang="en-US"/>
        </a:p>
      </dgm:t>
    </dgm:pt>
    <dgm:pt modelId="{A694FBF1-2DEA-4B95-B7E2-6606CD5959AB}" type="sibTrans" cxnId="{29449370-786F-4D1A-AB2F-B30B03B8693E}">
      <dgm:prSet/>
      <dgm:spPr/>
      <dgm:t>
        <a:bodyPr/>
        <a:lstStyle/>
        <a:p>
          <a:endParaRPr lang="en-US"/>
        </a:p>
      </dgm:t>
    </dgm:pt>
    <dgm:pt modelId="{2E7F5DA8-EA29-4319-96BC-AD7DEC0400F3}">
      <dgm:prSet phldrT="[Text]"/>
      <dgm:spPr>
        <a:solidFill>
          <a:schemeClr val="accent5"/>
        </a:solidFill>
      </dgm:spPr>
      <dgm:t>
        <a:bodyPr/>
        <a:lstStyle/>
        <a:p>
          <a:r>
            <a:rPr lang="en-US" dirty="0" smtClean="0"/>
            <a:t>Disposition</a:t>
          </a:r>
          <a:endParaRPr lang="en-US" dirty="0"/>
        </a:p>
      </dgm:t>
    </dgm:pt>
    <dgm:pt modelId="{1AEAD55C-41A5-4B71-BC32-5D45D78FAF38}" type="parTrans" cxnId="{D7F890D2-895A-4DC0-A588-1C2E9F6CC9D9}">
      <dgm:prSet/>
      <dgm:spPr/>
      <dgm:t>
        <a:bodyPr/>
        <a:lstStyle/>
        <a:p>
          <a:endParaRPr lang="en-US"/>
        </a:p>
      </dgm:t>
    </dgm:pt>
    <dgm:pt modelId="{1D50C455-C518-4FC6-B8EE-22233D7B54FD}" type="sibTrans" cxnId="{D7F890D2-895A-4DC0-A588-1C2E9F6CC9D9}">
      <dgm:prSet/>
      <dgm:spPr/>
      <dgm:t>
        <a:bodyPr/>
        <a:lstStyle/>
        <a:p>
          <a:endParaRPr lang="en-US"/>
        </a:p>
      </dgm:t>
    </dgm:pt>
    <dgm:pt modelId="{75832861-6647-459E-82F6-E89ECDBB7F02}" type="pres">
      <dgm:prSet presAssocID="{4E794734-2411-4937-BC14-D9270B37F0D5}" presName="Name0" presStyleCnt="0">
        <dgm:presLayoutVars>
          <dgm:dir/>
          <dgm:animLvl val="lvl"/>
          <dgm:resizeHandles val="exact"/>
        </dgm:presLayoutVars>
      </dgm:prSet>
      <dgm:spPr/>
    </dgm:pt>
    <dgm:pt modelId="{0052DE45-C573-4CB5-992E-87C8DA08A3E6}" type="pres">
      <dgm:prSet presAssocID="{0343E3A3-0B26-48C9-B1C2-E74298C8BB17}" presName="parTxOnly" presStyleLbl="node1" presStyleIdx="0" presStyleCnt="3" custScaleX="54053" custScaleY="32779">
        <dgm:presLayoutVars>
          <dgm:chMax val="0"/>
          <dgm:chPref val="0"/>
          <dgm:bulletEnabled val="1"/>
        </dgm:presLayoutVars>
      </dgm:prSet>
      <dgm:spPr/>
      <dgm:t>
        <a:bodyPr/>
        <a:lstStyle/>
        <a:p>
          <a:endParaRPr lang="en-US"/>
        </a:p>
      </dgm:t>
    </dgm:pt>
    <dgm:pt modelId="{2E0EB86D-7722-4971-9D30-2477864FED27}" type="pres">
      <dgm:prSet presAssocID="{D01964A7-DF0E-4D1A-85BE-8458F836D559}" presName="parTxOnlySpace" presStyleCnt="0"/>
      <dgm:spPr/>
    </dgm:pt>
    <dgm:pt modelId="{31F3B39A-B889-4269-9D30-B8A0EFF8930D}" type="pres">
      <dgm:prSet presAssocID="{55647181-6208-4D6C-A54B-058F21F56A9D}" presName="parTxOnly" presStyleLbl="node1" presStyleIdx="1" presStyleCnt="3" custScaleX="119851" custScaleY="32779">
        <dgm:presLayoutVars>
          <dgm:chMax val="0"/>
          <dgm:chPref val="0"/>
          <dgm:bulletEnabled val="1"/>
        </dgm:presLayoutVars>
      </dgm:prSet>
      <dgm:spPr/>
      <dgm:t>
        <a:bodyPr/>
        <a:lstStyle/>
        <a:p>
          <a:endParaRPr lang="en-US"/>
        </a:p>
      </dgm:t>
    </dgm:pt>
    <dgm:pt modelId="{5A74C377-64D6-4882-82E7-3074CE46C6D8}" type="pres">
      <dgm:prSet presAssocID="{A694FBF1-2DEA-4B95-B7E2-6606CD5959AB}" presName="parTxOnlySpace" presStyleCnt="0"/>
      <dgm:spPr/>
    </dgm:pt>
    <dgm:pt modelId="{8E03A734-8BC5-407B-A127-A9BF5D72C9EA}" type="pres">
      <dgm:prSet presAssocID="{2E7F5DA8-EA29-4319-96BC-AD7DEC0400F3}" presName="parTxOnly" presStyleLbl="node1" presStyleIdx="2" presStyleCnt="3" custScaleX="59398" custScaleY="32779">
        <dgm:presLayoutVars>
          <dgm:chMax val="0"/>
          <dgm:chPref val="0"/>
          <dgm:bulletEnabled val="1"/>
        </dgm:presLayoutVars>
      </dgm:prSet>
      <dgm:spPr/>
      <dgm:t>
        <a:bodyPr/>
        <a:lstStyle/>
        <a:p>
          <a:endParaRPr lang="en-US"/>
        </a:p>
      </dgm:t>
    </dgm:pt>
  </dgm:ptLst>
  <dgm:cxnLst>
    <dgm:cxn modelId="{BEFB5E6E-506F-4530-880B-3F8BCC326034}" type="presOf" srcId="{55647181-6208-4D6C-A54B-058F21F56A9D}" destId="{31F3B39A-B889-4269-9D30-B8A0EFF8930D}" srcOrd="0" destOrd="0" presId="urn:microsoft.com/office/officeart/2005/8/layout/chevron1"/>
    <dgm:cxn modelId="{870942F7-E6B9-4A0C-9812-A8351447D814}" type="presOf" srcId="{4E794734-2411-4937-BC14-D9270B37F0D5}" destId="{75832861-6647-459E-82F6-E89ECDBB7F02}" srcOrd="0" destOrd="0" presId="urn:microsoft.com/office/officeart/2005/8/layout/chevron1"/>
    <dgm:cxn modelId="{3A729D95-8709-4B1C-BE88-1C7DEB0D017E}" type="presOf" srcId="{2E7F5DA8-EA29-4319-96BC-AD7DEC0400F3}" destId="{8E03A734-8BC5-407B-A127-A9BF5D72C9EA}" srcOrd="0" destOrd="0" presId="urn:microsoft.com/office/officeart/2005/8/layout/chevron1"/>
    <dgm:cxn modelId="{29449370-786F-4D1A-AB2F-B30B03B8693E}" srcId="{4E794734-2411-4937-BC14-D9270B37F0D5}" destId="{55647181-6208-4D6C-A54B-058F21F56A9D}" srcOrd="1" destOrd="0" parTransId="{070DC650-AF9B-49FA-AB0E-1C0BEE205457}" sibTransId="{A694FBF1-2DEA-4B95-B7E2-6606CD5959AB}"/>
    <dgm:cxn modelId="{D7F890D2-895A-4DC0-A588-1C2E9F6CC9D9}" srcId="{4E794734-2411-4937-BC14-D9270B37F0D5}" destId="{2E7F5DA8-EA29-4319-96BC-AD7DEC0400F3}" srcOrd="2" destOrd="0" parTransId="{1AEAD55C-41A5-4B71-BC32-5D45D78FAF38}" sibTransId="{1D50C455-C518-4FC6-B8EE-22233D7B54FD}"/>
    <dgm:cxn modelId="{5037140B-EE95-49E7-83DF-D74499710BE6}" srcId="{4E794734-2411-4937-BC14-D9270B37F0D5}" destId="{0343E3A3-0B26-48C9-B1C2-E74298C8BB17}" srcOrd="0" destOrd="0" parTransId="{B9EE1D3C-7466-4C00-92C5-B6B80160F89E}" sibTransId="{D01964A7-DF0E-4D1A-85BE-8458F836D559}"/>
    <dgm:cxn modelId="{01B75B92-6EBE-4652-B91C-3FE5B7624E46}" type="presOf" srcId="{0343E3A3-0B26-48C9-B1C2-E74298C8BB17}" destId="{0052DE45-C573-4CB5-992E-87C8DA08A3E6}" srcOrd="0" destOrd="0" presId="urn:microsoft.com/office/officeart/2005/8/layout/chevron1"/>
    <dgm:cxn modelId="{EAA7EA6D-28E3-4E86-9E2C-4F2E1FD1A213}" type="presParOf" srcId="{75832861-6647-459E-82F6-E89ECDBB7F02}" destId="{0052DE45-C573-4CB5-992E-87C8DA08A3E6}" srcOrd="0" destOrd="0" presId="urn:microsoft.com/office/officeart/2005/8/layout/chevron1"/>
    <dgm:cxn modelId="{D1F50082-12A9-4EAF-B29E-3E0ABCC501AD}" type="presParOf" srcId="{75832861-6647-459E-82F6-E89ECDBB7F02}" destId="{2E0EB86D-7722-4971-9D30-2477864FED27}" srcOrd="1" destOrd="0" presId="urn:microsoft.com/office/officeart/2005/8/layout/chevron1"/>
    <dgm:cxn modelId="{62A00E77-336C-455B-9CDA-EEF95EF00527}" type="presParOf" srcId="{75832861-6647-459E-82F6-E89ECDBB7F02}" destId="{31F3B39A-B889-4269-9D30-B8A0EFF8930D}" srcOrd="2" destOrd="0" presId="urn:microsoft.com/office/officeart/2005/8/layout/chevron1"/>
    <dgm:cxn modelId="{39211864-49E0-4821-A53D-6374C5ACCB69}" type="presParOf" srcId="{75832861-6647-459E-82F6-E89ECDBB7F02}" destId="{5A74C377-64D6-4882-82E7-3074CE46C6D8}" srcOrd="3" destOrd="0" presId="urn:microsoft.com/office/officeart/2005/8/layout/chevron1"/>
    <dgm:cxn modelId="{92ECD2A1-BA58-486D-8549-05A2490592FA}" type="presParOf" srcId="{75832861-6647-459E-82F6-E89ECDBB7F02}" destId="{8E03A734-8BC5-407B-A127-A9BF5D72C9E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794734-2411-4937-BC14-D9270B37F0D5}" type="doc">
      <dgm:prSet loTypeId="urn:microsoft.com/office/officeart/2005/8/layout/chevron1" loCatId="process" qsTypeId="urn:microsoft.com/office/officeart/2005/8/quickstyle/simple1" qsCatId="simple" csTypeId="urn:microsoft.com/office/officeart/2005/8/colors/colorful1" csCatId="colorful" phldr="1"/>
      <dgm:spPr/>
    </dgm:pt>
    <dgm:pt modelId="{0343E3A3-0B26-48C9-B1C2-E74298C8BB17}">
      <dgm:prSet phldrT="[Text]"/>
      <dgm:spPr/>
      <dgm:t>
        <a:bodyPr/>
        <a:lstStyle/>
        <a:p>
          <a:r>
            <a:rPr lang="en-US" dirty="0" smtClean="0"/>
            <a:t>Active</a:t>
          </a:r>
          <a:endParaRPr lang="en-US" dirty="0"/>
        </a:p>
      </dgm:t>
    </dgm:pt>
    <dgm:pt modelId="{B9EE1D3C-7466-4C00-92C5-B6B80160F89E}" type="parTrans" cxnId="{5037140B-EE95-49E7-83DF-D74499710BE6}">
      <dgm:prSet/>
      <dgm:spPr/>
      <dgm:t>
        <a:bodyPr/>
        <a:lstStyle/>
        <a:p>
          <a:endParaRPr lang="en-US"/>
        </a:p>
      </dgm:t>
    </dgm:pt>
    <dgm:pt modelId="{D01964A7-DF0E-4D1A-85BE-8458F836D559}" type="sibTrans" cxnId="{5037140B-EE95-49E7-83DF-D74499710BE6}">
      <dgm:prSet/>
      <dgm:spPr/>
      <dgm:t>
        <a:bodyPr/>
        <a:lstStyle/>
        <a:p>
          <a:endParaRPr lang="en-US"/>
        </a:p>
      </dgm:t>
    </dgm:pt>
    <dgm:pt modelId="{55647181-6208-4D6C-A54B-058F21F56A9D}">
      <dgm:prSet phldrT="[Text]"/>
      <dgm:spPr/>
      <dgm:t>
        <a:bodyPr/>
        <a:lstStyle/>
        <a:p>
          <a:r>
            <a:rPr lang="en-US" dirty="0" smtClean="0"/>
            <a:t>Retention</a:t>
          </a:r>
          <a:endParaRPr lang="en-US" dirty="0"/>
        </a:p>
      </dgm:t>
    </dgm:pt>
    <dgm:pt modelId="{070DC650-AF9B-49FA-AB0E-1C0BEE205457}" type="parTrans" cxnId="{29449370-786F-4D1A-AB2F-B30B03B8693E}">
      <dgm:prSet/>
      <dgm:spPr/>
      <dgm:t>
        <a:bodyPr/>
        <a:lstStyle/>
        <a:p>
          <a:endParaRPr lang="en-US"/>
        </a:p>
      </dgm:t>
    </dgm:pt>
    <dgm:pt modelId="{A694FBF1-2DEA-4B95-B7E2-6606CD5959AB}" type="sibTrans" cxnId="{29449370-786F-4D1A-AB2F-B30B03B8693E}">
      <dgm:prSet/>
      <dgm:spPr/>
      <dgm:t>
        <a:bodyPr/>
        <a:lstStyle/>
        <a:p>
          <a:endParaRPr lang="en-US"/>
        </a:p>
      </dgm:t>
    </dgm:pt>
    <dgm:pt modelId="{2E7F5DA8-EA29-4319-96BC-AD7DEC0400F3}">
      <dgm:prSet phldrT="[Text]"/>
      <dgm:spPr>
        <a:solidFill>
          <a:schemeClr val="accent5"/>
        </a:solidFill>
      </dgm:spPr>
      <dgm:t>
        <a:bodyPr/>
        <a:lstStyle/>
        <a:p>
          <a:r>
            <a:rPr lang="en-US" dirty="0" smtClean="0"/>
            <a:t>Disposition</a:t>
          </a:r>
          <a:endParaRPr lang="en-US" dirty="0"/>
        </a:p>
      </dgm:t>
    </dgm:pt>
    <dgm:pt modelId="{1AEAD55C-41A5-4B71-BC32-5D45D78FAF38}" type="parTrans" cxnId="{D7F890D2-895A-4DC0-A588-1C2E9F6CC9D9}">
      <dgm:prSet/>
      <dgm:spPr/>
      <dgm:t>
        <a:bodyPr/>
        <a:lstStyle/>
        <a:p>
          <a:endParaRPr lang="en-US"/>
        </a:p>
      </dgm:t>
    </dgm:pt>
    <dgm:pt modelId="{1D50C455-C518-4FC6-B8EE-22233D7B54FD}" type="sibTrans" cxnId="{D7F890D2-895A-4DC0-A588-1C2E9F6CC9D9}">
      <dgm:prSet/>
      <dgm:spPr/>
      <dgm:t>
        <a:bodyPr/>
        <a:lstStyle/>
        <a:p>
          <a:endParaRPr lang="en-US"/>
        </a:p>
      </dgm:t>
    </dgm:pt>
    <dgm:pt modelId="{75832861-6647-459E-82F6-E89ECDBB7F02}" type="pres">
      <dgm:prSet presAssocID="{4E794734-2411-4937-BC14-D9270B37F0D5}" presName="Name0" presStyleCnt="0">
        <dgm:presLayoutVars>
          <dgm:dir/>
          <dgm:animLvl val="lvl"/>
          <dgm:resizeHandles val="exact"/>
        </dgm:presLayoutVars>
      </dgm:prSet>
      <dgm:spPr/>
    </dgm:pt>
    <dgm:pt modelId="{0052DE45-C573-4CB5-992E-87C8DA08A3E6}" type="pres">
      <dgm:prSet presAssocID="{0343E3A3-0B26-48C9-B1C2-E74298C8BB17}" presName="parTxOnly" presStyleLbl="node1" presStyleIdx="0" presStyleCnt="3" custScaleX="54053" custScaleY="32779">
        <dgm:presLayoutVars>
          <dgm:chMax val="0"/>
          <dgm:chPref val="0"/>
          <dgm:bulletEnabled val="1"/>
        </dgm:presLayoutVars>
      </dgm:prSet>
      <dgm:spPr/>
      <dgm:t>
        <a:bodyPr/>
        <a:lstStyle/>
        <a:p>
          <a:endParaRPr lang="en-US"/>
        </a:p>
      </dgm:t>
    </dgm:pt>
    <dgm:pt modelId="{2E0EB86D-7722-4971-9D30-2477864FED27}" type="pres">
      <dgm:prSet presAssocID="{D01964A7-DF0E-4D1A-85BE-8458F836D559}" presName="parTxOnlySpace" presStyleCnt="0"/>
      <dgm:spPr/>
    </dgm:pt>
    <dgm:pt modelId="{31F3B39A-B889-4269-9D30-B8A0EFF8930D}" type="pres">
      <dgm:prSet presAssocID="{55647181-6208-4D6C-A54B-058F21F56A9D}" presName="parTxOnly" presStyleLbl="node1" presStyleIdx="1" presStyleCnt="3" custScaleX="119851" custScaleY="32779">
        <dgm:presLayoutVars>
          <dgm:chMax val="0"/>
          <dgm:chPref val="0"/>
          <dgm:bulletEnabled val="1"/>
        </dgm:presLayoutVars>
      </dgm:prSet>
      <dgm:spPr/>
      <dgm:t>
        <a:bodyPr/>
        <a:lstStyle/>
        <a:p>
          <a:endParaRPr lang="en-US"/>
        </a:p>
      </dgm:t>
    </dgm:pt>
    <dgm:pt modelId="{5A74C377-64D6-4882-82E7-3074CE46C6D8}" type="pres">
      <dgm:prSet presAssocID="{A694FBF1-2DEA-4B95-B7E2-6606CD5959AB}" presName="parTxOnlySpace" presStyleCnt="0"/>
      <dgm:spPr/>
    </dgm:pt>
    <dgm:pt modelId="{8E03A734-8BC5-407B-A127-A9BF5D72C9EA}" type="pres">
      <dgm:prSet presAssocID="{2E7F5DA8-EA29-4319-96BC-AD7DEC0400F3}" presName="parTxOnly" presStyleLbl="node1" presStyleIdx="2" presStyleCnt="3" custScaleX="59398" custScaleY="32779">
        <dgm:presLayoutVars>
          <dgm:chMax val="0"/>
          <dgm:chPref val="0"/>
          <dgm:bulletEnabled val="1"/>
        </dgm:presLayoutVars>
      </dgm:prSet>
      <dgm:spPr/>
      <dgm:t>
        <a:bodyPr/>
        <a:lstStyle/>
        <a:p>
          <a:endParaRPr lang="en-US"/>
        </a:p>
      </dgm:t>
    </dgm:pt>
  </dgm:ptLst>
  <dgm:cxnLst>
    <dgm:cxn modelId="{BEFB5E6E-506F-4530-880B-3F8BCC326034}" type="presOf" srcId="{55647181-6208-4D6C-A54B-058F21F56A9D}" destId="{31F3B39A-B889-4269-9D30-B8A0EFF8930D}" srcOrd="0" destOrd="0" presId="urn:microsoft.com/office/officeart/2005/8/layout/chevron1"/>
    <dgm:cxn modelId="{870942F7-E6B9-4A0C-9812-A8351447D814}" type="presOf" srcId="{4E794734-2411-4937-BC14-D9270B37F0D5}" destId="{75832861-6647-459E-82F6-E89ECDBB7F02}" srcOrd="0" destOrd="0" presId="urn:microsoft.com/office/officeart/2005/8/layout/chevron1"/>
    <dgm:cxn modelId="{3A729D95-8709-4B1C-BE88-1C7DEB0D017E}" type="presOf" srcId="{2E7F5DA8-EA29-4319-96BC-AD7DEC0400F3}" destId="{8E03A734-8BC5-407B-A127-A9BF5D72C9EA}" srcOrd="0" destOrd="0" presId="urn:microsoft.com/office/officeart/2005/8/layout/chevron1"/>
    <dgm:cxn modelId="{29449370-786F-4D1A-AB2F-B30B03B8693E}" srcId="{4E794734-2411-4937-BC14-D9270B37F0D5}" destId="{55647181-6208-4D6C-A54B-058F21F56A9D}" srcOrd="1" destOrd="0" parTransId="{070DC650-AF9B-49FA-AB0E-1C0BEE205457}" sibTransId="{A694FBF1-2DEA-4B95-B7E2-6606CD5959AB}"/>
    <dgm:cxn modelId="{D7F890D2-895A-4DC0-A588-1C2E9F6CC9D9}" srcId="{4E794734-2411-4937-BC14-D9270B37F0D5}" destId="{2E7F5DA8-EA29-4319-96BC-AD7DEC0400F3}" srcOrd="2" destOrd="0" parTransId="{1AEAD55C-41A5-4B71-BC32-5D45D78FAF38}" sibTransId="{1D50C455-C518-4FC6-B8EE-22233D7B54FD}"/>
    <dgm:cxn modelId="{5037140B-EE95-49E7-83DF-D74499710BE6}" srcId="{4E794734-2411-4937-BC14-D9270B37F0D5}" destId="{0343E3A3-0B26-48C9-B1C2-E74298C8BB17}" srcOrd="0" destOrd="0" parTransId="{B9EE1D3C-7466-4C00-92C5-B6B80160F89E}" sibTransId="{D01964A7-DF0E-4D1A-85BE-8458F836D559}"/>
    <dgm:cxn modelId="{01B75B92-6EBE-4652-B91C-3FE5B7624E46}" type="presOf" srcId="{0343E3A3-0B26-48C9-B1C2-E74298C8BB17}" destId="{0052DE45-C573-4CB5-992E-87C8DA08A3E6}" srcOrd="0" destOrd="0" presId="urn:microsoft.com/office/officeart/2005/8/layout/chevron1"/>
    <dgm:cxn modelId="{EAA7EA6D-28E3-4E86-9E2C-4F2E1FD1A213}" type="presParOf" srcId="{75832861-6647-459E-82F6-E89ECDBB7F02}" destId="{0052DE45-C573-4CB5-992E-87C8DA08A3E6}" srcOrd="0" destOrd="0" presId="urn:microsoft.com/office/officeart/2005/8/layout/chevron1"/>
    <dgm:cxn modelId="{D1F50082-12A9-4EAF-B29E-3E0ABCC501AD}" type="presParOf" srcId="{75832861-6647-459E-82F6-E89ECDBB7F02}" destId="{2E0EB86D-7722-4971-9D30-2477864FED27}" srcOrd="1" destOrd="0" presId="urn:microsoft.com/office/officeart/2005/8/layout/chevron1"/>
    <dgm:cxn modelId="{62A00E77-336C-455B-9CDA-EEF95EF00527}" type="presParOf" srcId="{75832861-6647-459E-82F6-E89ECDBB7F02}" destId="{31F3B39A-B889-4269-9D30-B8A0EFF8930D}" srcOrd="2" destOrd="0" presId="urn:microsoft.com/office/officeart/2005/8/layout/chevron1"/>
    <dgm:cxn modelId="{39211864-49E0-4821-A53D-6374C5ACCB69}" type="presParOf" srcId="{75832861-6647-459E-82F6-E89ECDBB7F02}" destId="{5A74C377-64D6-4882-82E7-3074CE46C6D8}" srcOrd="3" destOrd="0" presId="urn:microsoft.com/office/officeart/2005/8/layout/chevron1"/>
    <dgm:cxn modelId="{92ECD2A1-BA58-486D-8549-05A2490592FA}" type="presParOf" srcId="{75832861-6647-459E-82F6-E89ECDBB7F02}" destId="{8E03A734-8BC5-407B-A127-A9BF5D72C9E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2DE45-C573-4CB5-992E-87C8DA08A3E6}">
      <dsp:nvSpPr>
        <dsp:cNvPr id="0" name=""/>
        <dsp:cNvSpPr/>
      </dsp:nvSpPr>
      <dsp:spPr>
        <a:xfrm>
          <a:off x="843" y="948266"/>
          <a:ext cx="2910136" cy="705909"/>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52007" rIns="52007" bIns="52007" numCol="1" spcCol="1270" anchor="ctr" anchorCtr="0">
          <a:noAutofit/>
        </a:bodyPr>
        <a:lstStyle/>
        <a:p>
          <a:pPr lvl="0" algn="ctr" defTabSz="1733550">
            <a:lnSpc>
              <a:spcPct val="90000"/>
            </a:lnSpc>
            <a:spcBef>
              <a:spcPct val="0"/>
            </a:spcBef>
            <a:spcAft>
              <a:spcPct val="35000"/>
            </a:spcAft>
          </a:pPr>
          <a:r>
            <a:rPr lang="en-US" sz="3900" kern="1200" dirty="0" smtClean="0"/>
            <a:t>Active</a:t>
          </a:r>
          <a:endParaRPr lang="en-US" sz="3900" kern="1200" dirty="0"/>
        </a:p>
      </dsp:txBody>
      <dsp:txXfrm>
        <a:off x="353798" y="948266"/>
        <a:ext cx="2204227" cy="705909"/>
      </dsp:txXfrm>
    </dsp:sp>
    <dsp:sp modelId="{31F3B39A-B889-4269-9D30-B8A0EFF8930D}">
      <dsp:nvSpPr>
        <dsp:cNvPr id="0" name=""/>
        <dsp:cNvSpPr/>
      </dsp:nvSpPr>
      <dsp:spPr>
        <a:xfrm>
          <a:off x="2372594" y="948266"/>
          <a:ext cx="6452606" cy="705909"/>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52007" rIns="52007" bIns="52007" numCol="1" spcCol="1270" anchor="ctr" anchorCtr="0">
          <a:noAutofit/>
        </a:bodyPr>
        <a:lstStyle/>
        <a:p>
          <a:pPr lvl="0" algn="ctr" defTabSz="1733550">
            <a:lnSpc>
              <a:spcPct val="90000"/>
            </a:lnSpc>
            <a:spcBef>
              <a:spcPct val="0"/>
            </a:spcBef>
            <a:spcAft>
              <a:spcPct val="35000"/>
            </a:spcAft>
          </a:pPr>
          <a:r>
            <a:rPr lang="en-US" sz="3900" kern="1200" dirty="0" smtClean="0"/>
            <a:t>Retention</a:t>
          </a:r>
          <a:endParaRPr lang="en-US" sz="3900" kern="1200" dirty="0"/>
        </a:p>
      </dsp:txBody>
      <dsp:txXfrm>
        <a:off x="2725549" y="948266"/>
        <a:ext cx="5746697" cy="705909"/>
      </dsp:txXfrm>
    </dsp:sp>
    <dsp:sp modelId="{8E03A734-8BC5-407B-A127-A9BF5D72C9EA}">
      <dsp:nvSpPr>
        <dsp:cNvPr id="0" name=""/>
        <dsp:cNvSpPr/>
      </dsp:nvSpPr>
      <dsp:spPr>
        <a:xfrm>
          <a:off x="8286815" y="948266"/>
          <a:ext cx="3197903" cy="705909"/>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lvl="0" algn="ctr" defTabSz="1689100">
            <a:lnSpc>
              <a:spcPct val="90000"/>
            </a:lnSpc>
            <a:spcBef>
              <a:spcPct val="0"/>
            </a:spcBef>
            <a:spcAft>
              <a:spcPct val="35000"/>
            </a:spcAft>
          </a:pPr>
          <a:r>
            <a:rPr lang="en-US" sz="3800" kern="1200" dirty="0" smtClean="0"/>
            <a:t>Disposition</a:t>
          </a:r>
          <a:endParaRPr lang="en-US" sz="3800" kern="1200" dirty="0"/>
        </a:p>
      </dsp:txBody>
      <dsp:txXfrm>
        <a:off x="8639770" y="948266"/>
        <a:ext cx="2491994" cy="705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2DE45-C573-4CB5-992E-87C8DA08A3E6}">
      <dsp:nvSpPr>
        <dsp:cNvPr id="0" name=""/>
        <dsp:cNvSpPr/>
      </dsp:nvSpPr>
      <dsp:spPr>
        <a:xfrm>
          <a:off x="843" y="948266"/>
          <a:ext cx="2910136" cy="705909"/>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52007" rIns="52007" bIns="52007" numCol="1" spcCol="1270" anchor="ctr" anchorCtr="0">
          <a:noAutofit/>
        </a:bodyPr>
        <a:lstStyle/>
        <a:p>
          <a:pPr lvl="0" algn="ctr" defTabSz="1733550">
            <a:lnSpc>
              <a:spcPct val="90000"/>
            </a:lnSpc>
            <a:spcBef>
              <a:spcPct val="0"/>
            </a:spcBef>
            <a:spcAft>
              <a:spcPct val="35000"/>
            </a:spcAft>
          </a:pPr>
          <a:r>
            <a:rPr lang="en-US" sz="3900" kern="1200" dirty="0" smtClean="0"/>
            <a:t>Active</a:t>
          </a:r>
          <a:endParaRPr lang="en-US" sz="3900" kern="1200" dirty="0"/>
        </a:p>
      </dsp:txBody>
      <dsp:txXfrm>
        <a:off x="353798" y="948266"/>
        <a:ext cx="2204227" cy="705909"/>
      </dsp:txXfrm>
    </dsp:sp>
    <dsp:sp modelId="{31F3B39A-B889-4269-9D30-B8A0EFF8930D}">
      <dsp:nvSpPr>
        <dsp:cNvPr id="0" name=""/>
        <dsp:cNvSpPr/>
      </dsp:nvSpPr>
      <dsp:spPr>
        <a:xfrm>
          <a:off x="2372594" y="948266"/>
          <a:ext cx="6452606" cy="705909"/>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52007" rIns="52007" bIns="52007" numCol="1" spcCol="1270" anchor="ctr" anchorCtr="0">
          <a:noAutofit/>
        </a:bodyPr>
        <a:lstStyle/>
        <a:p>
          <a:pPr lvl="0" algn="ctr" defTabSz="1733550">
            <a:lnSpc>
              <a:spcPct val="90000"/>
            </a:lnSpc>
            <a:spcBef>
              <a:spcPct val="0"/>
            </a:spcBef>
            <a:spcAft>
              <a:spcPct val="35000"/>
            </a:spcAft>
          </a:pPr>
          <a:r>
            <a:rPr lang="en-US" sz="3900" kern="1200" dirty="0" smtClean="0"/>
            <a:t>Retention</a:t>
          </a:r>
          <a:endParaRPr lang="en-US" sz="3900" kern="1200" dirty="0"/>
        </a:p>
      </dsp:txBody>
      <dsp:txXfrm>
        <a:off x="2725549" y="948266"/>
        <a:ext cx="5746697" cy="705909"/>
      </dsp:txXfrm>
    </dsp:sp>
    <dsp:sp modelId="{8E03A734-8BC5-407B-A127-A9BF5D72C9EA}">
      <dsp:nvSpPr>
        <dsp:cNvPr id="0" name=""/>
        <dsp:cNvSpPr/>
      </dsp:nvSpPr>
      <dsp:spPr>
        <a:xfrm>
          <a:off x="8286815" y="948266"/>
          <a:ext cx="3197903" cy="705909"/>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lvl="0" algn="ctr" defTabSz="1689100">
            <a:lnSpc>
              <a:spcPct val="90000"/>
            </a:lnSpc>
            <a:spcBef>
              <a:spcPct val="0"/>
            </a:spcBef>
            <a:spcAft>
              <a:spcPct val="35000"/>
            </a:spcAft>
          </a:pPr>
          <a:r>
            <a:rPr lang="en-US" sz="3800" kern="1200" dirty="0" smtClean="0"/>
            <a:t>Disposition</a:t>
          </a:r>
          <a:endParaRPr lang="en-US" sz="3800" kern="1200" dirty="0"/>
        </a:p>
      </dsp:txBody>
      <dsp:txXfrm>
        <a:off x="8639770" y="948266"/>
        <a:ext cx="2491994" cy="705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2DE45-C573-4CB5-992E-87C8DA08A3E6}">
      <dsp:nvSpPr>
        <dsp:cNvPr id="0" name=""/>
        <dsp:cNvSpPr/>
      </dsp:nvSpPr>
      <dsp:spPr>
        <a:xfrm>
          <a:off x="843" y="948266"/>
          <a:ext cx="2910136" cy="705909"/>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52007" rIns="52007" bIns="52007" numCol="1" spcCol="1270" anchor="ctr" anchorCtr="0">
          <a:noAutofit/>
        </a:bodyPr>
        <a:lstStyle/>
        <a:p>
          <a:pPr lvl="0" algn="ctr" defTabSz="1733550">
            <a:lnSpc>
              <a:spcPct val="90000"/>
            </a:lnSpc>
            <a:spcBef>
              <a:spcPct val="0"/>
            </a:spcBef>
            <a:spcAft>
              <a:spcPct val="35000"/>
            </a:spcAft>
          </a:pPr>
          <a:r>
            <a:rPr lang="en-US" sz="3900" kern="1200" dirty="0" smtClean="0"/>
            <a:t>Active</a:t>
          </a:r>
          <a:endParaRPr lang="en-US" sz="3900" kern="1200" dirty="0"/>
        </a:p>
      </dsp:txBody>
      <dsp:txXfrm>
        <a:off x="353798" y="948266"/>
        <a:ext cx="2204227" cy="705909"/>
      </dsp:txXfrm>
    </dsp:sp>
    <dsp:sp modelId="{31F3B39A-B889-4269-9D30-B8A0EFF8930D}">
      <dsp:nvSpPr>
        <dsp:cNvPr id="0" name=""/>
        <dsp:cNvSpPr/>
      </dsp:nvSpPr>
      <dsp:spPr>
        <a:xfrm>
          <a:off x="2372594" y="948266"/>
          <a:ext cx="6452606" cy="705909"/>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52007" rIns="52007" bIns="52007" numCol="1" spcCol="1270" anchor="ctr" anchorCtr="0">
          <a:noAutofit/>
        </a:bodyPr>
        <a:lstStyle/>
        <a:p>
          <a:pPr lvl="0" algn="ctr" defTabSz="1733550">
            <a:lnSpc>
              <a:spcPct val="90000"/>
            </a:lnSpc>
            <a:spcBef>
              <a:spcPct val="0"/>
            </a:spcBef>
            <a:spcAft>
              <a:spcPct val="35000"/>
            </a:spcAft>
          </a:pPr>
          <a:r>
            <a:rPr lang="en-US" sz="3900" kern="1200" dirty="0" smtClean="0"/>
            <a:t>Retention</a:t>
          </a:r>
          <a:endParaRPr lang="en-US" sz="3900" kern="1200" dirty="0"/>
        </a:p>
      </dsp:txBody>
      <dsp:txXfrm>
        <a:off x="2725549" y="948266"/>
        <a:ext cx="5746697" cy="705909"/>
      </dsp:txXfrm>
    </dsp:sp>
    <dsp:sp modelId="{8E03A734-8BC5-407B-A127-A9BF5D72C9EA}">
      <dsp:nvSpPr>
        <dsp:cNvPr id="0" name=""/>
        <dsp:cNvSpPr/>
      </dsp:nvSpPr>
      <dsp:spPr>
        <a:xfrm>
          <a:off x="8286815" y="948266"/>
          <a:ext cx="3197903" cy="705909"/>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lvl="0" algn="ctr" defTabSz="1689100">
            <a:lnSpc>
              <a:spcPct val="90000"/>
            </a:lnSpc>
            <a:spcBef>
              <a:spcPct val="0"/>
            </a:spcBef>
            <a:spcAft>
              <a:spcPct val="35000"/>
            </a:spcAft>
          </a:pPr>
          <a:r>
            <a:rPr lang="en-US" sz="3800" kern="1200" dirty="0" smtClean="0"/>
            <a:t>Disposition</a:t>
          </a:r>
          <a:endParaRPr lang="en-US" sz="3800" kern="1200" dirty="0"/>
        </a:p>
      </dsp:txBody>
      <dsp:txXfrm>
        <a:off x="8639770" y="948266"/>
        <a:ext cx="2491994" cy="705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2DE45-C573-4CB5-992E-87C8DA08A3E6}">
      <dsp:nvSpPr>
        <dsp:cNvPr id="0" name=""/>
        <dsp:cNvSpPr/>
      </dsp:nvSpPr>
      <dsp:spPr>
        <a:xfrm>
          <a:off x="843" y="948266"/>
          <a:ext cx="2910136" cy="705909"/>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52007" rIns="52007" bIns="52007" numCol="1" spcCol="1270" anchor="ctr" anchorCtr="0">
          <a:noAutofit/>
        </a:bodyPr>
        <a:lstStyle/>
        <a:p>
          <a:pPr lvl="0" algn="ctr" defTabSz="1733550">
            <a:lnSpc>
              <a:spcPct val="90000"/>
            </a:lnSpc>
            <a:spcBef>
              <a:spcPct val="0"/>
            </a:spcBef>
            <a:spcAft>
              <a:spcPct val="35000"/>
            </a:spcAft>
          </a:pPr>
          <a:r>
            <a:rPr lang="en-US" sz="3900" kern="1200" dirty="0" smtClean="0"/>
            <a:t>Active</a:t>
          </a:r>
          <a:endParaRPr lang="en-US" sz="3900" kern="1200" dirty="0"/>
        </a:p>
      </dsp:txBody>
      <dsp:txXfrm>
        <a:off x="353798" y="948266"/>
        <a:ext cx="2204227" cy="705909"/>
      </dsp:txXfrm>
    </dsp:sp>
    <dsp:sp modelId="{31F3B39A-B889-4269-9D30-B8A0EFF8930D}">
      <dsp:nvSpPr>
        <dsp:cNvPr id="0" name=""/>
        <dsp:cNvSpPr/>
      </dsp:nvSpPr>
      <dsp:spPr>
        <a:xfrm>
          <a:off x="2372594" y="948266"/>
          <a:ext cx="6452606" cy="705909"/>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020" tIns="52007" rIns="52007" bIns="52007" numCol="1" spcCol="1270" anchor="ctr" anchorCtr="0">
          <a:noAutofit/>
        </a:bodyPr>
        <a:lstStyle/>
        <a:p>
          <a:pPr lvl="0" algn="ctr" defTabSz="1733550">
            <a:lnSpc>
              <a:spcPct val="90000"/>
            </a:lnSpc>
            <a:spcBef>
              <a:spcPct val="0"/>
            </a:spcBef>
            <a:spcAft>
              <a:spcPct val="35000"/>
            </a:spcAft>
          </a:pPr>
          <a:r>
            <a:rPr lang="en-US" sz="3900" kern="1200" dirty="0" smtClean="0"/>
            <a:t>Retention</a:t>
          </a:r>
          <a:endParaRPr lang="en-US" sz="3900" kern="1200" dirty="0"/>
        </a:p>
      </dsp:txBody>
      <dsp:txXfrm>
        <a:off x="2725549" y="948266"/>
        <a:ext cx="5746697" cy="705909"/>
      </dsp:txXfrm>
    </dsp:sp>
    <dsp:sp modelId="{8E03A734-8BC5-407B-A127-A9BF5D72C9EA}">
      <dsp:nvSpPr>
        <dsp:cNvPr id="0" name=""/>
        <dsp:cNvSpPr/>
      </dsp:nvSpPr>
      <dsp:spPr>
        <a:xfrm>
          <a:off x="8286815" y="948266"/>
          <a:ext cx="3197903" cy="705909"/>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019" tIns="50673" rIns="50673" bIns="50673" numCol="1" spcCol="1270" anchor="ctr" anchorCtr="0">
          <a:noAutofit/>
        </a:bodyPr>
        <a:lstStyle/>
        <a:p>
          <a:pPr lvl="0" algn="ctr" defTabSz="1689100">
            <a:lnSpc>
              <a:spcPct val="90000"/>
            </a:lnSpc>
            <a:spcBef>
              <a:spcPct val="0"/>
            </a:spcBef>
            <a:spcAft>
              <a:spcPct val="35000"/>
            </a:spcAft>
          </a:pPr>
          <a:r>
            <a:rPr lang="en-US" sz="3800" kern="1200" dirty="0" smtClean="0"/>
            <a:t>Disposition</a:t>
          </a:r>
          <a:endParaRPr lang="en-US" sz="3800" kern="1200" dirty="0"/>
        </a:p>
      </dsp:txBody>
      <dsp:txXfrm>
        <a:off x="8639770" y="948266"/>
        <a:ext cx="2491994" cy="7059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2611"/>
          </a:xfrm>
          <a:prstGeom prst="rect">
            <a:avLst/>
          </a:prstGeom>
        </p:spPr>
        <p:txBody>
          <a:bodyPr vert="horz" lIns="92309" tIns="46154" rIns="92309" bIns="46154" rtlCol="0"/>
          <a:lstStyle>
            <a:lvl1pPr algn="r">
              <a:defRPr sz="1200"/>
            </a:lvl1pPr>
          </a:lstStyle>
          <a:p>
            <a:fld id="{3A97F7F1-899F-446E-8B32-895439E75087}" type="datetimeFigureOut">
              <a:rPr lang="en-US" smtClean="0"/>
              <a:t>12/29/2017</a:t>
            </a:fld>
            <a:endParaRPr lang="en-US"/>
          </a:p>
        </p:txBody>
      </p:sp>
      <p:sp>
        <p:nvSpPr>
          <p:cNvPr id="4" name="Footer Placeholder 3"/>
          <p:cNvSpPr>
            <a:spLocks noGrp="1"/>
          </p:cNvSpPr>
          <p:nvPr>
            <p:ph type="ftr" sz="quarter" idx="2"/>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2610"/>
          </a:xfrm>
          <a:prstGeom prst="rect">
            <a:avLst/>
          </a:prstGeom>
        </p:spPr>
        <p:txBody>
          <a:bodyPr vert="horz" lIns="92309" tIns="46154" rIns="92309" bIns="46154" rtlCol="0" anchor="b"/>
          <a:lstStyle>
            <a:lvl1pPr algn="r">
              <a:defRPr sz="1200"/>
            </a:lvl1pPr>
          </a:lstStyle>
          <a:p>
            <a:fld id="{03D3FF6C-2302-4B9F-B7A0-CD9C6E1EADE5}" type="slidenum">
              <a:rPr lang="en-US" smtClean="0"/>
              <a:t>‹#›</a:t>
            </a:fld>
            <a:endParaRPr lang="en-US"/>
          </a:p>
        </p:txBody>
      </p:sp>
    </p:spTree>
    <p:extLst>
      <p:ext uri="{BB962C8B-B14F-4D97-AF65-F5344CB8AC3E}">
        <p14:creationId xmlns:p14="http://schemas.microsoft.com/office/powerpoint/2010/main" val="3298053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643643D1-A1A5-43F4-A4B6-2A7815831B6D}" type="datetimeFigureOut">
              <a:rPr lang="en-US" smtClean="0"/>
              <a:t>12/29/2017</a:t>
            </a:fld>
            <a:endParaRPr lang="en-US"/>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3E94D954-AFAD-4EEF-8647-D5C026033A2A}" type="slidenum">
              <a:rPr lang="en-US" smtClean="0"/>
              <a:t>‹#›</a:t>
            </a:fld>
            <a:endParaRPr lang="en-US"/>
          </a:p>
        </p:txBody>
      </p:sp>
    </p:spTree>
    <p:extLst>
      <p:ext uri="{BB962C8B-B14F-4D97-AF65-F5344CB8AC3E}">
        <p14:creationId xmlns:p14="http://schemas.microsoft.com/office/powerpoint/2010/main" val="3291066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DoD 5015.2 certification assumes that records actions are being overseen by a records managers. So if you’re automating something that DoD 5015.2</a:t>
            </a:r>
            <a:r>
              <a:rPr lang="en-US" baseline="0" dirty="0" smtClean="0"/>
              <a:t> requires someone to be watching and carrying out specific actions, that’s where we get into trouble.</a:t>
            </a:r>
          </a:p>
          <a:p>
            <a:r>
              <a:rPr lang="en-US" baseline="0" dirty="0" smtClean="0"/>
              <a:t>If we just need to follow timelines, and there’s not necessarily someone who’s going to be going around and carrying out the actions manually, then we can simplify this and carry on with SDK automation.</a:t>
            </a:r>
          </a:p>
          <a:p>
            <a:endParaRPr lang="en-US" baseline="0" dirty="0" smtClean="0"/>
          </a:p>
          <a:p>
            <a:r>
              <a:rPr lang="en-US" baseline="0" dirty="0" smtClean="0"/>
              <a:t>Other option could be to automate things like filing date. You can still have notifications for this so there’s accountability. Automate things that are reversible, so don’t automate things like destruction</a:t>
            </a:r>
            <a:endParaRPr lang="en-US" dirty="0"/>
          </a:p>
        </p:txBody>
      </p:sp>
      <p:sp>
        <p:nvSpPr>
          <p:cNvPr id="4" name="Slide Number Placeholder 3"/>
          <p:cNvSpPr>
            <a:spLocks noGrp="1"/>
          </p:cNvSpPr>
          <p:nvPr>
            <p:ph type="sldNum" sz="quarter" idx="10"/>
          </p:nvPr>
        </p:nvSpPr>
        <p:spPr/>
        <p:txBody>
          <a:bodyPr/>
          <a:lstStyle/>
          <a:p>
            <a:fld id="{3E94D954-AFAD-4EEF-8647-D5C026033A2A}" type="slidenum">
              <a:rPr lang="en-US" smtClean="0"/>
              <a:t>28</a:t>
            </a:fld>
            <a:endParaRPr lang="en-US"/>
          </a:p>
        </p:txBody>
      </p:sp>
    </p:spTree>
    <p:extLst>
      <p:ext uri="{BB962C8B-B14F-4D97-AF65-F5344CB8AC3E}">
        <p14:creationId xmlns:p14="http://schemas.microsoft.com/office/powerpoint/2010/main" val="3612031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SDK script activity</a:t>
            </a:r>
            <a:r>
              <a:rPr lang="en-US" baseline="0" dirty="0" smtClean="0"/>
              <a:t> </a:t>
            </a:r>
            <a:r>
              <a:rPr lang="en-US" dirty="0" smtClean="0"/>
              <a:t>will handle connecting to Laserfiche and cleans up the connection, and working with the entry</a:t>
            </a:r>
          </a:p>
          <a:p>
            <a:r>
              <a:rPr lang="en-US" baseline="0" dirty="0" smtClean="0"/>
              <a:t>Default libraries will be installed and will stick around through upgrades, custom references might not</a:t>
            </a:r>
          </a:p>
          <a:p>
            <a:r>
              <a:rPr lang="en-US" baseline="0" dirty="0" err="1" smtClean="0"/>
              <a:t>RepositoryAccess</a:t>
            </a:r>
            <a:r>
              <a:rPr lang="en-US" baseline="0" dirty="0" smtClean="0"/>
              <a:t> is the .NET library for interacting with the Laserfiche server, so it is the go-to tool for automating a lot of these actions</a:t>
            </a:r>
            <a:endParaRPr lang="en-US" dirty="0"/>
          </a:p>
        </p:txBody>
      </p:sp>
      <p:sp>
        <p:nvSpPr>
          <p:cNvPr id="4" name="Slide Number Placeholder 3"/>
          <p:cNvSpPr>
            <a:spLocks noGrp="1"/>
          </p:cNvSpPr>
          <p:nvPr>
            <p:ph type="sldNum" sz="quarter" idx="10"/>
          </p:nvPr>
        </p:nvSpPr>
        <p:spPr/>
        <p:txBody>
          <a:bodyPr/>
          <a:lstStyle/>
          <a:p>
            <a:fld id="{3E94D954-AFAD-4EEF-8647-D5C026033A2A}" type="slidenum">
              <a:rPr lang="en-US" smtClean="0"/>
              <a:t>29</a:t>
            </a:fld>
            <a:endParaRPr lang="en-US"/>
          </a:p>
        </p:txBody>
      </p:sp>
    </p:spTree>
    <p:extLst>
      <p:ext uri="{BB962C8B-B14F-4D97-AF65-F5344CB8AC3E}">
        <p14:creationId xmlns:p14="http://schemas.microsoft.com/office/powerpoint/2010/main" val="522437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94D954-AFAD-4EEF-8647-D5C026033A2A}" type="slidenum">
              <a:rPr lang="en-US" smtClean="0"/>
              <a:t>33</a:t>
            </a:fld>
            <a:endParaRPr lang="en-US"/>
          </a:p>
        </p:txBody>
      </p:sp>
    </p:spTree>
    <p:extLst>
      <p:ext uri="{BB962C8B-B14F-4D97-AF65-F5344CB8AC3E}">
        <p14:creationId xmlns:p14="http://schemas.microsoft.com/office/powerpoint/2010/main" val="234617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94D954-AFAD-4EEF-8647-D5C026033A2A}" type="slidenum">
              <a:rPr lang="en-US" smtClean="0"/>
              <a:t>34</a:t>
            </a:fld>
            <a:endParaRPr lang="en-US"/>
          </a:p>
        </p:txBody>
      </p:sp>
    </p:spTree>
    <p:extLst>
      <p:ext uri="{BB962C8B-B14F-4D97-AF65-F5344CB8AC3E}">
        <p14:creationId xmlns:p14="http://schemas.microsoft.com/office/powerpoint/2010/main" val="2392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94D954-AFAD-4EEF-8647-D5C026033A2A}" type="slidenum">
              <a:rPr lang="en-US" smtClean="0"/>
              <a:t>35</a:t>
            </a:fld>
            <a:endParaRPr lang="en-US"/>
          </a:p>
        </p:txBody>
      </p:sp>
    </p:spTree>
    <p:extLst>
      <p:ext uri="{BB962C8B-B14F-4D97-AF65-F5344CB8AC3E}">
        <p14:creationId xmlns:p14="http://schemas.microsoft.com/office/powerpoint/2010/main" val="771955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Latest filing date!</a:t>
            </a:r>
            <a:endParaRPr lang="en-US" dirty="0"/>
          </a:p>
        </p:txBody>
      </p:sp>
      <p:sp>
        <p:nvSpPr>
          <p:cNvPr id="4" name="Slide Number Placeholder 3"/>
          <p:cNvSpPr>
            <a:spLocks noGrp="1"/>
          </p:cNvSpPr>
          <p:nvPr>
            <p:ph type="sldNum" sz="quarter" idx="10"/>
          </p:nvPr>
        </p:nvSpPr>
        <p:spPr/>
        <p:txBody>
          <a:bodyPr/>
          <a:lstStyle/>
          <a:p>
            <a:fld id="{3E94D954-AFAD-4EEF-8647-D5C026033A2A}" type="slidenum">
              <a:rPr lang="en-US" smtClean="0"/>
              <a:t>36</a:t>
            </a:fld>
            <a:endParaRPr lang="en-US"/>
          </a:p>
        </p:txBody>
      </p:sp>
    </p:spTree>
    <p:extLst>
      <p:ext uri="{BB962C8B-B14F-4D97-AF65-F5344CB8AC3E}">
        <p14:creationId xmlns:p14="http://schemas.microsoft.com/office/powerpoint/2010/main" val="1602477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Latest filing date!</a:t>
            </a:r>
            <a:endParaRPr lang="en-US" dirty="0"/>
          </a:p>
        </p:txBody>
      </p:sp>
      <p:sp>
        <p:nvSpPr>
          <p:cNvPr id="4" name="Slide Number Placeholder 3"/>
          <p:cNvSpPr>
            <a:spLocks noGrp="1"/>
          </p:cNvSpPr>
          <p:nvPr>
            <p:ph type="sldNum" sz="quarter" idx="10"/>
          </p:nvPr>
        </p:nvSpPr>
        <p:spPr/>
        <p:txBody>
          <a:bodyPr/>
          <a:lstStyle/>
          <a:p>
            <a:fld id="{3E94D954-AFAD-4EEF-8647-D5C026033A2A}" type="slidenum">
              <a:rPr lang="en-US" smtClean="0"/>
              <a:t>37</a:t>
            </a:fld>
            <a:endParaRPr lang="en-US"/>
          </a:p>
        </p:txBody>
      </p:sp>
    </p:spTree>
    <p:extLst>
      <p:ext uri="{BB962C8B-B14F-4D97-AF65-F5344CB8AC3E}">
        <p14:creationId xmlns:p14="http://schemas.microsoft.com/office/powerpoint/2010/main" val="3673526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Repository Access is relatively easy because it follows the same sort of logic that you as an end user might do when you’re looking at an entry in the repo anyway (get an object, look at its properties, you change one, and you save it!)</a:t>
            </a:r>
          </a:p>
          <a:p>
            <a:endParaRPr lang="en-US" dirty="0"/>
          </a:p>
        </p:txBody>
      </p:sp>
      <p:sp>
        <p:nvSpPr>
          <p:cNvPr id="4" name="Slide Number Placeholder 3"/>
          <p:cNvSpPr>
            <a:spLocks noGrp="1"/>
          </p:cNvSpPr>
          <p:nvPr>
            <p:ph type="sldNum" sz="quarter" idx="10"/>
          </p:nvPr>
        </p:nvSpPr>
        <p:spPr/>
        <p:txBody>
          <a:bodyPr/>
          <a:lstStyle/>
          <a:p>
            <a:fld id="{3E94D954-AFAD-4EEF-8647-D5C026033A2A}" type="slidenum">
              <a:rPr lang="en-US" smtClean="0"/>
              <a:t>47</a:t>
            </a:fld>
            <a:endParaRPr lang="en-US"/>
          </a:p>
        </p:txBody>
      </p:sp>
    </p:spTree>
    <p:extLst>
      <p:ext uri="{BB962C8B-B14F-4D97-AF65-F5344CB8AC3E}">
        <p14:creationId xmlns:p14="http://schemas.microsoft.com/office/powerpoint/2010/main" val="2982113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94D954-AFAD-4EEF-8647-D5C026033A2A}" type="slidenum">
              <a:rPr lang="en-US" smtClean="0"/>
              <a:t>48</a:t>
            </a:fld>
            <a:endParaRPr lang="en-US"/>
          </a:p>
        </p:txBody>
      </p:sp>
    </p:spTree>
    <p:extLst>
      <p:ext uri="{BB962C8B-B14F-4D97-AF65-F5344CB8AC3E}">
        <p14:creationId xmlns:p14="http://schemas.microsoft.com/office/powerpoint/2010/main" val="479833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Rectangle 1"/>
          <p:cNvSpPr/>
          <p:nvPr userDrawn="1"/>
        </p:nvSpPr>
        <p:spPr>
          <a:xfrm>
            <a:off x="0" y="-6741"/>
            <a:ext cx="12192000" cy="6864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62594" b="6105"/>
          <a:stretch/>
        </p:blipFill>
        <p:spPr>
          <a:xfrm>
            <a:off x="1" y="-6741"/>
            <a:ext cx="4560570" cy="6864741"/>
          </a:xfrm>
          <a:prstGeom prst="rect">
            <a:avLst/>
          </a:prstGeom>
        </p:spPr>
      </p:pic>
      <p:sp>
        <p:nvSpPr>
          <p:cNvPr id="4" name="Text Placeholder 3"/>
          <p:cNvSpPr>
            <a:spLocks noGrp="1"/>
          </p:cNvSpPr>
          <p:nvPr>
            <p:ph type="body" sz="quarter" idx="10" hasCustomPrompt="1"/>
          </p:nvPr>
        </p:nvSpPr>
        <p:spPr>
          <a:xfrm>
            <a:off x="4433455" y="2015067"/>
            <a:ext cx="7435816" cy="1846730"/>
          </a:xfrm>
          <a:prstGeom prst="rect">
            <a:avLst/>
          </a:prstGeom>
        </p:spPr>
        <p:txBody>
          <a:bodyPr anchor="b" anchorCtr="0"/>
          <a:lstStyle>
            <a:lvl1pPr marL="0" indent="0" algn="ctr">
              <a:buNone/>
              <a:defRPr sz="5000" b="1" cap="none" baseline="0">
                <a:solidFill>
                  <a:srgbClr val="15848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Click to add title</a:t>
            </a:r>
            <a:endParaRPr lang="en-US" dirty="0"/>
          </a:p>
        </p:txBody>
      </p:sp>
      <p:sp>
        <p:nvSpPr>
          <p:cNvPr id="5" name="Text Placeholder 3"/>
          <p:cNvSpPr>
            <a:spLocks noGrp="1"/>
          </p:cNvSpPr>
          <p:nvPr>
            <p:ph type="body" sz="quarter" idx="11" hasCustomPrompt="1"/>
          </p:nvPr>
        </p:nvSpPr>
        <p:spPr>
          <a:xfrm>
            <a:off x="4433455" y="4067987"/>
            <a:ext cx="7435816" cy="1647498"/>
          </a:xfrm>
          <a:prstGeom prst="rect">
            <a:avLst/>
          </a:prstGeom>
        </p:spPr>
        <p:txBody>
          <a:bodyPr/>
          <a:lstStyle>
            <a:lvl1pPr marL="0" indent="0" algn="ctr">
              <a:lnSpc>
                <a:spcPct val="100000"/>
              </a:lnSpc>
              <a:spcBef>
                <a:spcPts val="0"/>
              </a:spcBef>
              <a:spcAft>
                <a:spcPts val="600"/>
              </a:spcAft>
              <a:buNone/>
              <a:defRPr sz="3200" b="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b="0" dirty="0" smtClean="0"/>
              <a:t>First &amp; Last Name</a:t>
            </a:r>
          </a:p>
          <a:p>
            <a:pPr lvl="0"/>
            <a:r>
              <a:rPr lang="en-US" b="0" dirty="0" smtClean="0"/>
              <a:t>Company Name</a:t>
            </a:r>
            <a:endParaRPr lang="en-US" dirty="0"/>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val="0"/>
              </a:ext>
            </a:extLst>
          </a:blip>
          <a:srcRect l="13595" t="17541" r="30264" b="50522"/>
          <a:stretch/>
        </p:blipFill>
        <p:spPr>
          <a:xfrm>
            <a:off x="394635" y="5871410"/>
            <a:ext cx="2598821" cy="683394"/>
          </a:xfrm>
          <a:prstGeom prst="rect">
            <a:avLst/>
          </a:prstGeom>
        </p:spPr>
      </p:pic>
    </p:spTree>
    <p:extLst>
      <p:ext uri="{BB962C8B-B14F-4D97-AF65-F5344CB8AC3E}">
        <p14:creationId xmlns:p14="http://schemas.microsoft.com/office/powerpoint/2010/main" val="347888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6012" y="377826"/>
            <a:ext cx="10825718" cy="841506"/>
          </a:xfrm>
          <a:prstGeom prst="rect">
            <a:avLst/>
          </a:prstGeom>
        </p:spPr>
        <p:txBody>
          <a:bodyPr anchor="t" anchorCtr="0"/>
          <a:lstStyle>
            <a:lvl1pPr marL="0" algn="ctr" defTabSz="914400" rtl="0" eaLnBrk="1" latinLnBrk="0" hangingPunct="1">
              <a:lnSpc>
                <a:spcPct val="90000"/>
              </a:lnSpc>
              <a:spcBef>
                <a:spcPct val="0"/>
              </a:spcBef>
              <a:buNone/>
              <a:defRPr lang="en-US" sz="5000" b="1" kern="1200" dirty="0">
                <a:solidFill>
                  <a:srgbClr val="15848F"/>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55637" y="1599322"/>
            <a:ext cx="4999816" cy="416516"/>
          </a:xfrm>
          <a:prstGeom prst="rect">
            <a:avLst/>
          </a:prstGeom>
        </p:spPr>
        <p:txBody>
          <a:bodyPr lIns="0" tIns="0" rIns="0" bIns="0" anchor="t" anchorCtr="0"/>
          <a:lstStyle>
            <a:lvl1pPr marL="0" indent="0">
              <a:buNone/>
              <a:defRPr sz="3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 styles</a:t>
            </a:r>
            <a:endParaRPr lang="en-US" dirty="0"/>
          </a:p>
        </p:txBody>
      </p:sp>
      <p:sp>
        <p:nvSpPr>
          <p:cNvPr id="7" name="Content Placeholder 6"/>
          <p:cNvSpPr>
            <a:spLocks noGrp="1"/>
          </p:cNvSpPr>
          <p:nvPr>
            <p:ph sz="quarter" idx="11"/>
          </p:nvPr>
        </p:nvSpPr>
        <p:spPr>
          <a:xfrm>
            <a:off x="655638" y="2130989"/>
            <a:ext cx="4999204" cy="3817233"/>
          </a:xfrm>
          <a:prstGeom prst="rect">
            <a:avLst/>
          </a:prstGeom>
        </p:spPr>
        <p:txBody>
          <a:bodyPr lIns="0" tIns="0" rIns="0" bIns="0"/>
          <a:lstStyle>
            <a:lvl1pPr>
              <a:spcAft>
                <a:spcPts val="1200"/>
              </a:spcAft>
              <a:defRPr sz="3600"/>
            </a:lvl1pPr>
            <a:lvl2pPr>
              <a:spcAft>
                <a:spcPts val="1200"/>
              </a:spcAft>
              <a:defRPr sz="3200"/>
            </a:lvl2pPr>
            <a:lvl3pPr>
              <a:spcAft>
                <a:spcPts val="1200"/>
              </a:spcAft>
              <a:defRPr sz="2800"/>
            </a:lvl3pPr>
            <a:lvl4pPr>
              <a:spcAft>
                <a:spcPts val="1200"/>
              </a:spcAft>
              <a:defRPr sz="2400"/>
            </a:lvl4pPr>
            <a:lvl5pPr>
              <a:spcAft>
                <a:spcPts val="1200"/>
              </a:spcAft>
              <a:defRPr sz="2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8"/>
          <p:cNvSpPr>
            <a:spLocks noGrp="1"/>
          </p:cNvSpPr>
          <p:nvPr>
            <p:ph type="pic" sz="quarter" idx="12" hasCustomPrompt="1"/>
          </p:nvPr>
        </p:nvSpPr>
        <p:spPr>
          <a:xfrm>
            <a:off x="5861646" y="1635418"/>
            <a:ext cx="5620084" cy="4312805"/>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000" baseline="0">
                <a:solidFill>
                  <a:schemeClr val="tx1"/>
                </a:solidFill>
              </a:defRPr>
            </a:lvl1pPr>
          </a:lstStyle>
          <a:p>
            <a:r>
              <a:rPr lang="en-US" dirty="0" smtClean="0"/>
              <a:t>Click or drag &amp; drop </a:t>
            </a:r>
            <a:br>
              <a:rPr lang="en-US" dirty="0" smtClean="0"/>
            </a:br>
            <a:r>
              <a:rPr lang="en-US" dirty="0" smtClean="0"/>
              <a:t>photo/screenshot</a:t>
            </a:r>
            <a:endParaRPr lang="en-US" dirty="0"/>
          </a:p>
        </p:txBody>
      </p:sp>
    </p:spTree>
    <p:extLst>
      <p:ext uri="{BB962C8B-B14F-4D97-AF65-F5344CB8AC3E}">
        <p14:creationId xmlns:p14="http://schemas.microsoft.com/office/powerpoint/2010/main" val="258622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6012" y="365125"/>
            <a:ext cx="10825718" cy="857619"/>
          </a:xfrm>
          <a:prstGeom prst="rect">
            <a:avLst/>
          </a:prstGeom>
        </p:spPr>
        <p:txBody>
          <a:bodyPr anchor="t" anchorCtr="0"/>
          <a:lstStyle>
            <a:lvl1pPr algn="ctr">
              <a:defRPr sz="5000" b="1">
                <a:solidFill>
                  <a:srgbClr val="15848F"/>
                </a:solidFill>
              </a:defRPr>
            </a:lvl1pPr>
          </a:lstStyle>
          <a:p>
            <a:r>
              <a:rPr lang="en-US" dirty="0" smtClean="0"/>
              <a:t>Click to edit Master title style</a:t>
            </a:r>
            <a:endParaRPr lang="en-US" dirty="0"/>
          </a:p>
        </p:txBody>
      </p:sp>
      <p:sp>
        <p:nvSpPr>
          <p:cNvPr id="9" name="Picture Placeholder 8"/>
          <p:cNvSpPr>
            <a:spLocks noGrp="1"/>
          </p:cNvSpPr>
          <p:nvPr>
            <p:ph type="pic" sz="quarter" idx="10" hasCustomPrompt="1"/>
          </p:nvPr>
        </p:nvSpPr>
        <p:spPr>
          <a:xfrm>
            <a:off x="4528764" y="1562476"/>
            <a:ext cx="3191540" cy="2891317"/>
          </a:xfrm>
          <a:prstGeom prst="rect">
            <a:avLst/>
          </a:prstGeom>
          <a:pattFill prst="dkDnDiag">
            <a:fgClr>
              <a:schemeClr val="bg2"/>
            </a:fgClr>
            <a:bgClr>
              <a:schemeClr val="bg1"/>
            </a:bgClr>
          </a:pattFill>
        </p:spPr>
        <p:txBody>
          <a:bodyPr anchor="ctr" anchorCtr="0"/>
          <a:lstStyle>
            <a:lvl1pPr marL="0" indent="0" algn="ctr">
              <a:buNone/>
              <a:defRPr sz="2400"/>
            </a:lvl1pPr>
          </a:lstStyle>
          <a:p>
            <a:r>
              <a:rPr lang="en-US" dirty="0" smtClean="0"/>
              <a:t>Click to add photo </a:t>
            </a:r>
            <a:br>
              <a:rPr lang="en-US" dirty="0" smtClean="0"/>
            </a:br>
            <a:r>
              <a:rPr lang="en-US" dirty="0" smtClean="0"/>
              <a:t>or drag &amp; drop photo</a:t>
            </a:r>
            <a:endParaRPr lang="en-US" dirty="0"/>
          </a:p>
        </p:txBody>
      </p:sp>
      <p:sp>
        <p:nvSpPr>
          <p:cNvPr id="13" name="Text Placeholder 12"/>
          <p:cNvSpPr>
            <a:spLocks noGrp="1"/>
          </p:cNvSpPr>
          <p:nvPr>
            <p:ph type="body" sz="quarter" idx="11" hasCustomPrompt="1"/>
          </p:nvPr>
        </p:nvSpPr>
        <p:spPr>
          <a:xfrm>
            <a:off x="4528764" y="4688264"/>
            <a:ext cx="3191540" cy="477911"/>
          </a:xfrm>
          <a:prstGeom prst="rect">
            <a:avLst/>
          </a:prstGeom>
        </p:spPr>
        <p:txBody>
          <a:bodyPr anchor="t" anchorCtr="0"/>
          <a:lstStyle>
            <a:lvl1pPr marL="0" indent="0" algn="ctr">
              <a:buNone/>
              <a:defRPr sz="2800" b="1" cap="all"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FIRST &amp; LAST NAME</a:t>
            </a:r>
          </a:p>
        </p:txBody>
      </p:sp>
      <p:sp>
        <p:nvSpPr>
          <p:cNvPr id="14" name="Text Placeholder 12"/>
          <p:cNvSpPr>
            <a:spLocks noGrp="1"/>
          </p:cNvSpPr>
          <p:nvPr>
            <p:ph type="body" sz="quarter" idx="12" hasCustomPrompt="1"/>
          </p:nvPr>
        </p:nvSpPr>
        <p:spPr>
          <a:xfrm>
            <a:off x="4528764" y="5166175"/>
            <a:ext cx="3191540" cy="881391"/>
          </a:xfrm>
          <a:prstGeom prst="rect">
            <a:avLst/>
          </a:prstGeom>
        </p:spPr>
        <p:txBody>
          <a:bodyPr/>
          <a:lstStyle>
            <a:lvl1pPr marL="0" indent="0" algn="ctr">
              <a:spcBef>
                <a:spcPts val="0"/>
              </a:spcBef>
              <a:buNone/>
              <a:defRPr sz="2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Company name</a:t>
            </a:r>
          </a:p>
          <a:p>
            <a:pPr lvl="0"/>
            <a:r>
              <a:rPr lang="en-US" dirty="0" smtClean="0"/>
              <a:t>Contact info</a:t>
            </a:r>
          </a:p>
        </p:txBody>
      </p:sp>
    </p:spTree>
    <p:extLst>
      <p:ext uri="{BB962C8B-B14F-4D97-AF65-F5344CB8AC3E}">
        <p14:creationId xmlns:p14="http://schemas.microsoft.com/office/powerpoint/2010/main" val="39762788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6012" y="365125"/>
            <a:ext cx="10825718" cy="857619"/>
          </a:xfrm>
          <a:prstGeom prst="rect">
            <a:avLst/>
          </a:prstGeom>
        </p:spPr>
        <p:txBody>
          <a:bodyPr anchor="t" anchorCtr="0"/>
          <a:lstStyle>
            <a:lvl1pPr algn="ctr">
              <a:defRPr sz="5000" b="1">
                <a:solidFill>
                  <a:srgbClr val="15848F"/>
                </a:solidFill>
              </a:defRPr>
            </a:lvl1pPr>
          </a:lstStyle>
          <a:p>
            <a:r>
              <a:rPr lang="en-US" dirty="0" smtClean="0"/>
              <a:t>Click to edit Master title style</a:t>
            </a:r>
            <a:endParaRPr lang="en-US" dirty="0"/>
          </a:p>
        </p:txBody>
      </p:sp>
      <p:sp>
        <p:nvSpPr>
          <p:cNvPr id="9" name="Picture Placeholder 8"/>
          <p:cNvSpPr>
            <a:spLocks noGrp="1"/>
          </p:cNvSpPr>
          <p:nvPr>
            <p:ph type="pic" sz="quarter" idx="10" hasCustomPrompt="1"/>
          </p:nvPr>
        </p:nvSpPr>
        <p:spPr>
          <a:xfrm>
            <a:off x="2610316" y="1562476"/>
            <a:ext cx="3191540" cy="2891317"/>
          </a:xfrm>
          <a:prstGeom prst="rect">
            <a:avLst/>
          </a:prstGeom>
          <a:pattFill prst="dkDnDiag">
            <a:fgClr>
              <a:schemeClr val="bg2"/>
            </a:fgClr>
            <a:bgClr>
              <a:schemeClr val="bg1"/>
            </a:bgClr>
          </a:pattFill>
        </p:spPr>
        <p:txBody>
          <a:bodyPr anchor="ctr" anchorCtr="0"/>
          <a:lstStyle>
            <a:lvl1pPr marL="0" indent="0" algn="ctr">
              <a:buNone/>
              <a:defRPr sz="2400"/>
            </a:lvl1pPr>
          </a:lstStyle>
          <a:p>
            <a:r>
              <a:rPr lang="en-US" dirty="0" smtClean="0"/>
              <a:t>Click to add photo </a:t>
            </a:r>
            <a:br>
              <a:rPr lang="en-US" dirty="0" smtClean="0"/>
            </a:br>
            <a:r>
              <a:rPr lang="en-US" dirty="0" smtClean="0"/>
              <a:t>or drag &amp; drop photo</a:t>
            </a:r>
            <a:endParaRPr lang="en-US" dirty="0"/>
          </a:p>
        </p:txBody>
      </p:sp>
      <p:sp>
        <p:nvSpPr>
          <p:cNvPr id="13" name="Text Placeholder 12"/>
          <p:cNvSpPr>
            <a:spLocks noGrp="1"/>
          </p:cNvSpPr>
          <p:nvPr>
            <p:ph type="body" sz="quarter" idx="11" hasCustomPrompt="1"/>
          </p:nvPr>
        </p:nvSpPr>
        <p:spPr>
          <a:xfrm>
            <a:off x="2610316" y="4688264"/>
            <a:ext cx="3191540" cy="477911"/>
          </a:xfrm>
          <a:prstGeom prst="rect">
            <a:avLst/>
          </a:prstGeom>
        </p:spPr>
        <p:txBody>
          <a:bodyPr anchor="t" anchorCtr="0"/>
          <a:lstStyle>
            <a:lvl1pPr marL="0" indent="0" algn="ctr">
              <a:buNone/>
              <a:defRPr sz="2800" b="1" cap="all"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FIRST &amp; LAST NAME</a:t>
            </a:r>
          </a:p>
        </p:txBody>
      </p:sp>
      <p:sp>
        <p:nvSpPr>
          <p:cNvPr id="14" name="Text Placeholder 12"/>
          <p:cNvSpPr>
            <a:spLocks noGrp="1"/>
          </p:cNvSpPr>
          <p:nvPr>
            <p:ph type="body" sz="quarter" idx="12" hasCustomPrompt="1"/>
          </p:nvPr>
        </p:nvSpPr>
        <p:spPr>
          <a:xfrm>
            <a:off x="2610316" y="5166175"/>
            <a:ext cx="3191540" cy="881391"/>
          </a:xfrm>
          <a:prstGeom prst="rect">
            <a:avLst/>
          </a:prstGeom>
        </p:spPr>
        <p:txBody>
          <a:bodyPr/>
          <a:lstStyle>
            <a:lvl1pPr marL="0" indent="0" algn="ctr">
              <a:spcBef>
                <a:spcPts val="0"/>
              </a:spcBef>
              <a:buNone/>
              <a:defRPr sz="2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Company name</a:t>
            </a:r>
          </a:p>
          <a:p>
            <a:pPr lvl="0"/>
            <a:r>
              <a:rPr lang="en-US" dirty="0" smtClean="0"/>
              <a:t>Contact info</a:t>
            </a:r>
          </a:p>
        </p:txBody>
      </p:sp>
      <p:sp>
        <p:nvSpPr>
          <p:cNvPr id="15" name="Picture Placeholder 8"/>
          <p:cNvSpPr>
            <a:spLocks noGrp="1"/>
          </p:cNvSpPr>
          <p:nvPr>
            <p:ph type="pic" sz="quarter" idx="13" hasCustomPrompt="1"/>
          </p:nvPr>
        </p:nvSpPr>
        <p:spPr>
          <a:xfrm>
            <a:off x="6427405" y="1562476"/>
            <a:ext cx="3191540" cy="2891317"/>
          </a:xfrm>
          <a:prstGeom prst="rect">
            <a:avLst/>
          </a:prstGeom>
          <a:pattFill prst="dkDnDiag">
            <a:fgClr>
              <a:schemeClr val="bg2"/>
            </a:fgClr>
            <a:bgClr>
              <a:schemeClr val="bg1"/>
            </a:bgClr>
          </a:pattFill>
        </p:spPr>
        <p:txBody>
          <a:bodyPr anchor="ctr" anchorCtr="0"/>
          <a:lstStyle>
            <a:lvl1pPr marL="0" indent="0" algn="ctr">
              <a:buNone/>
              <a:defRPr sz="2400"/>
            </a:lvl1pPr>
          </a:lstStyle>
          <a:p>
            <a:r>
              <a:rPr lang="en-US" dirty="0" smtClean="0"/>
              <a:t>Click to add photo </a:t>
            </a:r>
            <a:br>
              <a:rPr lang="en-US" dirty="0" smtClean="0"/>
            </a:br>
            <a:r>
              <a:rPr lang="en-US" dirty="0" smtClean="0"/>
              <a:t>or drag &amp; drop photo</a:t>
            </a:r>
            <a:endParaRPr lang="en-US" dirty="0"/>
          </a:p>
        </p:txBody>
      </p:sp>
      <p:sp>
        <p:nvSpPr>
          <p:cNvPr id="16" name="Text Placeholder 12"/>
          <p:cNvSpPr>
            <a:spLocks noGrp="1"/>
          </p:cNvSpPr>
          <p:nvPr>
            <p:ph type="body" sz="quarter" idx="14" hasCustomPrompt="1"/>
          </p:nvPr>
        </p:nvSpPr>
        <p:spPr>
          <a:xfrm>
            <a:off x="6427405" y="4688264"/>
            <a:ext cx="3191540" cy="477911"/>
          </a:xfrm>
          <a:prstGeom prst="rect">
            <a:avLst/>
          </a:prstGeom>
        </p:spPr>
        <p:txBody>
          <a:bodyPr anchor="t" anchorCtr="0"/>
          <a:lstStyle>
            <a:lvl1pPr marL="0" indent="0" algn="ctr">
              <a:buNone/>
              <a:defRPr sz="2800" b="1" cap="all"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FIRST &amp; LAST NAME</a:t>
            </a:r>
          </a:p>
        </p:txBody>
      </p:sp>
      <p:sp>
        <p:nvSpPr>
          <p:cNvPr id="17" name="Text Placeholder 12"/>
          <p:cNvSpPr>
            <a:spLocks noGrp="1"/>
          </p:cNvSpPr>
          <p:nvPr>
            <p:ph type="body" sz="quarter" idx="15" hasCustomPrompt="1"/>
          </p:nvPr>
        </p:nvSpPr>
        <p:spPr>
          <a:xfrm>
            <a:off x="6427405" y="5166175"/>
            <a:ext cx="3191540" cy="881391"/>
          </a:xfrm>
          <a:prstGeom prst="rect">
            <a:avLst/>
          </a:prstGeom>
        </p:spPr>
        <p:txBody>
          <a:bodyPr/>
          <a:lstStyle>
            <a:lvl1pPr marL="0" indent="0" algn="ctr">
              <a:spcBef>
                <a:spcPts val="0"/>
              </a:spcBef>
              <a:buNone/>
              <a:defRPr sz="2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Company name</a:t>
            </a:r>
          </a:p>
          <a:p>
            <a:pPr lvl="0"/>
            <a:r>
              <a:rPr lang="en-US" dirty="0" smtClean="0"/>
              <a:t>Contact info</a:t>
            </a:r>
          </a:p>
        </p:txBody>
      </p:sp>
    </p:spTree>
    <p:extLst>
      <p:ext uri="{BB962C8B-B14F-4D97-AF65-F5344CB8AC3E}">
        <p14:creationId xmlns:p14="http://schemas.microsoft.com/office/powerpoint/2010/main" val="70742039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6012" y="365125"/>
            <a:ext cx="10825718" cy="857619"/>
          </a:xfrm>
          <a:prstGeom prst="rect">
            <a:avLst/>
          </a:prstGeom>
        </p:spPr>
        <p:txBody>
          <a:bodyPr anchor="t" anchorCtr="0"/>
          <a:lstStyle>
            <a:lvl1pPr algn="ctr">
              <a:defRPr sz="5000" b="1">
                <a:solidFill>
                  <a:srgbClr val="15848F"/>
                </a:solidFill>
              </a:defRPr>
            </a:lvl1pPr>
          </a:lstStyle>
          <a:p>
            <a:r>
              <a:rPr lang="en-US" dirty="0" smtClean="0"/>
              <a:t>Click to edit Master title style</a:t>
            </a:r>
            <a:endParaRPr lang="en-US" dirty="0"/>
          </a:p>
        </p:txBody>
      </p:sp>
      <p:sp>
        <p:nvSpPr>
          <p:cNvPr id="9" name="Picture Placeholder 8"/>
          <p:cNvSpPr>
            <a:spLocks noGrp="1"/>
          </p:cNvSpPr>
          <p:nvPr>
            <p:ph type="pic" sz="quarter" idx="10" hasCustomPrompt="1"/>
          </p:nvPr>
        </p:nvSpPr>
        <p:spPr>
          <a:xfrm>
            <a:off x="656012" y="1562476"/>
            <a:ext cx="3191540" cy="2891317"/>
          </a:xfrm>
          <a:prstGeom prst="rect">
            <a:avLst/>
          </a:prstGeom>
          <a:pattFill prst="dkDnDiag">
            <a:fgClr>
              <a:schemeClr val="bg2"/>
            </a:fgClr>
            <a:bgClr>
              <a:schemeClr val="bg1"/>
            </a:bgClr>
          </a:pattFill>
        </p:spPr>
        <p:txBody>
          <a:bodyPr anchor="ctr" anchorCtr="0"/>
          <a:lstStyle>
            <a:lvl1pPr marL="0" indent="0" algn="ctr">
              <a:buNone/>
              <a:defRPr sz="2400"/>
            </a:lvl1pPr>
          </a:lstStyle>
          <a:p>
            <a:r>
              <a:rPr lang="en-US" dirty="0" smtClean="0"/>
              <a:t>Click to add photo </a:t>
            </a:r>
            <a:br>
              <a:rPr lang="en-US" dirty="0" smtClean="0"/>
            </a:br>
            <a:r>
              <a:rPr lang="en-US" dirty="0" smtClean="0"/>
              <a:t>or drag &amp; drop photo</a:t>
            </a:r>
            <a:endParaRPr lang="en-US" dirty="0"/>
          </a:p>
        </p:txBody>
      </p:sp>
      <p:sp>
        <p:nvSpPr>
          <p:cNvPr id="13" name="Text Placeholder 12"/>
          <p:cNvSpPr>
            <a:spLocks noGrp="1"/>
          </p:cNvSpPr>
          <p:nvPr>
            <p:ph type="body" sz="quarter" idx="11" hasCustomPrompt="1"/>
          </p:nvPr>
        </p:nvSpPr>
        <p:spPr>
          <a:xfrm>
            <a:off x="656012" y="4688264"/>
            <a:ext cx="3191540" cy="477911"/>
          </a:xfrm>
          <a:prstGeom prst="rect">
            <a:avLst/>
          </a:prstGeom>
        </p:spPr>
        <p:txBody>
          <a:bodyPr anchor="t" anchorCtr="0"/>
          <a:lstStyle>
            <a:lvl1pPr marL="0" indent="0" algn="ctr">
              <a:buNone/>
              <a:defRPr sz="2800" b="1" cap="all"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FIRST &amp; LAST NAME</a:t>
            </a:r>
          </a:p>
        </p:txBody>
      </p:sp>
      <p:sp>
        <p:nvSpPr>
          <p:cNvPr id="14" name="Text Placeholder 12"/>
          <p:cNvSpPr>
            <a:spLocks noGrp="1"/>
          </p:cNvSpPr>
          <p:nvPr>
            <p:ph type="body" sz="quarter" idx="12" hasCustomPrompt="1"/>
          </p:nvPr>
        </p:nvSpPr>
        <p:spPr>
          <a:xfrm>
            <a:off x="656012" y="5166175"/>
            <a:ext cx="3191540" cy="881391"/>
          </a:xfrm>
          <a:prstGeom prst="rect">
            <a:avLst/>
          </a:prstGeom>
        </p:spPr>
        <p:txBody>
          <a:bodyPr/>
          <a:lstStyle>
            <a:lvl1pPr marL="0" indent="0" algn="ctr">
              <a:spcBef>
                <a:spcPts val="0"/>
              </a:spcBef>
              <a:buNone/>
              <a:defRPr sz="2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Company name</a:t>
            </a:r>
          </a:p>
          <a:p>
            <a:pPr lvl="0"/>
            <a:r>
              <a:rPr lang="en-US" dirty="0" smtClean="0"/>
              <a:t>Contact info</a:t>
            </a:r>
          </a:p>
        </p:txBody>
      </p:sp>
      <p:sp>
        <p:nvSpPr>
          <p:cNvPr id="15" name="Picture Placeholder 8"/>
          <p:cNvSpPr>
            <a:spLocks noGrp="1"/>
          </p:cNvSpPr>
          <p:nvPr>
            <p:ph type="pic" sz="quarter" idx="13" hasCustomPrompt="1"/>
          </p:nvPr>
        </p:nvSpPr>
        <p:spPr>
          <a:xfrm>
            <a:off x="4473101" y="1562476"/>
            <a:ext cx="3191540" cy="2891317"/>
          </a:xfrm>
          <a:prstGeom prst="rect">
            <a:avLst/>
          </a:prstGeom>
          <a:pattFill prst="dkDnDiag">
            <a:fgClr>
              <a:schemeClr val="bg2"/>
            </a:fgClr>
            <a:bgClr>
              <a:schemeClr val="bg1"/>
            </a:bgClr>
          </a:pattFill>
        </p:spPr>
        <p:txBody>
          <a:bodyPr anchor="ctr" anchorCtr="0"/>
          <a:lstStyle>
            <a:lvl1pPr marL="0" indent="0" algn="ctr">
              <a:buNone/>
              <a:defRPr sz="2400"/>
            </a:lvl1pPr>
          </a:lstStyle>
          <a:p>
            <a:r>
              <a:rPr lang="en-US" dirty="0" smtClean="0"/>
              <a:t>Click to add photo </a:t>
            </a:r>
            <a:br>
              <a:rPr lang="en-US" dirty="0" smtClean="0"/>
            </a:br>
            <a:r>
              <a:rPr lang="en-US" dirty="0" smtClean="0"/>
              <a:t>or drag &amp; drop photo</a:t>
            </a:r>
            <a:endParaRPr lang="en-US" dirty="0"/>
          </a:p>
        </p:txBody>
      </p:sp>
      <p:sp>
        <p:nvSpPr>
          <p:cNvPr id="16" name="Text Placeholder 12"/>
          <p:cNvSpPr>
            <a:spLocks noGrp="1"/>
          </p:cNvSpPr>
          <p:nvPr>
            <p:ph type="body" sz="quarter" idx="14" hasCustomPrompt="1"/>
          </p:nvPr>
        </p:nvSpPr>
        <p:spPr>
          <a:xfrm>
            <a:off x="4473101" y="4688264"/>
            <a:ext cx="3191540" cy="477911"/>
          </a:xfrm>
          <a:prstGeom prst="rect">
            <a:avLst/>
          </a:prstGeom>
        </p:spPr>
        <p:txBody>
          <a:bodyPr anchor="t" anchorCtr="0"/>
          <a:lstStyle>
            <a:lvl1pPr marL="0" indent="0" algn="ctr">
              <a:buNone/>
              <a:defRPr sz="2800" b="1" cap="all"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FIRST &amp; LAST NAME</a:t>
            </a:r>
          </a:p>
        </p:txBody>
      </p:sp>
      <p:sp>
        <p:nvSpPr>
          <p:cNvPr id="17" name="Text Placeholder 12"/>
          <p:cNvSpPr>
            <a:spLocks noGrp="1"/>
          </p:cNvSpPr>
          <p:nvPr>
            <p:ph type="body" sz="quarter" idx="15" hasCustomPrompt="1"/>
          </p:nvPr>
        </p:nvSpPr>
        <p:spPr>
          <a:xfrm>
            <a:off x="4473101" y="5166175"/>
            <a:ext cx="3191540" cy="881391"/>
          </a:xfrm>
          <a:prstGeom prst="rect">
            <a:avLst/>
          </a:prstGeom>
        </p:spPr>
        <p:txBody>
          <a:bodyPr/>
          <a:lstStyle>
            <a:lvl1pPr marL="0" indent="0" algn="ctr">
              <a:spcBef>
                <a:spcPts val="0"/>
              </a:spcBef>
              <a:buNone/>
              <a:defRPr sz="2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Company name</a:t>
            </a:r>
          </a:p>
          <a:p>
            <a:pPr lvl="0"/>
            <a:r>
              <a:rPr lang="en-US" dirty="0" smtClean="0"/>
              <a:t>Contact info</a:t>
            </a:r>
          </a:p>
        </p:txBody>
      </p:sp>
      <p:sp>
        <p:nvSpPr>
          <p:cNvPr id="18" name="Picture Placeholder 8"/>
          <p:cNvSpPr>
            <a:spLocks noGrp="1"/>
          </p:cNvSpPr>
          <p:nvPr>
            <p:ph type="pic" sz="quarter" idx="16" hasCustomPrompt="1"/>
          </p:nvPr>
        </p:nvSpPr>
        <p:spPr>
          <a:xfrm>
            <a:off x="8290190" y="1562476"/>
            <a:ext cx="3191540" cy="2891317"/>
          </a:xfrm>
          <a:prstGeom prst="rect">
            <a:avLst/>
          </a:prstGeom>
          <a:pattFill prst="dkDnDiag">
            <a:fgClr>
              <a:schemeClr val="bg2"/>
            </a:fgClr>
            <a:bgClr>
              <a:schemeClr val="bg1"/>
            </a:bgClr>
          </a:pattFill>
        </p:spPr>
        <p:txBody>
          <a:bodyPr anchor="ctr" anchorCtr="0"/>
          <a:lstStyle>
            <a:lvl1pPr marL="0" indent="0" algn="ctr">
              <a:buNone/>
              <a:defRPr sz="2400"/>
            </a:lvl1pPr>
          </a:lstStyle>
          <a:p>
            <a:r>
              <a:rPr lang="en-US" dirty="0" smtClean="0"/>
              <a:t>Click to add photo </a:t>
            </a:r>
            <a:br>
              <a:rPr lang="en-US" dirty="0" smtClean="0"/>
            </a:br>
            <a:r>
              <a:rPr lang="en-US" dirty="0" smtClean="0"/>
              <a:t>or drag &amp; drop photo</a:t>
            </a:r>
            <a:endParaRPr lang="en-US" dirty="0"/>
          </a:p>
        </p:txBody>
      </p:sp>
      <p:sp>
        <p:nvSpPr>
          <p:cNvPr id="19" name="Text Placeholder 12"/>
          <p:cNvSpPr>
            <a:spLocks noGrp="1"/>
          </p:cNvSpPr>
          <p:nvPr>
            <p:ph type="body" sz="quarter" idx="17" hasCustomPrompt="1"/>
          </p:nvPr>
        </p:nvSpPr>
        <p:spPr>
          <a:xfrm>
            <a:off x="8290190" y="4688264"/>
            <a:ext cx="3191540" cy="477911"/>
          </a:xfrm>
          <a:prstGeom prst="rect">
            <a:avLst/>
          </a:prstGeom>
        </p:spPr>
        <p:txBody>
          <a:bodyPr anchor="t" anchorCtr="0"/>
          <a:lstStyle>
            <a:lvl1pPr marL="0" indent="0" algn="ctr">
              <a:buNone/>
              <a:defRPr sz="2800" b="1" cap="all"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FIRST &amp; LAST NAME</a:t>
            </a:r>
          </a:p>
        </p:txBody>
      </p:sp>
      <p:sp>
        <p:nvSpPr>
          <p:cNvPr id="20" name="Text Placeholder 12"/>
          <p:cNvSpPr>
            <a:spLocks noGrp="1"/>
          </p:cNvSpPr>
          <p:nvPr>
            <p:ph type="body" sz="quarter" idx="18" hasCustomPrompt="1"/>
          </p:nvPr>
        </p:nvSpPr>
        <p:spPr>
          <a:xfrm>
            <a:off x="8290190" y="5166175"/>
            <a:ext cx="3191540" cy="881391"/>
          </a:xfrm>
          <a:prstGeom prst="rect">
            <a:avLst/>
          </a:prstGeom>
        </p:spPr>
        <p:txBody>
          <a:bodyPr/>
          <a:lstStyle>
            <a:lvl1pPr marL="0" indent="0" algn="ctr">
              <a:spcBef>
                <a:spcPts val="0"/>
              </a:spcBef>
              <a:buNone/>
              <a:defRPr sz="2400" b="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Company name</a:t>
            </a:r>
          </a:p>
          <a:p>
            <a:pPr lvl="0"/>
            <a:r>
              <a:rPr lang="en-US" dirty="0" smtClean="0"/>
              <a:t>Contact info</a:t>
            </a:r>
          </a:p>
        </p:txBody>
      </p:sp>
    </p:spTree>
    <p:extLst>
      <p:ext uri="{BB962C8B-B14F-4D97-AF65-F5344CB8AC3E}">
        <p14:creationId xmlns:p14="http://schemas.microsoft.com/office/powerpoint/2010/main" val="10439865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6012" y="365126"/>
            <a:ext cx="10825718" cy="841506"/>
          </a:xfrm>
          <a:prstGeom prst="rect">
            <a:avLst/>
          </a:prstGeom>
        </p:spPr>
        <p:txBody>
          <a:bodyPr anchor="t" anchorCtr="0"/>
          <a:lstStyle>
            <a:lvl1pPr marL="0" algn="ctr" defTabSz="914400" rtl="0" eaLnBrk="1" latinLnBrk="0" hangingPunct="1">
              <a:lnSpc>
                <a:spcPct val="90000"/>
              </a:lnSpc>
              <a:spcBef>
                <a:spcPct val="0"/>
              </a:spcBef>
              <a:buNone/>
              <a:defRPr lang="en-US" sz="5000" b="1" kern="1200" dirty="0">
                <a:solidFill>
                  <a:srgbClr val="15848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56012" y="1545994"/>
            <a:ext cx="5157787" cy="544295"/>
          </a:xfrm>
          <a:prstGeom prst="rect">
            <a:avLst/>
          </a:prstGeom>
        </p:spPr>
        <p:txBody>
          <a:bodyPr anchor="b"/>
          <a:lstStyle>
            <a:lvl1pPr marL="0" indent="0">
              <a:buNone/>
              <a:defRPr sz="3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656012" y="2090290"/>
            <a:ext cx="5157787" cy="3961718"/>
          </a:xfrm>
          <a:prstGeom prst="rect">
            <a:avLst/>
          </a:prstGeom>
        </p:spPr>
        <p:txBody>
          <a:bodyPr/>
          <a:lstStyle>
            <a:lvl1pPr>
              <a:defRPr sz="3600"/>
            </a:lvl1pPr>
            <a:lvl2pPr>
              <a:defRPr sz="3200"/>
            </a:lvl2pPr>
            <a:lvl3pPr>
              <a:defRPr sz="2800"/>
            </a:lvl3pPr>
            <a:lvl4pPr>
              <a:defRPr sz="2400"/>
            </a:lvl4pPr>
            <a:lvl5pPr>
              <a:defRPr sz="2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298542" y="1545994"/>
            <a:ext cx="5183188" cy="544295"/>
          </a:xfrm>
          <a:prstGeom prst="rect">
            <a:avLst/>
          </a:prstGeom>
        </p:spPr>
        <p:txBody>
          <a:bodyPr anchor="b"/>
          <a:lstStyle>
            <a:lvl1pPr marL="0" indent="0">
              <a:buNone/>
              <a:defRPr sz="3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298542" y="2090290"/>
            <a:ext cx="5183188" cy="3961718"/>
          </a:xfrm>
          <a:prstGeom prst="rect">
            <a:avLst/>
          </a:prstGeom>
        </p:spPr>
        <p:txBody>
          <a:bodyPr/>
          <a:lstStyle>
            <a:lvl1pPr>
              <a:defRPr sz="3600"/>
            </a:lvl1pPr>
            <a:lvl2pPr>
              <a:defRPr sz="3200"/>
            </a:lvl2pPr>
            <a:lvl3pPr>
              <a:defRPr sz="2800"/>
            </a:lvl3pPr>
            <a:lvl4pPr>
              <a:defRPr sz="2400"/>
            </a:lvl4pPr>
            <a:lvl5pPr>
              <a:defRPr sz="2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59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6012" y="365126"/>
            <a:ext cx="10825718" cy="841506"/>
          </a:xfrm>
          <a:prstGeom prst="rect">
            <a:avLst/>
          </a:prstGeom>
        </p:spPr>
        <p:txBody>
          <a:bodyPr anchor="t" anchorCtr="0"/>
          <a:lstStyle>
            <a:lvl1pPr marL="0" algn="ctr" defTabSz="914400" rtl="0" eaLnBrk="1" latinLnBrk="0" hangingPunct="1">
              <a:lnSpc>
                <a:spcPct val="90000"/>
              </a:lnSpc>
              <a:spcBef>
                <a:spcPct val="0"/>
              </a:spcBef>
              <a:buNone/>
              <a:defRPr lang="en-US" sz="5000" b="1" kern="1200" dirty="0">
                <a:solidFill>
                  <a:srgbClr val="15848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56013" y="4237119"/>
            <a:ext cx="5263524" cy="544295"/>
          </a:xfrm>
          <a:prstGeom prst="rect">
            <a:avLst/>
          </a:prstGeom>
        </p:spPr>
        <p:txBody>
          <a:bodyPr anchor="t" anchorCtr="0"/>
          <a:lstStyle>
            <a:lvl1pPr marL="0" indent="0">
              <a:buNone/>
              <a:defRPr sz="3600" b="1"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656013" y="4757351"/>
            <a:ext cx="5263524" cy="1475004"/>
          </a:xfrm>
          <a:prstGeom prst="rect">
            <a:avLst/>
          </a:prstGeom>
        </p:spPr>
        <p:txBody>
          <a:bodyPr/>
          <a:lstStyle>
            <a:lvl1pPr marL="0" indent="0">
              <a:buNone/>
              <a:defRPr sz="3600"/>
            </a:lvl1pPr>
            <a:lvl2pPr>
              <a:defRPr sz="2000"/>
            </a:lvl2pPr>
            <a:lvl3pPr>
              <a:defRPr sz="1800"/>
            </a:lvl3pPr>
            <a:lvl4pPr>
              <a:defRPr sz="1600"/>
            </a:lvl4pPr>
            <a:lvl5pPr>
              <a:defRPr sz="1600"/>
            </a:lvl5pPr>
          </a:lstStyle>
          <a:p>
            <a:pPr lvl="0"/>
            <a:r>
              <a:rPr lang="en-US" dirty="0" smtClean="0"/>
              <a:t>Edit Master text styles</a:t>
            </a:r>
          </a:p>
        </p:txBody>
      </p:sp>
      <p:sp>
        <p:nvSpPr>
          <p:cNvPr id="5" name="Text Placeholder 4"/>
          <p:cNvSpPr>
            <a:spLocks noGrp="1"/>
          </p:cNvSpPr>
          <p:nvPr>
            <p:ph type="body" sz="quarter" idx="3"/>
          </p:nvPr>
        </p:nvSpPr>
        <p:spPr>
          <a:xfrm>
            <a:off x="6298542" y="4237119"/>
            <a:ext cx="5183188" cy="544295"/>
          </a:xfrm>
          <a:prstGeom prst="rect">
            <a:avLst/>
          </a:prstGeom>
        </p:spPr>
        <p:txBody>
          <a:bodyPr anchor="t" anchorCtr="0"/>
          <a:lstStyle>
            <a:lvl1pPr marL="0" indent="0">
              <a:buNone/>
              <a:defRPr sz="3600" b="1"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298542" y="4757351"/>
            <a:ext cx="5183188" cy="1475004"/>
          </a:xfrm>
          <a:prstGeom prst="rect">
            <a:avLst/>
          </a:prstGeom>
        </p:spPr>
        <p:txBody>
          <a:bodyPr/>
          <a:lstStyle>
            <a:lvl1pPr marL="0" indent="0">
              <a:buNone/>
              <a:defRPr sz="3600"/>
            </a:lvl1pPr>
            <a:lvl2pPr>
              <a:defRPr sz="2000"/>
            </a:lvl2pPr>
            <a:lvl3pPr>
              <a:defRPr sz="1800"/>
            </a:lvl3pPr>
            <a:lvl4pPr>
              <a:defRPr sz="1600"/>
            </a:lvl4pPr>
            <a:lvl5pPr>
              <a:defRPr sz="1600"/>
            </a:lvl5pPr>
          </a:lstStyle>
          <a:p>
            <a:pPr lvl="0"/>
            <a:r>
              <a:rPr lang="en-US" dirty="0" smtClean="0"/>
              <a:t>Edit Master text styles</a:t>
            </a:r>
            <a:endParaRPr lang="en-US" dirty="0"/>
          </a:p>
        </p:txBody>
      </p:sp>
      <p:sp>
        <p:nvSpPr>
          <p:cNvPr id="9" name="Picture Placeholder 8"/>
          <p:cNvSpPr>
            <a:spLocks noGrp="1"/>
          </p:cNvSpPr>
          <p:nvPr>
            <p:ph type="pic" sz="quarter" idx="10" hasCustomPrompt="1"/>
          </p:nvPr>
        </p:nvSpPr>
        <p:spPr>
          <a:xfrm>
            <a:off x="656011" y="1381998"/>
            <a:ext cx="5263526" cy="2600450"/>
          </a:xfrm>
          <a:prstGeom prst="rect">
            <a:avLst/>
          </a:prstGeom>
          <a:pattFill prst="dkDnDiag">
            <a:fgClr>
              <a:schemeClr val="bg2"/>
            </a:fgClr>
            <a:bgClr>
              <a:schemeClr val="bg1"/>
            </a:bgClr>
          </a:pattFill>
        </p:spPr>
        <p:txBody>
          <a:bodyPr anchor="ctr" anchorCtr="0"/>
          <a:lstStyle>
            <a:lvl1pPr marL="0" indent="0" algn="ctr">
              <a:buNone/>
              <a:defRPr sz="2400"/>
            </a:lvl1pPr>
          </a:lstStyle>
          <a:p>
            <a:r>
              <a:rPr lang="en-US" dirty="0" smtClean="0"/>
              <a:t>Click to add photo </a:t>
            </a:r>
            <a:br>
              <a:rPr lang="en-US" dirty="0" smtClean="0"/>
            </a:br>
            <a:r>
              <a:rPr lang="en-US" dirty="0" smtClean="0"/>
              <a:t>or drag &amp; drop photo</a:t>
            </a:r>
            <a:endParaRPr lang="en-US" dirty="0"/>
          </a:p>
        </p:txBody>
      </p:sp>
      <p:sp>
        <p:nvSpPr>
          <p:cNvPr id="10" name="Picture Placeholder 8"/>
          <p:cNvSpPr>
            <a:spLocks noGrp="1"/>
          </p:cNvSpPr>
          <p:nvPr>
            <p:ph type="pic" sz="quarter" idx="11" hasCustomPrompt="1"/>
          </p:nvPr>
        </p:nvSpPr>
        <p:spPr>
          <a:xfrm>
            <a:off x="6323943" y="1381998"/>
            <a:ext cx="5157787" cy="2600450"/>
          </a:xfrm>
          <a:prstGeom prst="rect">
            <a:avLst/>
          </a:prstGeom>
          <a:pattFill prst="dkDnDiag">
            <a:fgClr>
              <a:schemeClr val="bg2"/>
            </a:fgClr>
            <a:bgClr>
              <a:schemeClr val="bg1"/>
            </a:bgClr>
          </a:pattFill>
        </p:spPr>
        <p:txBody>
          <a:bodyPr anchor="ctr" anchorCtr="0"/>
          <a:lstStyle>
            <a:lvl1pPr marL="0" indent="0" algn="ctr">
              <a:buNone/>
              <a:defRPr sz="2400"/>
            </a:lvl1pPr>
          </a:lstStyle>
          <a:p>
            <a:r>
              <a:rPr lang="en-US" dirty="0" smtClean="0"/>
              <a:t>Click to add photo </a:t>
            </a:r>
            <a:br>
              <a:rPr lang="en-US" dirty="0" smtClean="0"/>
            </a:br>
            <a:r>
              <a:rPr lang="en-US" dirty="0" smtClean="0"/>
              <a:t>or drag &amp; drop photo</a:t>
            </a:r>
            <a:endParaRPr lang="en-US" dirty="0"/>
          </a:p>
        </p:txBody>
      </p:sp>
    </p:spTree>
    <p:extLst>
      <p:ext uri="{BB962C8B-B14F-4D97-AF65-F5344CB8AC3E}">
        <p14:creationId xmlns:p14="http://schemas.microsoft.com/office/powerpoint/2010/main" val="498195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Rectangle 1"/>
          <p:cNvSpPr/>
          <p:nvPr userDrawn="1"/>
        </p:nvSpPr>
        <p:spPr>
          <a:xfrm>
            <a:off x="0" y="-6741"/>
            <a:ext cx="12192000" cy="6864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62594" b="6105"/>
          <a:stretch/>
        </p:blipFill>
        <p:spPr>
          <a:xfrm>
            <a:off x="1" y="-6741"/>
            <a:ext cx="4560570" cy="6864741"/>
          </a:xfrm>
          <a:prstGeom prst="rect">
            <a:avLst/>
          </a:prstGeom>
        </p:spPr>
      </p:pic>
      <p:sp>
        <p:nvSpPr>
          <p:cNvPr id="4" name="Text Placeholder 3"/>
          <p:cNvSpPr>
            <a:spLocks noGrp="1"/>
          </p:cNvSpPr>
          <p:nvPr>
            <p:ph type="body" sz="quarter" idx="10" hasCustomPrompt="1"/>
          </p:nvPr>
        </p:nvSpPr>
        <p:spPr>
          <a:xfrm>
            <a:off x="4433455" y="2015067"/>
            <a:ext cx="7435816" cy="1846730"/>
          </a:xfrm>
          <a:prstGeom prst="rect">
            <a:avLst/>
          </a:prstGeom>
        </p:spPr>
        <p:txBody>
          <a:bodyPr anchor="b" anchorCtr="0"/>
          <a:lstStyle>
            <a:lvl1pPr marL="0" indent="0" algn="ctr">
              <a:buNone/>
              <a:defRPr sz="5000" b="1" cap="none" baseline="0">
                <a:solidFill>
                  <a:srgbClr val="15848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Section divider</a:t>
            </a:r>
            <a:endParaRPr lang="en-US" dirty="0"/>
          </a:p>
        </p:txBody>
      </p:sp>
      <p:sp>
        <p:nvSpPr>
          <p:cNvPr id="5" name="Text Placeholder 3"/>
          <p:cNvSpPr>
            <a:spLocks noGrp="1"/>
          </p:cNvSpPr>
          <p:nvPr>
            <p:ph type="body" sz="quarter" idx="11" hasCustomPrompt="1"/>
          </p:nvPr>
        </p:nvSpPr>
        <p:spPr>
          <a:xfrm>
            <a:off x="4433455" y="4067987"/>
            <a:ext cx="7435816" cy="1647498"/>
          </a:xfrm>
          <a:prstGeom prst="rect">
            <a:avLst/>
          </a:prstGeom>
        </p:spPr>
        <p:txBody>
          <a:bodyPr/>
          <a:lstStyle>
            <a:lvl1pPr marL="0" indent="0" algn="ctr">
              <a:lnSpc>
                <a:spcPct val="100000"/>
              </a:lnSpc>
              <a:spcBef>
                <a:spcPts val="0"/>
              </a:spcBef>
              <a:spcAft>
                <a:spcPts val="600"/>
              </a:spcAft>
              <a:buNone/>
              <a:defRPr sz="3200" b="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b="0" dirty="0" smtClean="0"/>
              <a:t>Subtitle</a:t>
            </a:r>
            <a:endParaRPr lang="en-US" dirty="0"/>
          </a:p>
        </p:txBody>
      </p:sp>
    </p:spTree>
    <p:extLst>
      <p:ext uri="{BB962C8B-B14F-4D97-AF65-F5344CB8AC3E}">
        <p14:creationId xmlns:p14="http://schemas.microsoft.com/office/powerpoint/2010/main" val="1594204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0503"/>
            <a:ext cx="12191995" cy="7311095"/>
          </a:xfrm>
          <a:prstGeom prst="rect">
            <a:avLst/>
          </a:prstGeom>
        </p:spPr>
      </p:pic>
      <p:sp>
        <p:nvSpPr>
          <p:cNvPr id="4" name="Text Placeholder 3"/>
          <p:cNvSpPr>
            <a:spLocks noGrp="1"/>
          </p:cNvSpPr>
          <p:nvPr>
            <p:ph type="body" sz="quarter" idx="10" hasCustomPrompt="1"/>
          </p:nvPr>
        </p:nvSpPr>
        <p:spPr>
          <a:xfrm>
            <a:off x="0" y="1583290"/>
            <a:ext cx="12192000" cy="954928"/>
          </a:xfrm>
          <a:prstGeom prst="rect">
            <a:avLst/>
          </a:prstGeom>
        </p:spPr>
        <p:txBody>
          <a:bodyPr anchor="b" anchorCtr="0"/>
          <a:lstStyle>
            <a:lvl1pPr marL="0" indent="0" algn="ctr">
              <a:buNone/>
              <a:defRPr sz="5000" b="1" cap="none" baseline="0">
                <a:solidFill>
                  <a:srgbClr val="15848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Section divider</a:t>
            </a:r>
            <a:endParaRPr lang="en-US" dirty="0"/>
          </a:p>
        </p:txBody>
      </p:sp>
      <p:sp>
        <p:nvSpPr>
          <p:cNvPr id="5" name="Text Placeholder 3"/>
          <p:cNvSpPr>
            <a:spLocks noGrp="1"/>
          </p:cNvSpPr>
          <p:nvPr>
            <p:ph type="body" sz="quarter" idx="11" hasCustomPrompt="1"/>
          </p:nvPr>
        </p:nvSpPr>
        <p:spPr>
          <a:xfrm>
            <a:off x="0" y="2672417"/>
            <a:ext cx="12192000" cy="954928"/>
          </a:xfrm>
          <a:prstGeom prst="rect">
            <a:avLst/>
          </a:prstGeom>
        </p:spPr>
        <p:txBody>
          <a:bodyPr/>
          <a:lstStyle>
            <a:lvl1pPr marL="0" indent="0" algn="ctr">
              <a:buNone/>
              <a:defRPr sz="3600" b="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b="0" dirty="0" smtClean="0"/>
              <a:t>Subtitle </a:t>
            </a:r>
            <a:endParaRPr lang="en-US" dirty="0"/>
          </a:p>
        </p:txBody>
      </p:sp>
    </p:spTree>
    <p:extLst>
      <p:ext uri="{BB962C8B-B14F-4D97-AF65-F5344CB8AC3E}">
        <p14:creationId xmlns:p14="http://schemas.microsoft.com/office/powerpoint/2010/main" val="1468413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0"/>
            <a:ext cx="12192000" cy="1828800"/>
          </a:xfrm>
          <a:prstGeom prst="rect">
            <a:avLst/>
          </a:prstGeom>
          <a:gradFill>
            <a:gsLst>
              <a:gs pos="0">
                <a:srgbClr val="00636A"/>
              </a:gs>
              <a:gs pos="100000">
                <a:srgbClr val="15848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6012" y="0"/>
            <a:ext cx="10825718" cy="1828800"/>
          </a:xfrm>
          <a:prstGeom prst="rect">
            <a:avLst/>
          </a:prstGeom>
        </p:spPr>
        <p:txBody>
          <a:bodyPr anchor="ctr" anchorCtr="0"/>
          <a:lstStyle>
            <a:lvl1pPr marL="0" algn="ctr" defTabSz="914400" rtl="0" eaLnBrk="1" latinLnBrk="0" hangingPunct="1">
              <a:lnSpc>
                <a:spcPct val="90000"/>
              </a:lnSpc>
              <a:spcBef>
                <a:spcPct val="0"/>
              </a:spcBef>
              <a:buNone/>
              <a:defRPr lang="en-US" sz="5000" b="1" kern="1200" dirty="0">
                <a:solidFill>
                  <a:schemeClr val="bg1"/>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9313" y="3685819"/>
            <a:ext cx="3518482" cy="544295"/>
          </a:xfrm>
          <a:prstGeom prst="rect">
            <a:avLst/>
          </a:prstGeom>
        </p:spPr>
        <p:txBody>
          <a:bodyPr anchor="t" anchorCtr="0"/>
          <a:lstStyle>
            <a:lvl1pPr marL="0" indent="0" algn="ctr">
              <a:buNone/>
              <a:defRPr sz="3000" b="1"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389313" y="4521280"/>
            <a:ext cx="3518482" cy="1425865"/>
          </a:xfrm>
          <a:prstGeom prst="rect">
            <a:avLst/>
          </a:prstGeom>
        </p:spPr>
        <p:txBody>
          <a:bodyPr/>
          <a:lstStyle>
            <a:lvl1pPr marL="0" indent="0" algn="ctr">
              <a:buNone/>
              <a:defRPr sz="3000"/>
            </a:lvl1pPr>
            <a:lvl2pPr marL="457200" indent="0" algn="ctr">
              <a:buNone/>
              <a:defRPr sz="2800"/>
            </a:lvl2pPr>
          </a:lstStyle>
          <a:p>
            <a:pPr lvl="0"/>
            <a:r>
              <a:rPr lang="en-US" dirty="0" smtClean="0"/>
              <a:t>Edit Master text styles</a:t>
            </a:r>
          </a:p>
        </p:txBody>
      </p:sp>
      <p:sp>
        <p:nvSpPr>
          <p:cNvPr id="5" name="Text Placeholder 4"/>
          <p:cNvSpPr>
            <a:spLocks noGrp="1"/>
          </p:cNvSpPr>
          <p:nvPr>
            <p:ph type="body" sz="quarter" idx="3"/>
          </p:nvPr>
        </p:nvSpPr>
        <p:spPr>
          <a:xfrm>
            <a:off x="4279242" y="3685819"/>
            <a:ext cx="3535810" cy="544295"/>
          </a:xfrm>
          <a:prstGeom prst="rect">
            <a:avLst/>
          </a:prstGeom>
        </p:spPr>
        <p:txBody>
          <a:bodyPr anchor="t" anchorCtr="0"/>
          <a:lstStyle>
            <a:lvl1pPr marL="0" indent="0" algn="ctr">
              <a:buNone/>
              <a:defRPr sz="3000" b="1"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279242" y="4521280"/>
            <a:ext cx="3535810" cy="1425865"/>
          </a:xfrm>
          <a:prstGeom prst="rect">
            <a:avLst/>
          </a:prstGeom>
        </p:spPr>
        <p:txBody>
          <a:bodyPr/>
          <a:lstStyle>
            <a:lvl1pPr marL="0" indent="0" algn="ctr">
              <a:buNone/>
              <a:defRPr sz="3000"/>
            </a:lvl1pPr>
            <a:lvl2pPr marL="457200" indent="0" algn="ctr">
              <a:buNone/>
              <a:defRPr sz="2000"/>
            </a:lvl2pPr>
          </a:lstStyle>
          <a:p>
            <a:pPr lvl="0"/>
            <a:r>
              <a:rPr lang="en-US" dirty="0" smtClean="0"/>
              <a:t>Edit Master text styles</a:t>
            </a:r>
          </a:p>
        </p:txBody>
      </p:sp>
      <p:sp>
        <p:nvSpPr>
          <p:cNvPr id="15" name="Text Placeholder 4"/>
          <p:cNvSpPr>
            <a:spLocks noGrp="1"/>
          </p:cNvSpPr>
          <p:nvPr>
            <p:ph type="body" sz="quarter" idx="11"/>
          </p:nvPr>
        </p:nvSpPr>
        <p:spPr>
          <a:xfrm>
            <a:off x="8186290" y="3685819"/>
            <a:ext cx="3535810" cy="544295"/>
          </a:xfrm>
          <a:prstGeom prst="rect">
            <a:avLst/>
          </a:prstGeom>
        </p:spPr>
        <p:txBody>
          <a:bodyPr anchor="t" anchorCtr="0"/>
          <a:lstStyle>
            <a:lvl1pPr marL="0" indent="0" algn="ctr">
              <a:buNone/>
              <a:defRPr sz="3000" b="1"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6" name="Content Placeholder 5"/>
          <p:cNvSpPr>
            <a:spLocks noGrp="1"/>
          </p:cNvSpPr>
          <p:nvPr>
            <p:ph sz="quarter" idx="12"/>
          </p:nvPr>
        </p:nvSpPr>
        <p:spPr>
          <a:xfrm>
            <a:off x="8186290" y="4521280"/>
            <a:ext cx="3535810" cy="1425865"/>
          </a:xfrm>
          <a:prstGeom prst="rect">
            <a:avLst/>
          </a:prstGeom>
        </p:spPr>
        <p:txBody>
          <a:bodyPr/>
          <a:lstStyle>
            <a:lvl1pPr marL="0" indent="0" algn="ctr">
              <a:buNone/>
              <a:defRPr sz="3000"/>
            </a:lvl1pPr>
            <a:lvl2pPr marL="457200" indent="0" algn="ctr">
              <a:buNone/>
              <a:defRPr sz="2000"/>
            </a:lvl2pPr>
          </a:lstStyle>
          <a:p>
            <a:pPr lvl="0"/>
            <a:r>
              <a:rPr lang="en-US" dirty="0" smtClean="0"/>
              <a:t>Edit Master text styles</a:t>
            </a:r>
          </a:p>
        </p:txBody>
      </p:sp>
      <p:sp>
        <p:nvSpPr>
          <p:cNvPr id="17" name="Picture Placeholder 18"/>
          <p:cNvSpPr>
            <a:spLocks noGrp="1"/>
          </p:cNvSpPr>
          <p:nvPr>
            <p:ph type="pic" sz="quarter" idx="15" hasCustomPrompt="1"/>
          </p:nvPr>
        </p:nvSpPr>
        <p:spPr>
          <a:xfrm>
            <a:off x="1636532" y="2567332"/>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smtClean="0"/>
              <a:t>Icon</a:t>
            </a:r>
            <a:endParaRPr lang="en-US" dirty="0"/>
          </a:p>
        </p:txBody>
      </p:sp>
      <p:sp>
        <p:nvSpPr>
          <p:cNvPr id="18" name="Picture Placeholder 18"/>
          <p:cNvSpPr>
            <a:spLocks noGrp="1"/>
          </p:cNvSpPr>
          <p:nvPr>
            <p:ph type="pic" sz="quarter" idx="16" hasCustomPrompt="1"/>
          </p:nvPr>
        </p:nvSpPr>
        <p:spPr>
          <a:xfrm>
            <a:off x="5535021" y="2567332"/>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smtClean="0"/>
              <a:t>Icon</a:t>
            </a:r>
            <a:endParaRPr lang="en-US" dirty="0"/>
          </a:p>
        </p:txBody>
      </p:sp>
      <p:sp>
        <p:nvSpPr>
          <p:cNvPr id="19" name="Picture Placeholder 18"/>
          <p:cNvSpPr>
            <a:spLocks noGrp="1"/>
          </p:cNvSpPr>
          <p:nvPr>
            <p:ph type="pic" sz="quarter" idx="17" hasCustomPrompt="1"/>
          </p:nvPr>
        </p:nvSpPr>
        <p:spPr>
          <a:xfrm>
            <a:off x="9442069" y="2567332"/>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smtClean="0"/>
              <a:t>Icon</a:t>
            </a:r>
            <a:endParaRPr lang="en-US" dirty="0"/>
          </a:p>
        </p:txBody>
      </p:sp>
    </p:spTree>
    <p:extLst>
      <p:ext uri="{BB962C8B-B14F-4D97-AF65-F5344CB8AC3E}">
        <p14:creationId xmlns:p14="http://schemas.microsoft.com/office/powerpoint/2010/main" val="1421582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Rectangle 13"/>
          <p:cNvSpPr/>
          <p:nvPr userDrawn="1"/>
        </p:nvSpPr>
        <p:spPr>
          <a:xfrm>
            <a:off x="0" y="0"/>
            <a:ext cx="12192000" cy="1828800"/>
          </a:xfrm>
          <a:prstGeom prst="rect">
            <a:avLst/>
          </a:prstGeom>
          <a:gradFill>
            <a:gsLst>
              <a:gs pos="0">
                <a:srgbClr val="00636A"/>
              </a:gs>
              <a:gs pos="100000">
                <a:srgbClr val="15848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69680" y="3"/>
            <a:ext cx="8152625" cy="1828800"/>
          </a:xfrm>
          <a:prstGeom prst="rect">
            <a:avLst/>
          </a:prstGeom>
        </p:spPr>
        <p:txBody>
          <a:bodyPr anchor="ctr" anchorCtr="0"/>
          <a:lstStyle>
            <a:lvl1pPr>
              <a:defRPr sz="5000" b="1">
                <a:solidFill>
                  <a:schemeClr val="bg1"/>
                </a:solidFill>
              </a:defRPr>
            </a:lvl1pPr>
          </a:lstStyle>
          <a:p>
            <a:r>
              <a:rPr lang="en-US" dirty="0" smtClean="0"/>
              <a:t>Click to edit Master title style</a:t>
            </a:r>
            <a:endParaRPr lang="en-US" dirty="0"/>
          </a:p>
        </p:txBody>
      </p:sp>
      <p:sp>
        <p:nvSpPr>
          <p:cNvPr id="19" name="Picture Placeholder 18"/>
          <p:cNvSpPr>
            <a:spLocks noGrp="1"/>
          </p:cNvSpPr>
          <p:nvPr>
            <p:ph type="pic" sz="quarter" idx="11" hasCustomPrompt="1"/>
          </p:nvPr>
        </p:nvSpPr>
        <p:spPr>
          <a:xfrm>
            <a:off x="3755653" y="2632195"/>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smtClean="0"/>
              <a:t>Icon</a:t>
            </a:r>
            <a:endParaRPr lang="en-US" dirty="0"/>
          </a:p>
        </p:txBody>
      </p:sp>
      <p:sp>
        <p:nvSpPr>
          <p:cNvPr id="21" name="Text Placeholder 20"/>
          <p:cNvSpPr>
            <a:spLocks noGrp="1"/>
          </p:cNvSpPr>
          <p:nvPr>
            <p:ph type="body" sz="quarter" idx="12" hasCustomPrompt="1"/>
          </p:nvPr>
        </p:nvSpPr>
        <p:spPr>
          <a:xfrm>
            <a:off x="4891009" y="2632195"/>
            <a:ext cx="2711085" cy="1122921"/>
          </a:xfrm>
          <a:prstGeom prst="rect">
            <a:avLst/>
          </a:prstGeom>
        </p:spPr>
        <p:txBody>
          <a:bodyPr anchor="t" anchorCtr="0"/>
          <a:lstStyle>
            <a:lvl1pPr marL="0" indent="0" algn="l">
              <a:buNone/>
              <a:defRPr sz="3000" baseline="0">
                <a:solidFill>
                  <a:schemeClr val="tx1"/>
                </a:solidFill>
              </a:defRPr>
            </a:lvl1pPr>
            <a:lvl2pPr algn="l">
              <a:defRPr/>
            </a:lvl2pPr>
            <a:lvl3pPr algn="l">
              <a:defRPr/>
            </a:lvl3pPr>
            <a:lvl4pPr algn="l">
              <a:defRPr/>
            </a:lvl4pPr>
            <a:lvl5pPr algn="l">
              <a:defRPr/>
            </a:lvl5pPr>
          </a:lstStyle>
          <a:p>
            <a:pPr lvl="0"/>
            <a:r>
              <a:rPr lang="en-US" dirty="0" smtClean="0"/>
              <a:t>Click here to add copy</a:t>
            </a:r>
          </a:p>
        </p:txBody>
      </p:sp>
      <p:sp>
        <p:nvSpPr>
          <p:cNvPr id="41" name="Picture Placeholder 18"/>
          <p:cNvSpPr>
            <a:spLocks noGrp="1"/>
          </p:cNvSpPr>
          <p:nvPr>
            <p:ph type="pic" sz="quarter" idx="13" hasCustomPrompt="1"/>
          </p:nvPr>
        </p:nvSpPr>
        <p:spPr>
          <a:xfrm>
            <a:off x="3755653" y="4231515"/>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smtClean="0"/>
              <a:t>Icon</a:t>
            </a:r>
            <a:endParaRPr lang="en-US" dirty="0"/>
          </a:p>
        </p:txBody>
      </p:sp>
      <p:sp>
        <p:nvSpPr>
          <p:cNvPr id="42" name="Text Placeholder 20"/>
          <p:cNvSpPr>
            <a:spLocks noGrp="1"/>
          </p:cNvSpPr>
          <p:nvPr>
            <p:ph type="body" sz="quarter" idx="14" hasCustomPrompt="1"/>
          </p:nvPr>
        </p:nvSpPr>
        <p:spPr>
          <a:xfrm>
            <a:off x="4891009" y="4231515"/>
            <a:ext cx="2711085" cy="1213855"/>
          </a:xfrm>
          <a:prstGeom prst="rect">
            <a:avLst/>
          </a:prstGeom>
        </p:spPr>
        <p:txBody>
          <a:bodyPr anchor="t" anchorCtr="0"/>
          <a:lstStyle>
            <a:lvl1pPr marL="0" indent="0" algn="l">
              <a:buNone/>
              <a:defRPr sz="3000" baseline="0">
                <a:solidFill>
                  <a:schemeClr val="tx1"/>
                </a:solidFill>
              </a:defRPr>
            </a:lvl1pPr>
            <a:lvl2pPr algn="l">
              <a:defRPr/>
            </a:lvl2pPr>
            <a:lvl3pPr algn="l">
              <a:defRPr/>
            </a:lvl3pPr>
            <a:lvl4pPr algn="l">
              <a:defRPr/>
            </a:lvl4pPr>
            <a:lvl5pPr algn="l">
              <a:defRPr/>
            </a:lvl5pPr>
          </a:lstStyle>
          <a:p>
            <a:pPr lvl="0"/>
            <a:r>
              <a:rPr lang="en-US" dirty="0" smtClean="0"/>
              <a:t>Click here to add copy</a:t>
            </a:r>
          </a:p>
        </p:txBody>
      </p:sp>
      <p:sp>
        <p:nvSpPr>
          <p:cNvPr id="43" name="Picture Placeholder 18"/>
          <p:cNvSpPr>
            <a:spLocks noGrp="1"/>
          </p:cNvSpPr>
          <p:nvPr>
            <p:ph type="pic" sz="quarter" idx="15" hasCustomPrompt="1"/>
          </p:nvPr>
        </p:nvSpPr>
        <p:spPr>
          <a:xfrm>
            <a:off x="7975864" y="2632195"/>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smtClean="0"/>
              <a:t>Icon</a:t>
            </a:r>
            <a:endParaRPr lang="en-US" dirty="0"/>
          </a:p>
        </p:txBody>
      </p:sp>
      <p:sp>
        <p:nvSpPr>
          <p:cNvPr id="44" name="Text Placeholder 20"/>
          <p:cNvSpPr>
            <a:spLocks noGrp="1"/>
          </p:cNvSpPr>
          <p:nvPr>
            <p:ph type="body" sz="quarter" idx="16" hasCustomPrompt="1"/>
          </p:nvPr>
        </p:nvSpPr>
        <p:spPr>
          <a:xfrm>
            <a:off x="9111220" y="2632195"/>
            <a:ext cx="2711085" cy="1122921"/>
          </a:xfrm>
          <a:prstGeom prst="rect">
            <a:avLst/>
          </a:prstGeom>
        </p:spPr>
        <p:txBody>
          <a:bodyPr anchor="t" anchorCtr="0"/>
          <a:lstStyle>
            <a:lvl1pPr marL="0" indent="0" algn="l">
              <a:buNone/>
              <a:defRPr sz="3000" baseline="0">
                <a:solidFill>
                  <a:schemeClr val="tx1"/>
                </a:solidFill>
              </a:defRPr>
            </a:lvl1pPr>
            <a:lvl2pPr algn="l">
              <a:defRPr/>
            </a:lvl2pPr>
            <a:lvl3pPr algn="l">
              <a:defRPr/>
            </a:lvl3pPr>
            <a:lvl4pPr algn="l">
              <a:defRPr/>
            </a:lvl4pPr>
            <a:lvl5pPr algn="l">
              <a:defRPr/>
            </a:lvl5pPr>
          </a:lstStyle>
          <a:p>
            <a:pPr lvl="0"/>
            <a:r>
              <a:rPr lang="en-US" dirty="0" smtClean="0"/>
              <a:t>Click here to add copy</a:t>
            </a:r>
          </a:p>
        </p:txBody>
      </p:sp>
      <p:sp>
        <p:nvSpPr>
          <p:cNvPr id="45" name="Picture Placeholder 18"/>
          <p:cNvSpPr>
            <a:spLocks noGrp="1"/>
          </p:cNvSpPr>
          <p:nvPr>
            <p:ph type="pic" sz="quarter" idx="17" hasCustomPrompt="1"/>
          </p:nvPr>
        </p:nvSpPr>
        <p:spPr>
          <a:xfrm>
            <a:off x="7975864" y="4231515"/>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smtClean="0"/>
              <a:t>Icon</a:t>
            </a:r>
            <a:endParaRPr lang="en-US" dirty="0"/>
          </a:p>
        </p:txBody>
      </p:sp>
      <p:sp>
        <p:nvSpPr>
          <p:cNvPr id="46" name="Text Placeholder 20"/>
          <p:cNvSpPr>
            <a:spLocks noGrp="1"/>
          </p:cNvSpPr>
          <p:nvPr>
            <p:ph type="body" sz="quarter" idx="18" hasCustomPrompt="1"/>
          </p:nvPr>
        </p:nvSpPr>
        <p:spPr>
          <a:xfrm>
            <a:off x="9111220" y="4231515"/>
            <a:ext cx="2711085" cy="1213855"/>
          </a:xfrm>
          <a:prstGeom prst="rect">
            <a:avLst/>
          </a:prstGeom>
        </p:spPr>
        <p:txBody>
          <a:bodyPr anchor="t" anchorCtr="0"/>
          <a:lstStyle>
            <a:lvl1pPr marL="0" indent="0" algn="l">
              <a:buNone/>
              <a:defRPr sz="3000" baseline="0">
                <a:solidFill>
                  <a:schemeClr val="tx1"/>
                </a:solidFill>
              </a:defRPr>
            </a:lvl1pPr>
            <a:lvl2pPr algn="l">
              <a:defRPr/>
            </a:lvl2pPr>
            <a:lvl3pPr algn="l">
              <a:defRPr/>
            </a:lvl3pPr>
            <a:lvl4pPr algn="l">
              <a:defRPr/>
            </a:lvl4pPr>
            <a:lvl5pPr algn="l">
              <a:defRPr/>
            </a:lvl5pPr>
          </a:lstStyle>
          <a:p>
            <a:pPr lvl="0"/>
            <a:r>
              <a:rPr lang="en-US" dirty="0" smtClean="0"/>
              <a:t>Click here to add copy</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86" y="948334"/>
            <a:ext cx="3449593" cy="5686927"/>
          </a:xfrm>
          <a:prstGeom prst="rect">
            <a:avLst/>
          </a:prstGeom>
        </p:spPr>
      </p:pic>
      <p:sp>
        <p:nvSpPr>
          <p:cNvPr id="16" name="Picture Placeholder 8"/>
          <p:cNvSpPr>
            <a:spLocks noGrp="1"/>
          </p:cNvSpPr>
          <p:nvPr>
            <p:ph type="pic" sz="quarter" idx="10" hasCustomPrompt="1"/>
          </p:nvPr>
        </p:nvSpPr>
        <p:spPr>
          <a:xfrm>
            <a:off x="463551" y="1601738"/>
            <a:ext cx="2624389" cy="4159250"/>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000" baseline="0">
                <a:solidFill>
                  <a:schemeClr val="tx1"/>
                </a:solidFill>
              </a:defRPr>
            </a:lvl1pPr>
          </a:lstStyle>
          <a:p>
            <a:r>
              <a:rPr lang="en-US" dirty="0" smtClean="0"/>
              <a:t>Click to add photo </a:t>
            </a:r>
            <a:br>
              <a:rPr lang="en-US" dirty="0" smtClean="0"/>
            </a:br>
            <a:r>
              <a:rPr lang="en-US" dirty="0" smtClean="0"/>
              <a:t>or drag &amp; drop photo</a:t>
            </a:r>
            <a:endParaRPr lang="en-US" dirty="0"/>
          </a:p>
        </p:txBody>
      </p:sp>
    </p:spTree>
    <p:extLst>
      <p:ext uri="{BB962C8B-B14F-4D97-AF65-F5344CB8AC3E}">
        <p14:creationId xmlns:p14="http://schemas.microsoft.com/office/powerpoint/2010/main" val="80432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1" t="-2" r="25205" b="18474"/>
          <a:stretch/>
        </p:blipFill>
        <p:spPr>
          <a:xfrm>
            <a:off x="2731656" y="0"/>
            <a:ext cx="9460344" cy="6874933"/>
          </a:xfrm>
          <a:prstGeom prst="rect">
            <a:avLst/>
          </a:prstGeom>
        </p:spPr>
      </p:pic>
      <p:sp>
        <p:nvSpPr>
          <p:cNvPr id="8" name="Rectangle 7"/>
          <p:cNvSpPr/>
          <p:nvPr userDrawn="1"/>
        </p:nvSpPr>
        <p:spPr>
          <a:xfrm>
            <a:off x="3509010" y="-6742"/>
            <a:ext cx="8682987" cy="4052962"/>
          </a:xfrm>
          <a:prstGeom prst="rect">
            <a:avLst/>
          </a:prstGeom>
          <a:gradFill flip="none" rotWithShape="1">
            <a:gsLst>
              <a:gs pos="52000">
                <a:srgbClr val="FFFFFF">
                  <a:alpha val="86000"/>
                </a:srgbClr>
              </a:gs>
              <a:gs pos="100000">
                <a:schemeClr val="accent2">
                  <a:lumMod val="0"/>
                  <a:lumOff val="100000"/>
                  <a:alpha val="0"/>
                </a:schemeClr>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4560572" y="254002"/>
            <a:ext cx="7308700" cy="1959949"/>
          </a:xfrm>
          <a:prstGeom prst="rect">
            <a:avLst/>
          </a:prstGeom>
        </p:spPr>
        <p:txBody>
          <a:bodyPr anchor="t" anchorCtr="0"/>
          <a:lstStyle>
            <a:lvl1pPr marL="0" indent="0" algn="ctr">
              <a:buNone/>
              <a:defRPr sz="5000" b="1" cap="none" baseline="0">
                <a:solidFill>
                  <a:srgbClr val="15848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Click to add title </a:t>
            </a:r>
            <a:endParaRPr lang="en-US" dirty="0"/>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r="62594" b="6105"/>
          <a:stretch/>
        </p:blipFill>
        <p:spPr>
          <a:xfrm>
            <a:off x="1" y="-6741"/>
            <a:ext cx="4560570" cy="6864741"/>
          </a:xfrm>
          <a:prstGeom prst="rect">
            <a:avLst/>
          </a:prstGeom>
        </p:spPr>
      </p:pic>
      <p:sp>
        <p:nvSpPr>
          <p:cNvPr id="5" name="Text Placeholder 3"/>
          <p:cNvSpPr>
            <a:spLocks noGrp="1"/>
          </p:cNvSpPr>
          <p:nvPr>
            <p:ph type="body" sz="quarter" idx="11" hasCustomPrompt="1"/>
          </p:nvPr>
        </p:nvSpPr>
        <p:spPr>
          <a:xfrm>
            <a:off x="385343" y="267011"/>
            <a:ext cx="3484013" cy="1006559"/>
          </a:xfrm>
          <a:prstGeom prst="rect">
            <a:avLst/>
          </a:prstGeom>
        </p:spPr>
        <p:txBody>
          <a:bodyPr anchor="t" anchorCtr="0"/>
          <a:lstStyle>
            <a:lvl1pPr marL="0" indent="0" algn="l">
              <a:spcBef>
                <a:spcPts val="0"/>
              </a:spcBef>
              <a:spcAft>
                <a:spcPts val="600"/>
              </a:spcAft>
              <a:buNone/>
              <a:defRPr sz="2800" b="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b="0" dirty="0" smtClean="0"/>
              <a:t>First &amp; Last Name</a:t>
            </a:r>
            <a:br>
              <a:rPr lang="en-US" b="0" dirty="0" smtClean="0"/>
            </a:br>
            <a:r>
              <a:rPr lang="en-US" b="0" dirty="0" smtClean="0"/>
              <a:t>Company Name </a:t>
            </a:r>
            <a:endParaRPr lang="en-US" dirty="0"/>
          </a:p>
        </p:txBody>
      </p:sp>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val="0"/>
              </a:ext>
            </a:extLst>
          </a:blip>
          <a:srcRect l="13595" t="17541" r="30264" b="50522"/>
          <a:stretch/>
        </p:blipFill>
        <p:spPr>
          <a:xfrm>
            <a:off x="394635" y="5871410"/>
            <a:ext cx="2598821" cy="683394"/>
          </a:xfrm>
          <a:prstGeom prst="rect">
            <a:avLst/>
          </a:prstGeom>
        </p:spPr>
      </p:pic>
    </p:spTree>
    <p:extLst>
      <p:ext uri="{BB962C8B-B14F-4D97-AF65-F5344CB8AC3E}">
        <p14:creationId xmlns:p14="http://schemas.microsoft.com/office/powerpoint/2010/main" val="4200731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10" name="Rectangle 9"/>
          <p:cNvSpPr/>
          <p:nvPr userDrawn="1"/>
        </p:nvSpPr>
        <p:spPr>
          <a:xfrm>
            <a:off x="0" y="0"/>
            <a:ext cx="12192000" cy="1828800"/>
          </a:xfrm>
          <a:prstGeom prst="rect">
            <a:avLst/>
          </a:prstGeom>
          <a:gradFill>
            <a:gsLst>
              <a:gs pos="0">
                <a:srgbClr val="00636A"/>
              </a:gs>
              <a:gs pos="100000">
                <a:srgbClr val="15848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86" y="948334"/>
            <a:ext cx="3449593" cy="5686927"/>
          </a:xfrm>
          <a:prstGeom prst="rect">
            <a:avLst/>
          </a:prstGeom>
        </p:spPr>
      </p:pic>
      <p:sp>
        <p:nvSpPr>
          <p:cNvPr id="2" name="Title 1"/>
          <p:cNvSpPr>
            <a:spLocks noGrp="1"/>
          </p:cNvSpPr>
          <p:nvPr>
            <p:ph type="title"/>
          </p:nvPr>
        </p:nvSpPr>
        <p:spPr>
          <a:xfrm>
            <a:off x="3669680" y="3"/>
            <a:ext cx="7917483" cy="1828800"/>
          </a:xfrm>
          <a:prstGeom prst="rect">
            <a:avLst/>
          </a:prstGeom>
        </p:spPr>
        <p:txBody>
          <a:bodyPr anchor="ctr" anchorCtr="0"/>
          <a:lstStyle>
            <a:lvl1pPr>
              <a:defRPr sz="5000" b="1">
                <a:solidFill>
                  <a:schemeClr val="bg1"/>
                </a:solidFill>
              </a:defRPr>
            </a:lvl1pPr>
          </a:lstStyle>
          <a:p>
            <a:r>
              <a:rPr lang="en-US" dirty="0" smtClean="0"/>
              <a:t>Click to edit Master title style</a:t>
            </a:r>
            <a:endParaRPr lang="en-US" dirty="0"/>
          </a:p>
        </p:txBody>
      </p:sp>
      <p:sp>
        <p:nvSpPr>
          <p:cNvPr id="17" name="Picture Placeholder 8"/>
          <p:cNvSpPr>
            <a:spLocks noGrp="1"/>
          </p:cNvSpPr>
          <p:nvPr>
            <p:ph type="pic" sz="quarter" idx="10" hasCustomPrompt="1"/>
          </p:nvPr>
        </p:nvSpPr>
        <p:spPr>
          <a:xfrm>
            <a:off x="463551" y="1601738"/>
            <a:ext cx="2624389" cy="4159250"/>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000" baseline="0">
                <a:solidFill>
                  <a:schemeClr val="tx1"/>
                </a:solidFill>
              </a:defRPr>
            </a:lvl1pPr>
          </a:lstStyle>
          <a:p>
            <a:r>
              <a:rPr lang="en-US" dirty="0" smtClean="0"/>
              <a:t>Click to add photo </a:t>
            </a:r>
            <a:br>
              <a:rPr lang="en-US" dirty="0" smtClean="0"/>
            </a:br>
            <a:r>
              <a:rPr lang="en-US" dirty="0" smtClean="0"/>
              <a:t>or drag &amp; drop photo</a:t>
            </a:r>
            <a:endParaRPr lang="en-US" dirty="0"/>
          </a:p>
        </p:txBody>
      </p:sp>
      <p:sp>
        <p:nvSpPr>
          <p:cNvPr id="8" name="Text Placeholder 7"/>
          <p:cNvSpPr>
            <a:spLocks noGrp="1"/>
          </p:cNvSpPr>
          <p:nvPr>
            <p:ph type="body" sz="quarter" idx="11"/>
          </p:nvPr>
        </p:nvSpPr>
        <p:spPr>
          <a:xfrm>
            <a:off x="3495675" y="2324745"/>
            <a:ext cx="8091488" cy="3858127"/>
          </a:xfrm>
          <a:prstGeom prst="rect">
            <a:avLst/>
          </a:prstGeom>
        </p:spPr>
        <p:txBody>
          <a:bodyPr/>
          <a:lstStyle>
            <a:lvl1pPr>
              <a:defRPr sz="3600"/>
            </a:lvl1pPr>
            <a:lvl2pPr>
              <a:defRPr sz="3200"/>
            </a:lvl2pPr>
            <a:lvl3pPr>
              <a:defRPr sz="2800"/>
            </a:lvl3pPr>
            <a:lvl4pPr>
              <a:defRPr sz="2400"/>
            </a:lvl4pPr>
            <a:lvl5pPr>
              <a:defRPr sz="2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5984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13" name="Rectangle 12"/>
          <p:cNvSpPr/>
          <p:nvPr userDrawn="1"/>
        </p:nvSpPr>
        <p:spPr>
          <a:xfrm>
            <a:off x="0" y="0"/>
            <a:ext cx="12192000" cy="1828800"/>
          </a:xfrm>
          <a:prstGeom prst="rect">
            <a:avLst/>
          </a:prstGeom>
          <a:gradFill>
            <a:gsLst>
              <a:gs pos="0">
                <a:srgbClr val="00636A"/>
              </a:gs>
              <a:gs pos="100000">
                <a:srgbClr val="15848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85" y="2105960"/>
            <a:ext cx="6012515" cy="4599502"/>
          </a:xfrm>
          <a:prstGeom prst="rect">
            <a:avLst/>
          </a:prstGeom>
        </p:spPr>
      </p:pic>
      <p:sp>
        <p:nvSpPr>
          <p:cNvPr id="2" name="Title 1"/>
          <p:cNvSpPr>
            <a:spLocks noGrp="1"/>
          </p:cNvSpPr>
          <p:nvPr>
            <p:ph type="title"/>
          </p:nvPr>
        </p:nvSpPr>
        <p:spPr>
          <a:xfrm>
            <a:off x="-1" y="3"/>
            <a:ext cx="12192001" cy="1828800"/>
          </a:xfrm>
          <a:prstGeom prst="rect">
            <a:avLst/>
          </a:prstGeom>
        </p:spPr>
        <p:txBody>
          <a:bodyPr anchor="ctr" anchorCtr="0"/>
          <a:lstStyle>
            <a:lvl1pPr algn="ctr">
              <a:defRPr sz="5000" b="1">
                <a:solidFill>
                  <a:schemeClr val="bg1"/>
                </a:solidFill>
              </a:defRPr>
            </a:lvl1pPr>
          </a:lstStyle>
          <a:p>
            <a:r>
              <a:rPr lang="en-US" dirty="0" smtClean="0"/>
              <a:t>Click to edit Master title style</a:t>
            </a:r>
            <a:endParaRPr lang="en-US" dirty="0"/>
          </a:p>
        </p:txBody>
      </p:sp>
      <p:sp>
        <p:nvSpPr>
          <p:cNvPr id="17" name="Picture Placeholder 8"/>
          <p:cNvSpPr>
            <a:spLocks noGrp="1"/>
          </p:cNvSpPr>
          <p:nvPr>
            <p:ph type="pic" sz="quarter" idx="10" hasCustomPrompt="1"/>
          </p:nvPr>
        </p:nvSpPr>
        <p:spPr>
          <a:xfrm>
            <a:off x="511678" y="2578410"/>
            <a:ext cx="5108946" cy="3519856"/>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000" baseline="0">
                <a:solidFill>
                  <a:schemeClr val="tx1"/>
                </a:solidFill>
              </a:defRPr>
            </a:lvl1pPr>
          </a:lstStyle>
          <a:p>
            <a:r>
              <a:rPr lang="en-US" dirty="0" smtClean="0"/>
              <a:t>Click or drag &amp; drop </a:t>
            </a:r>
            <a:br>
              <a:rPr lang="en-US" dirty="0" smtClean="0"/>
            </a:br>
            <a:r>
              <a:rPr lang="en-US" dirty="0" smtClean="0"/>
              <a:t>screenshot</a:t>
            </a:r>
            <a:endParaRPr lang="en-US" dirty="0"/>
          </a:p>
        </p:txBody>
      </p:sp>
      <p:sp>
        <p:nvSpPr>
          <p:cNvPr id="43" name="Picture Placeholder 18"/>
          <p:cNvSpPr>
            <a:spLocks noGrp="1"/>
          </p:cNvSpPr>
          <p:nvPr>
            <p:ph type="pic" sz="quarter" idx="15" hasCustomPrompt="1"/>
          </p:nvPr>
        </p:nvSpPr>
        <p:spPr>
          <a:xfrm>
            <a:off x="6438016" y="2495349"/>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smtClean="0"/>
              <a:t>Icon</a:t>
            </a:r>
            <a:endParaRPr lang="en-US" dirty="0"/>
          </a:p>
        </p:txBody>
      </p:sp>
      <p:sp>
        <p:nvSpPr>
          <p:cNvPr id="44" name="Text Placeholder 20"/>
          <p:cNvSpPr>
            <a:spLocks noGrp="1"/>
          </p:cNvSpPr>
          <p:nvPr>
            <p:ph type="body" sz="quarter" idx="16" hasCustomPrompt="1"/>
          </p:nvPr>
        </p:nvSpPr>
        <p:spPr>
          <a:xfrm>
            <a:off x="7610316" y="2495349"/>
            <a:ext cx="4332302" cy="951881"/>
          </a:xfrm>
          <a:prstGeom prst="rect">
            <a:avLst/>
          </a:prstGeom>
        </p:spPr>
        <p:txBody>
          <a:bodyPr anchor="t" anchorCtr="0"/>
          <a:lstStyle>
            <a:lvl1pPr marL="0" indent="0" algn="l">
              <a:buNone/>
              <a:defRPr sz="3000" baseline="0">
                <a:solidFill>
                  <a:schemeClr val="tx1"/>
                </a:solidFill>
              </a:defRPr>
            </a:lvl1pPr>
            <a:lvl2pPr algn="l">
              <a:defRPr/>
            </a:lvl2pPr>
            <a:lvl3pPr algn="l">
              <a:defRPr/>
            </a:lvl3pPr>
            <a:lvl4pPr algn="l">
              <a:defRPr/>
            </a:lvl4pPr>
            <a:lvl5pPr algn="l">
              <a:defRPr/>
            </a:lvl5pPr>
          </a:lstStyle>
          <a:p>
            <a:pPr lvl="0"/>
            <a:r>
              <a:rPr lang="en-US" dirty="0" smtClean="0"/>
              <a:t>Click here to add copy</a:t>
            </a:r>
          </a:p>
        </p:txBody>
      </p:sp>
      <p:sp>
        <p:nvSpPr>
          <p:cNvPr id="45" name="Picture Placeholder 18"/>
          <p:cNvSpPr>
            <a:spLocks noGrp="1"/>
          </p:cNvSpPr>
          <p:nvPr>
            <p:ph type="pic" sz="quarter" idx="17" hasCustomPrompt="1"/>
          </p:nvPr>
        </p:nvSpPr>
        <p:spPr>
          <a:xfrm>
            <a:off x="6438016" y="3689616"/>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smtClean="0"/>
              <a:t>Icon</a:t>
            </a:r>
            <a:endParaRPr lang="en-US" dirty="0"/>
          </a:p>
        </p:txBody>
      </p:sp>
      <p:sp>
        <p:nvSpPr>
          <p:cNvPr id="46" name="Text Placeholder 20"/>
          <p:cNvSpPr>
            <a:spLocks noGrp="1"/>
          </p:cNvSpPr>
          <p:nvPr>
            <p:ph type="body" sz="quarter" idx="18" hasCustomPrompt="1"/>
          </p:nvPr>
        </p:nvSpPr>
        <p:spPr>
          <a:xfrm>
            <a:off x="7610316" y="3689616"/>
            <a:ext cx="4332302" cy="951881"/>
          </a:xfrm>
          <a:prstGeom prst="rect">
            <a:avLst/>
          </a:prstGeom>
        </p:spPr>
        <p:txBody>
          <a:bodyPr anchor="t" anchorCtr="0"/>
          <a:lstStyle>
            <a:lvl1pPr marL="0" indent="0" algn="l">
              <a:buNone/>
              <a:defRPr sz="3000" baseline="0">
                <a:solidFill>
                  <a:schemeClr val="tx1"/>
                </a:solidFill>
              </a:defRPr>
            </a:lvl1pPr>
            <a:lvl2pPr algn="l">
              <a:defRPr/>
            </a:lvl2pPr>
            <a:lvl3pPr algn="l">
              <a:defRPr/>
            </a:lvl3pPr>
            <a:lvl4pPr algn="l">
              <a:defRPr/>
            </a:lvl4pPr>
            <a:lvl5pPr algn="l">
              <a:defRPr/>
            </a:lvl5pPr>
          </a:lstStyle>
          <a:p>
            <a:pPr lvl="0"/>
            <a:r>
              <a:rPr lang="en-US" dirty="0" smtClean="0"/>
              <a:t>Click here to add copy</a:t>
            </a:r>
          </a:p>
        </p:txBody>
      </p:sp>
      <p:sp>
        <p:nvSpPr>
          <p:cNvPr id="14" name="Picture Placeholder 18"/>
          <p:cNvSpPr>
            <a:spLocks noGrp="1"/>
          </p:cNvSpPr>
          <p:nvPr>
            <p:ph type="pic" sz="quarter" idx="19" hasCustomPrompt="1"/>
          </p:nvPr>
        </p:nvSpPr>
        <p:spPr>
          <a:xfrm>
            <a:off x="6438016" y="4883883"/>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smtClean="0"/>
              <a:t>Icon</a:t>
            </a:r>
            <a:endParaRPr lang="en-US" dirty="0"/>
          </a:p>
        </p:txBody>
      </p:sp>
      <p:sp>
        <p:nvSpPr>
          <p:cNvPr id="15" name="Text Placeholder 20"/>
          <p:cNvSpPr>
            <a:spLocks noGrp="1"/>
          </p:cNvSpPr>
          <p:nvPr>
            <p:ph type="body" sz="quarter" idx="20" hasCustomPrompt="1"/>
          </p:nvPr>
        </p:nvSpPr>
        <p:spPr>
          <a:xfrm>
            <a:off x="7610316" y="4883883"/>
            <a:ext cx="4332302" cy="951881"/>
          </a:xfrm>
          <a:prstGeom prst="rect">
            <a:avLst/>
          </a:prstGeom>
        </p:spPr>
        <p:txBody>
          <a:bodyPr anchor="t" anchorCtr="0"/>
          <a:lstStyle>
            <a:lvl1pPr marL="0" indent="0" algn="l">
              <a:buNone/>
              <a:defRPr sz="3000" baseline="0">
                <a:solidFill>
                  <a:schemeClr val="tx1"/>
                </a:solidFill>
              </a:defRPr>
            </a:lvl1pPr>
            <a:lvl2pPr algn="l">
              <a:defRPr/>
            </a:lvl2pPr>
            <a:lvl3pPr algn="l">
              <a:defRPr/>
            </a:lvl3pPr>
            <a:lvl4pPr algn="l">
              <a:defRPr/>
            </a:lvl4pPr>
            <a:lvl5pPr algn="l">
              <a:defRPr/>
            </a:lvl5pPr>
          </a:lstStyle>
          <a:p>
            <a:pPr lvl="0"/>
            <a:r>
              <a:rPr lang="en-US" dirty="0" smtClean="0"/>
              <a:t>Click here to add copy</a:t>
            </a:r>
          </a:p>
        </p:txBody>
      </p:sp>
    </p:spTree>
    <p:extLst>
      <p:ext uri="{BB962C8B-B14F-4D97-AF65-F5344CB8AC3E}">
        <p14:creationId xmlns:p14="http://schemas.microsoft.com/office/powerpoint/2010/main" val="1543567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3" name="Rectangle 12"/>
          <p:cNvSpPr/>
          <p:nvPr userDrawn="1"/>
        </p:nvSpPr>
        <p:spPr>
          <a:xfrm>
            <a:off x="0" y="0"/>
            <a:ext cx="12192000" cy="1828800"/>
          </a:xfrm>
          <a:prstGeom prst="rect">
            <a:avLst/>
          </a:prstGeom>
          <a:gradFill>
            <a:gsLst>
              <a:gs pos="0">
                <a:srgbClr val="00636A"/>
              </a:gs>
              <a:gs pos="100000">
                <a:srgbClr val="15848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85" y="2003877"/>
            <a:ext cx="6214656" cy="4754136"/>
          </a:xfrm>
          <a:prstGeom prst="rect">
            <a:avLst/>
          </a:prstGeom>
        </p:spPr>
      </p:pic>
      <p:sp>
        <p:nvSpPr>
          <p:cNvPr id="2" name="Title 1"/>
          <p:cNvSpPr>
            <a:spLocks noGrp="1"/>
          </p:cNvSpPr>
          <p:nvPr>
            <p:ph type="title"/>
          </p:nvPr>
        </p:nvSpPr>
        <p:spPr>
          <a:xfrm>
            <a:off x="-1" y="3"/>
            <a:ext cx="12192000" cy="1828800"/>
          </a:xfrm>
          <a:prstGeom prst="rect">
            <a:avLst/>
          </a:prstGeom>
        </p:spPr>
        <p:txBody>
          <a:bodyPr anchor="ctr" anchorCtr="0"/>
          <a:lstStyle>
            <a:lvl1pPr algn="ctr">
              <a:defRPr sz="5000" b="1">
                <a:solidFill>
                  <a:schemeClr val="bg1"/>
                </a:solidFill>
              </a:defRPr>
            </a:lvl1pPr>
          </a:lstStyle>
          <a:p>
            <a:r>
              <a:rPr lang="en-US" dirty="0" smtClean="0"/>
              <a:t>Click to edit Master title style</a:t>
            </a:r>
            <a:endParaRPr lang="en-US" dirty="0"/>
          </a:p>
        </p:txBody>
      </p:sp>
      <p:sp>
        <p:nvSpPr>
          <p:cNvPr id="17" name="Picture Placeholder 8"/>
          <p:cNvSpPr>
            <a:spLocks noGrp="1"/>
          </p:cNvSpPr>
          <p:nvPr>
            <p:ph type="pic" sz="quarter" idx="10" hasCustomPrompt="1"/>
          </p:nvPr>
        </p:nvSpPr>
        <p:spPr>
          <a:xfrm>
            <a:off x="348916" y="2495350"/>
            <a:ext cx="5620084" cy="3330885"/>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000" baseline="0">
                <a:solidFill>
                  <a:schemeClr val="tx1"/>
                </a:solidFill>
              </a:defRPr>
            </a:lvl1pPr>
          </a:lstStyle>
          <a:p>
            <a:r>
              <a:rPr lang="en-US" dirty="0" smtClean="0"/>
              <a:t>Click or drag &amp; drop </a:t>
            </a:r>
            <a:br>
              <a:rPr lang="en-US" dirty="0" smtClean="0"/>
            </a:br>
            <a:r>
              <a:rPr lang="en-US" dirty="0" smtClean="0"/>
              <a:t>screenshot</a:t>
            </a:r>
            <a:endParaRPr lang="en-US" dirty="0"/>
          </a:p>
        </p:txBody>
      </p:sp>
      <p:sp>
        <p:nvSpPr>
          <p:cNvPr id="43" name="Picture Placeholder 18"/>
          <p:cNvSpPr>
            <a:spLocks noGrp="1"/>
          </p:cNvSpPr>
          <p:nvPr>
            <p:ph type="pic" sz="quarter" idx="15" hasCustomPrompt="1"/>
          </p:nvPr>
        </p:nvSpPr>
        <p:spPr>
          <a:xfrm>
            <a:off x="6438016" y="2495350"/>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smtClean="0"/>
              <a:t>Icon</a:t>
            </a:r>
            <a:endParaRPr lang="en-US" dirty="0"/>
          </a:p>
        </p:txBody>
      </p:sp>
      <p:sp>
        <p:nvSpPr>
          <p:cNvPr id="44" name="Text Placeholder 20"/>
          <p:cNvSpPr>
            <a:spLocks noGrp="1"/>
          </p:cNvSpPr>
          <p:nvPr>
            <p:ph type="body" sz="quarter" idx="16" hasCustomPrompt="1"/>
          </p:nvPr>
        </p:nvSpPr>
        <p:spPr>
          <a:xfrm>
            <a:off x="7610315" y="2495350"/>
            <a:ext cx="4341540" cy="951881"/>
          </a:xfrm>
          <a:prstGeom prst="rect">
            <a:avLst/>
          </a:prstGeom>
        </p:spPr>
        <p:txBody>
          <a:bodyPr anchor="t" anchorCtr="0"/>
          <a:lstStyle>
            <a:lvl1pPr marL="0" indent="0" algn="l">
              <a:buNone/>
              <a:defRPr sz="3000" baseline="0">
                <a:solidFill>
                  <a:schemeClr val="tx1"/>
                </a:solidFill>
              </a:defRPr>
            </a:lvl1pPr>
            <a:lvl2pPr algn="l">
              <a:defRPr/>
            </a:lvl2pPr>
            <a:lvl3pPr algn="l">
              <a:defRPr/>
            </a:lvl3pPr>
            <a:lvl4pPr algn="l">
              <a:defRPr/>
            </a:lvl4pPr>
            <a:lvl5pPr algn="l">
              <a:defRPr/>
            </a:lvl5pPr>
          </a:lstStyle>
          <a:p>
            <a:pPr lvl="0"/>
            <a:r>
              <a:rPr lang="en-US" dirty="0" smtClean="0"/>
              <a:t>Click here to add copy</a:t>
            </a:r>
          </a:p>
        </p:txBody>
      </p:sp>
      <p:sp>
        <p:nvSpPr>
          <p:cNvPr id="45" name="Picture Placeholder 18"/>
          <p:cNvSpPr>
            <a:spLocks noGrp="1"/>
          </p:cNvSpPr>
          <p:nvPr>
            <p:ph type="pic" sz="quarter" idx="17" hasCustomPrompt="1"/>
          </p:nvPr>
        </p:nvSpPr>
        <p:spPr>
          <a:xfrm>
            <a:off x="6438016" y="3689617"/>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smtClean="0"/>
              <a:t>Icon</a:t>
            </a:r>
            <a:endParaRPr lang="en-US" dirty="0"/>
          </a:p>
        </p:txBody>
      </p:sp>
      <p:sp>
        <p:nvSpPr>
          <p:cNvPr id="46" name="Text Placeholder 20"/>
          <p:cNvSpPr>
            <a:spLocks noGrp="1"/>
          </p:cNvSpPr>
          <p:nvPr>
            <p:ph type="body" sz="quarter" idx="18" hasCustomPrompt="1"/>
          </p:nvPr>
        </p:nvSpPr>
        <p:spPr>
          <a:xfrm>
            <a:off x="7610315" y="3689617"/>
            <a:ext cx="4341540" cy="951881"/>
          </a:xfrm>
          <a:prstGeom prst="rect">
            <a:avLst/>
          </a:prstGeom>
        </p:spPr>
        <p:txBody>
          <a:bodyPr anchor="t" anchorCtr="0"/>
          <a:lstStyle>
            <a:lvl1pPr marL="0" indent="0" algn="l">
              <a:buNone/>
              <a:defRPr sz="3000" baseline="0">
                <a:solidFill>
                  <a:schemeClr val="tx1"/>
                </a:solidFill>
              </a:defRPr>
            </a:lvl1pPr>
            <a:lvl2pPr algn="l">
              <a:defRPr/>
            </a:lvl2pPr>
            <a:lvl3pPr algn="l">
              <a:defRPr/>
            </a:lvl3pPr>
            <a:lvl4pPr algn="l">
              <a:defRPr/>
            </a:lvl4pPr>
            <a:lvl5pPr algn="l">
              <a:defRPr/>
            </a:lvl5pPr>
          </a:lstStyle>
          <a:p>
            <a:pPr lvl="0"/>
            <a:r>
              <a:rPr lang="en-US" dirty="0" smtClean="0"/>
              <a:t>Click here to add copy</a:t>
            </a:r>
          </a:p>
        </p:txBody>
      </p:sp>
      <p:sp>
        <p:nvSpPr>
          <p:cNvPr id="14" name="Picture Placeholder 18"/>
          <p:cNvSpPr>
            <a:spLocks noGrp="1"/>
          </p:cNvSpPr>
          <p:nvPr>
            <p:ph type="pic" sz="quarter" idx="19" hasCustomPrompt="1"/>
          </p:nvPr>
        </p:nvSpPr>
        <p:spPr>
          <a:xfrm>
            <a:off x="6438016" y="4883884"/>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smtClean="0"/>
              <a:t>Icon</a:t>
            </a:r>
            <a:endParaRPr lang="en-US" dirty="0"/>
          </a:p>
        </p:txBody>
      </p:sp>
      <p:sp>
        <p:nvSpPr>
          <p:cNvPr id="15" name="Text Placeholder 20"/>
          <p:cNvSpPr>
            <a:spLocks noGrp="1"/>
          </p:cNvSpPr>
          <p:nvPr>
            <p:ph type="body" sz="quarter" idx="20" hasCustomPrompt="1"/>
          </p:nvPr>
        </p:nvSpPr>
        <p:spPr>
          <a:xfrm>
            <a:off x="7610315" y="4883884"/>
            <a:ext cx="4341540" cy="951881"/>
          </a:xfrm>
          <a:prstGeom prst="rect">
            <a:avLst/>
          </a:prstGeom>
        </p:spPr>
        <p:txBody>
          <a:bodyPr anchor="t" anchorCtr="0"/>
          <a:lstStyle>
            <a:lvl1pPr marL="0" indent="0" algn="l">
              <a:buNone/>
              <a:defRPr sz="3000" baseline="0">
                <a:solidFill>
                  <a:schemeClr val="tx1"/>
                </a:solidFill>
              </a:defRPr>
            </a:lvl1pPr>
            <a:lvl2pPr algn="l">
              <a:defRPr/>
            </a:lvl2pPr>
            <a:lvl3pPr algn="l">
              <a:defRPr/>
            </a:lvl3pPr>
            <a:lvl4pPr algn="l">
              <a:defRPr/>
            </a:lvl4pPr>
            <a:lvl5pPr algn="l">
              <a:defRPr/>
            </a:lvl5pPr>
          </a:lstStyle>
          <a:p>
            <a:pPr lvl="0"/>
            <a:r>
              <a:rPr lang="en-US" dirty="0" smtClean="0"/>
              <a:t>Click here to add copy</a:t>
            </a:r>
          </a:p>
        </p:txBody>
      </p:sp>
    </p:spTree>
    <p:extLst>
      <p:ext uri="{BB962C8B-B14F-4D97-AF65-F5344CB8AC3E}">
        <p14:creationId xmlns:p14="http://schemas.microsoft.com/office/powerpoint/2010/main" val="930601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6012" y="428627"/>
            <a:ext cx="10825718" cy="870784"/>
          </a:xfrm>
          <a:prstGeom prst="rect">
            <a:avLst/>
          </a:prstGeom>
        </p:spPr>
        <p:txBody>
          <a:bodyPr anchor="t" anchorCtr="0"/>
          <a:lstStyle>
            <a:lvl1pPr marL="0" algn="ctr" defTabSz="914400" rtl="0" eaLnBrk="1" latinLnBrk="0" hangingPunct="1">
              <a:lnSpc>
                <a:spcPct val="90000"/>
              </a:lnSpc>
              <a:spcBef>
                <a:spcPct val="0"/>
              </a:spcBef>
              <a:buNone/>
              <a:defRPr lang="en-US" sz="5000" b="1" kern="1200" dirty="0">
                <a:solidFill>
                  <a:srgbClr val="15848F"/>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9313" y="2981744"/>
            <a:ext cx="3518482" cy="544295"/>
          </a:xfrm>
          <a:prstGeom prst="rect">
            <a:avLst/>
          </a:prstGeom>
        </p:spPr>
        <p:txBody>
          <a:bodyPr anchor="t" anchorCtr="0"/>
          <a:lstStyle>
            <a:lvl1pPr marL="0" indent="0" algn="ctr">
              <a:buNone/>
              <a:defRPr sz="3000" b="1"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389313" y="3905634"/>
            <a:ext cx="3518482" cy="2122705"/>
          </a:xfrm>
          <a:prstGeom prst="rect">
            <a:avLst/>
          </a:prstGeom>
        </p:spPr>
        <p:txBody>
          <a:bodyPr/>
          <a:lstStyle>
            <a:lvl1pPr marL="0" indent="0" algn="ctr">
              <a:buNone/>
              <a:defRPr sz="3000"/>
            </a:lvl1pPr>
            <a:lvl2pPr marL="457200" indent="0" algn="ctr">
              <a:buNone/>
              <a:defRPr sz="3000"/>
            </a:lvl2pPr>
          </a:lstStyle>
          <a:p>
            <a:pPr lvl="0"/>
            <a:r>
              <a:rPr lang="en-US" dirty="0" smtClean="0"/>
              <a:t>Edit Master text styles</a:t>
            </a:r>
          </a:p>
          <a:p>
            <a:pPr lvl="1"/>
            <a:r>
              <a:rPr lang="en-US" dirty="0" smtClean="0"/>
              <a:t>Second level</a:t>
            </a:r>
            <a:endParaRPr lang="en-US" dirty="0"/>
          </a:p>
        </p:txBody>
      </p:sp>
      <p:sp>
        <p:nvSpPr>
          <p:cNvPr id="5" name="Text Placeholder 4"/>
          <p:cNvSpPr>
            <a:spLocks noGrp="1"/>
          </p:cNvSpPr>
          <p:nvPr>
            <p:ph type="body" sz="quarter" idx="3"/>
          </p:nvPr>
        </p:nvSpPr>
        <p:spPr>
          <a:xfrm>
            <a:off x="4279242" y="2981744"/>
            <a:ext cx="3535810" cy="544295"/>
          </a:xfrm>
          <a:prstGeom prst="rect">
            <a:avLst/>
          </a:prstGeom>
        </p:spPr>
        <p:txBody>
          <a:bodyPr anchor="t" anchorCtr="0"/>
          <a:lstStyle>
            <a:lvl1pPr marL="0" indent="0" algn="ctr">
              <a:buNone/>
              <a:defRPr sz="3000" b="1"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279242" y="3905634"/>
            <a:ext cx="3535810" cy="2122705"/>
          </a:xfrm>
          <a:prstGeom prst="rect">
            <a:avLst/>
          </a:prstGeom>
        </p:spPr>
        <p:txBody>
          <a:bodyPr/>
          <a:lstStyle>
            <a:lvl1pPr marL="0" indent="0" algn="ctr">
              <a:buNone/>
              <a:defRPr sz="3000"/>
            </a:lvl1pPr>
            <a:lvl2pPr marL="457200" indent="0" algn="ctr">
              <a:buNone/>
              <a:defRPr sz="3000"/>
            </a:lvl2pPr>
          </a:lstStyle>
          <a:p>
            <a:pPr lvl="0"/>
            <a:r>
              <a:rPr lang="en-US" dirty="0" smtClean="0"/>
              <a:t>Edit Master text styles</a:t>
            </a:r>
          </a:p>
          <a:p>
            <a:pPr lvl="1"/>
            <a:r>
              <a:rPr lang="en-US" dirty="0" smtClean="0"/>
              <a:t>Second level</a:t>
            </a:r>
            <a:endParaRPr lang="en-US" dirty="0"/>
          </a:p>
        </p:txBody>
      </p:sp>
      <p:sp>
        <p:nvSpPr>
          <p:cNvPr id="15" name="Text Placeholder 4"/>
          <p:cNvSpPr>
            <a:spLocks noGrp="1"/>
          </p:cNvSpPr>
          <p:nvPr>
            <p:ph type="body" sz="quarter" idx="11"/>
          </p:nvPr>
        </p:nvSpPr>
        <p:spPr>
          <a:xfrm>
            <a:off x="8186290" y="2981744"/>
            <a:ext cx="3535810" cy="544295"/>
          </a:xfrm>
          <a:prstGeom prst="rect">
            <a:avLst/>
          </a:prstGeom>
        </p:spPr>
        <p:txBody>
          <a:bodyPr anchor="t" anchorCtr="0"/>
          <a:lstStyle>
            <a:lvl1pPr marL="0" indent="0" algn="ctr">
              <a:buNone/>
              <a:defRPr sz="3000" b="1"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16" name="Content Placeholder 5"/>
          <p:cNvSpPr>
            <a:spLocks noGrp="1"/>
          </p:cNvSpPr>
          <p:nvPr>
            <p:ph sz="quarter" idx="12"/>
          </p:nvPr>
        </p:nvSpPr>
        <p:spPr>
          <a:xfrm>
            <a:off x="8186290" y="3905634"/>
            <a:ext cx="3535810" cy="2122705"/>
          </a:xfrm>
          <a:prstGeom prst="rect">
            <a:avLst/>
          </a:prstGeom>
        </p:spPr>
        <p:txBody>
          <a:bodyPr/>
          <a:lstStyle>
            <a:lvl1pPr marL="0" indent="0" algn="ctr">
              <a:buNone/>
              <a:defRPr sz="3000"/>
            </a:lvl1pPr>
            <a:lvl2pPr marL="457200" indent="0" algn="ctr">
              <a:buNone/>
              <a:defRPr sz="3000"/>
            </a:lvl2pPr>
          </a:lstStyle>
          <a:p>
            <a:pPr lvl="0"/>
            <a:r>
              <a:rPr lang="en-US" dirty="0" smtClean="0"/>
              <a:t>Edit Master text styles</a:t>
            </a:r>
          </a:p>
          <a:p>
            <a:pPr lvl="1"/>
            <a:r>
              <a:rPr lang="en-US" dirty="0" smtClean="0"/>
              <a:t>Second level</a:t>
            </a:r>
          </a:p>
        </p:txBody>
      </p:sp>
      <p:sp>
        <p:nvSpPr>
          <p:cNvPr id="17" name="Picture Placeholder 18"/>
          <p:cNvSpPr>
            <a:spLocks noGrp="1"/>
          </p:cNvSpPr>
          <p:nvPr>
            <p:ph type="pic" sz="quarter" idx="15" hasCustomPrompt="1"/>
          </p:nvPr>
        </p:nvSpPr>
        <p:spPr>
          <a:xfrm>
            <a:off x="1636532" y="1736754"/>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smtClean="0"/>
              <a:t>Icon</a:t>
            </a:r>
            <a:endParaRPr lang="en-US" dirty="0"/>
          </a:p>
        </p:txBody>
      </p:sp>
      <p:sp>
        <p:nvSpPr>
          <p:cNvPr id="18" name="Picture Placeholder 18"/>
          <p:cNvSpPr>
            <a:spLocks noGrp="1"/>
          </p:cNvSpPr>
          <p:nvPr>
            <p:ph type="pic" sz="quarter" idx="16" hasCustomPrompt="1"/>
          </p:nvPr>
        </p:nvSpPr>
        <p:spPr>
          <a:xfrm>
            <a:off x="5535021" y="1736754"/>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smtClean="0"/>
              <a:t>Icon</a:t>
            </a:r>
            <a:endParaRPr lang="en-US" dirty="0"/>
          </a:p>
        </p:txBody>
      </p:sp>
      <p:sp>
        <p:nvSpPr>
          <p:cNvPr id="19" name="Picture Placeholder 18"/>
          <p:cNvSpPr>
            <a:spLocks noGrp="1"/>
          </p:cNvSpPr>
          <p:nvPr>
            <p:ph type="pic" sz="quarter" idx="17" hasCustomPrompt="1"/>
          </p:nvPr>
        </p:nvSpPr>
        <p:spPr>
          <a:xfrm>
            <a:off x="9442069" y="1736754"/>
            <a:ext cx="981599" cy="951881"/>
          </a:xfrm>
          <a:prstGeom prst="rect">
            <a:avLst/>
          </a:prstGeom>
          <a:pattFill prst="dkDnDiag">
            <a:fgClr>
              <a:schemeClr val="bg2"/>
            </a:fgClr>
            <a:bgClr>
              <a:schemeClr val="bg1"/>
            </a:bgClr>
          </a:pattFill>
        </p:spPr>
        <p:txBody>
          <a:bodyPr anchor="ctr" anchorCtr="0"/>
          <a:lstStyle>
            <a:lvl1pPr marL="0" indent="0" algn="ctr">
              <a:buNone/>
              <a:defRPr lang="en-US" sz="2000" baseline="0"/>
            </a:lvl1pPr>
          </a:lstStyle>
          <a:p>
            <a:pPr marL="228600" lvl="0" indent="-228600" algn="ctr"/>
            <a:r>
              <a:rPr lang="en-US" dirty="0" smtClean="0"/>
              <a:t>Icon</a:t>
            </a:r>
            <a:endParaRPr lang="en-US" dirty="0"/>
          </a:p>
        </p:txBody>
      </p:sp>
    </p:spTree>
    <p:extLst>
      <p:ext uri="{BB962C8B-B14F-4D97-AF65-F5344CB8AC3E}">
        <p14:creationId xmlns:p14="http://schemas.microsoft.com/office/powerpoint/2010/main" val="3394661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686" y="495946"/>
            <a:ext cx="3449593" cy="5686927"/>
          </a:xfrm>
          <a:prstGeom prst="rect">
            <a:avLst/>
          </a:prstGeom>
        </p:spPr>
      </p:pic>
      <p:sp>
        <p:nvSpPr>
          <p:cNvPr id="17" name="Picture Placeholder 8"/>
          <p:cNvSpPr>
            <a:spLocks noGrp="1"/>
          </p:cNvSpPr>
          <p:nvPr>
            <p:ph type="pic" sz="quarter" idx="10" hasCustomPrompt="1"/>
          </p:nvPr>
        </p:nvSpPr>
        <p:spPr>
          <a:xfrm>
            <a:off x="566410" y="1132819"/>
            <a:ext cx="2661755" cy="4175781"/>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000" baseline="0">
                <a:solidFill>
                  <a:schemeClr val="tx1"/>
                </a:solidFill>
              </a:defRPr>
            </a:lvl1pPr>
          </a:lstStyle>
          <a:p>
            <a:r>
              <a:rPr lang="en-US" dirty="0" smtClean="0"/>
              <a:t>Click to add photo </a:t>
            </a:r>
            <a:br>
              <a:rPr lang="en-US" dirty="0" smtClean="0"/>
            </a:br>
            <a:r>
              <a:rPr lang="en-US" dirty="0" smtClean="0"/>
              <a:t>or drag &amp; drop photo</a:t>
            </a:r>
            <a:endParaRPr lang="en-US" dirty="0"/>
          </a:p>
        </p:txBody>
      </p:sp>
      <p:sp>
        <p:nvSpPr>
          <p:cNvPr id="8" name="Text Placeholder 7"/>
          <p:cNvSpPr>
            <a:spLocks noGrp="1"/>
          </p:cNvSpPr>
          <p:nvPr>
            <p:ph type="body" sz="quarter" idx="11"/>
          </p:nvPr>
        </p:nvSpPr>
        <p:spPr>
          <a:xfrm>
            <a:off x="3669679" y="1643063"/>
            <a:ext cx="8152626" cy="4539810"/>
          </a:xfrm>
          <a:prstGeom prst="rect">
            <a:avLst/>
          </a:prstGeom>
        </p:spPr>
        <p:txBody>
          <a:bodyPr/>
          <a:lstStyle>
            <a:lvl1pPr>
              <a:defRPr sz="3600"/>
            </a:lvl1pPr>
            <a:lvl2pPr>
              <a:defRPr sz="3200"/>
            </a:lvl2pPr>
            <a:lvl3pPr>
              <a:defRPr sz="2800"/>
            </a:lvl3pPr>
            <a:lvl4pPr>
              <a:defRPr sz="2400"/>
            </a:lvl4pPr>
            <a:lvl5pPr>
              <a:defRPr sz="2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3669680" y="428626"/>
            <a:ext cx="8152625" cy="857250"/>
          </a:xfrm>
          <a:prstGeom prst="rect">
            <a:avLst/>
          </a:prstGeom>
        </p:spPr>
        <p:txBody>
          <a:bodyPr anchor="t" anchorCtr="0"/>
          <a:lstStyle>
            <a:lvl1pPr>
              <a:defRPr sz="5000" b="1">
                <a:solidFill>
                  <a:srgbClr val="15848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2953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6086917" y="1643063"/>
            <a:ext cx="5735388" cy="4539810"/>
          </a:xfrm>
          <a:prstGeom prst="rect">
            <a:avLst/>
          </a:prstGeom>
        </p:spPr>
        <p:txBody>
          <a:bodyPr/>
          <a:lstStyle>
            <a:lvl1pPr>
              <a:defRPr sz="3600"/>
            </a:lvl1pPr>
            <a:lvl2pPr>
              <a:defRPr sz="3200"/>
            </a:lvl2pPr>
            <a:lvl3pPr>
              <a:defRPr sz="2800"/>
            </a:lvl3pPr>
            <a:lvl4pPr>
              <a:defRPr sz="2400"/>
            </a:lvl4pPr>
            <a:lvl5pPr>
              <a:defRPr sz="2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656012" y="391682"/>
            <a:ext cx="10825718" cy="857250"/>
          </a:xfrm>
          <a:prstGeom prst="rect">
            <a:avLst/>
          </a:prstGeom>
        </p:spPr>
        <p:txBody>
          <a:bodyPr anchor="t" anchorCtr="0"/>
          <a:lstStyle>
            <a:lvl1pPr algn="ctr">
              <a:defRPr sz="5000" b="1">
                <a:solidFill>
                  <a:srgbClr val="15848F"/>
                </a:solidFill>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85" y="1402752"/>
            <a:ext cx="6012515" cy="4599502"/>
          </a:xfrm>
          <a:prstGeom prst="rect">
            <a:avLst/>
          </a:prstGeom>
        </p:spPr>
      </p:pic>
      <p:sp>
        <p:nvSpPr>
          <p:cNvPr id="11" name="Picture Placeholder 8"/>
          <p:cNvSpPr>
            <a:spLocks noGrp="1"/>
          </p:cNvSpPr>
          <p:nvPr>
            <p:ph type="pic" sz="quarter" idx="10" hasCustomPrompt="1"/>
          </p:nvPr>
        </p:nvSpPr>
        <p:spPr>
          <a:xfrm>
            <a:off x="511678" y="1875202"/>
            <a:ext cx="5108946" cy="3519856"/>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000" baseline="0">
                <a:solidFill>
                  <a:schemeClr val="tx1"/>
                </a:solidFill>
              </a:defRPr>
            </a:lvl1pPr>
          </a:lstStyle>
          <a:p>
            <a:r>
              <a:rPr lang="en-US" dirty="0" smtClean="0"/>
              <a:t>Click or drag &amp; drop </a:t>
            </a:r>
            <a:br>
              <a:rPr lang="en-US" dirty="0" smtClean="0"/>
            </a:br>
            <a:r>
              <a:rPr lang="en-US" dirty="0" smtClean="0"/>
              <a:t>screenshot</a:t>
            </a:r>
            <a:endParaRPr lang="en-US" dirty="0"/>
          </a:p>
        </p:txBody>
      </p:sp>
    </p:spTree>
    <p:extLst>
      <p:ext uri="{BB962C8B-B14F-4D97-AF65-F5344CB8AC3E}">
        <p14:creationId xmlns:p14="http://schemas.microsoft.com/office/powerpoint/2010/main" val="113956497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6086917" y="1643063"/>
            <a:ext cx="5735388" cy="4539810"/>
          </a:xfrm>
          <a:prstGeom prst="rect">
            <a:avLst/>
          </a:prstGeom>
        </p:spPr>
        <p:txBody>
          <a:bodyPr/>
          <a:lstStyle>
            <a:lvl1pPr>
              <a:defRPr sz="3600"/>
            </a:lvl1pPr>
            <a:lvl2pPr>
              <a:defRPr sz="3200"/>
            </a:lvl2pPr>
            <a:lvl3pPr>
              <a:defRPr sz="2800"/>
            </a:lvl3pPr>
            <a:lvl4pPr>
              <a:defRPr sz="2400"/>
            </a:lvl4pPr>
            <a:lvl5pPr>
              <a:defRPr sz="2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656012" y="391682"/>
            <a:ext cx="10825718" cy="857250"/>
          </a:xfrm>
          <a:prstGeom prst="rect">
            <a:avLst/>
          </a:prstGeom>
        </p:spPr>
        <p:txBody>
          <a:bodyPr anchor="t" anchorCtr="0"/>
          <a:lstStyle>
            <a:lvl1pPr algn="ctr">
              <a:defRPr sz="5000" b="1">
                <a:solidFill>
                  <a:srgbClr val="15848F"/>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829" y="1562442"/>
            <a:ext cx="5841065" cy="4468343"/>
          </a:xfrm>
          <a:prstGeom prst="rect">
            <a:avLst/>
          </a:prstGeom>
        </p:spPr>
      </p:pic>
      <p:sp>
        <p:nvSpPr>
          <p:cNvPr id="7" name="Picture Placeholder 8"/>
          <p:cNvSpPr>
            <a:spLocks noGrp="1"/>
          </p:cNvSpPr>
          <p:nvPr>
            <p:ph type="pic" sz="quarter" idx="10" hasCustomPrompt="1"/>
          </p:nvPr>
        </p:nvSpPr>
        <p:spPr>
          <a:xfrm>
            <a:off x="426388" y="2008598"/>
            <a:ext cx="5303339" cy="3150801"/>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000" baseline="0">
                <a:solidFill>
                  <a:schemeClr val="tx1"/>
                </a:solidFill>
              </a:defRPr>
            </a:lvl1pPr>
          </a:lstStyle>
          <a:p>
            <a:r>
              <a:rPr lang="en-US" dirty="0" smtClean="0"/>
              <a:t>Click or drag &amp; drop </a:t>
            </a:r>
            <a:br>
              <a:rPr lang="en-US" dirty="0" smtClean="0"/>
            </a:br>
            <a:r>
              <a:rPr lang="en-US" dirty="0" smtClean="0"/>
              <a:t>screenshot</a:t>
            </a:r>
            <a:endParaRPr lang="en-US" dirty="0"/>
          </a:p>
        </p:txBody>
      </p:sp>
    </p:spTree>
    <p:extLst>
      <p:ext uri="{BB962C8B-B14F-4D97-AF65-F5344CB8AC3E}">
        <p14:creationId xmlns:p14="http://schemas.microsoft.com/office/powerpoint/2010/main" val="2257340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_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656012" y="377826"/>
            <a:ext cx="10825718" cy="841506"/>
          </a:xfrm>
          <a:prstGeom prst="rect">
            <a:avLst/>
          </a:prstGeom>
        </p:spPr>
        <p:txBody>
          <a:bodyPr anchor="t" anchorCtr="0"/>
          <a:lstStyle>
            <a:lvl1pPr marL="0" algn="ctr" defTabSz="914400" rtl="0" eaLnBrk="1" latinLnBrk="0" hangingPunct="1">
              <a:lnSpc>
                <a:spcPct val="90000"/>
              </a:lnSpc>
              <a:spcBef>
                <a:spcPct val="0"/>
              </a:spcBef>
              <a:buNone/>
              <a:defRPr lang="en-US" sz="5000" b="1" kern="1200" dirty="0">
                <a:solidFill>
                  <a:srgbClr val="15848F"/>
                </a:solidFill>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38700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_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656012" y="377826"/>
            <a:ext cx="10825718" cy="841506"/>
          </a:xfrm>
          <a:prstGeom prst="rect">
            <a:avLst/>
          </a:prstGeom>
        </p:spPr>
        <p:txBody>
          <a:bodyPr anchor="t" anchorCtr="0"/>
          <a:lstStyle>
            <a:lvl1pPr marL="0" algn="ctr" defTabSz="914400" rtl="0" eaLnBrk="1" latinLnBrk="0" hangingPunct="1">
              <a:lnSpc>
                <a:spcPct val="90000"/>
              </a:lnSpc>
              <a:spcBef>
                <a:spcPct val="0"/>
              </a:spcBef>
              <a:buNone/>
              <a:defRPr lang="en-US" sz="5000" b="1" kern="1200" dirty="0">
                <a:solidFill>
                  <a:srgbClr val="15848F"/>
                </a:solidFill>
                <a:latin typeface="+mj-lt"/>
                <a:ea typeface="+mj-ea"/>
                <a:cs typeface="+mj-cs"/>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655638" y="1412875"/>
            <a:ext cx="10826750" cy="4664075"/>
          </a:xfrm>
          <a:prstGeom prst="rect">
            <a:avLst/>
          </a:prstGeom>
        </p:spPr>
        <p:txBody>
          <a:bodyPr/>
          <a:lstStyle>
            <a:lvl1pPr>
              <a:defRPr sz="3600"/>
            </a:lvl1pPr>
            <a:lvl2pPr>
              <a:defRPr sz="3200"/>
            </a:lvl2pPr>
            <a:lvl3pPr>
              <a:defRPr sz="2800"/>
            </a:lvl3pPr>
            <a:lvl4pPr>
              <a:defRPr sz="2400"/>
            </a:lvl4pPr>
            <a:lvl5pPr>
              <a:defRPr sz="2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8662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_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21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val="0"/>
              </a:ext>
            </a:extLst>
          </a:blip>
          <a:srcRect l="-1359" t="28142" r="-1" b="3499"/>
          <a:stretch/>
        </p:blipFill>
        <p:spPr>
          <a:xfrm>
            <a:off x="2679405" y="0"/>
            <a:ext cx="9512596" cy="6855368"/>
          </a:xfrm>
          <a:prstGeom prst="rect">
            <a:avLst/>
          </a:prstGeom>
        </p:spPr>
      </p:pic>
      <p:sp>
        <p:nvSpPr>
          <p:cNvPr id="8" name="Rectangle 7"/>
          <p:cNvSpPr/>
          <p:nvPr userDrawn="1"/>
        </p:nvSpPr>
        <p:spPr>
          <a:xfrm>
            <a:off x="3509010" y="-6742"/>
            <a:ext cx="8682987" cy="4052962"/>
          </a:xfrm>
          <a:prstGeom prst="rect">
            <a:avLst/>
          </a:prstGeom>
          <a:gradFill flip="none" rotWithShape="1">
            <a:gsLst>
              <a:gs pos="52000">
                <a:srgbClr val="FFFFFF">
                  <a:alpha val="86000"/>
                </a:srgbClr>
              </a:gs>
              <a:gs pos="100000">
                <a:schemeClr val="accent2">
                  <a:lumMod val="0"/>
                  <a:lumOff val="100000"/>
                  <a:alpha val="0"/>
                </a:schemeClr>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4560572" y="254002"/>
            <a:ext cx="7308700" cy="1959949"/>
          </a:xfrm>
          <a:prstGeom prst="rect">
            <a:avLst/>
          </a:prstGeom>
        </p:spPr>
        <p:txBody>
          <a:bodyPr anchor="t" anchorCtr="0"/>
          <a:lstStyle>
            <a:lvl1pPr marL="0" indent="0" algn="ctr">
              <a:buNone/>
              <a:defRPr sz="5000" b="1" cap="none" baseline="0">
                <a:solidFill>
                  <a:srgbClr val="15848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Click to add title </a:t>
            </a:r>
            <a:endParaRPr lang="en-US" dirty="0"/>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r="62594" b="6105"/>
          <a:stretch/>
        </p:blipFill>
        <p:spPr>
          <a:xfrm>
            <a:off x="-2" y="-6741"/>
            <a:ext cx="4560570" cy="6864741"/>
          </a:xfrm>
          <a:prstGeom prst="rect">
            <a:avLst/>
          </a:prstGeom>
        </p:spPr>
      </p:pic>
      <p:sp>
        <p:nvSpPr>
          <p:cNvPr id="5" name="Text Placeholder 3"/>
          <p:cNvSpPr>
            <a:spLocks noGrp="1"/>
          </p:cNvSpPr>
          <p:nvPr>
            <p:ph type="body" sz="quarter" idx="11" hasCustomPrompt="1"/>
          </p:nvPr>
        </p:nvSpPr>
        <p:spPr>
          <a:xfrm>
            <a:off x="385343" y="254002"/>
            <a:ext cx="3484013" cy="1006559"/>
          </a:xfrm>
          <a:prstGeom prst="rect">
            <a:avLst/>
          </a:prstGeom>
        </p:spPr>
        <p:txBody>
          <a:bodyPr anchor="t" anchorCtr="0"/>
          <a:lstStyle>
            <a:lvl1pPr marL="0" indent="0" algn="l">
              <a:spcBef>
                <a:spcPts val="0"/>
              </a:spcBef>
              <a:buNone/>
              <a:defRPr sz="2800" b="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b="0" dirty="0" smtClean="0"/>
              <a:t>First &amp; Last Name</a:t>
            </a:r>
            <a:br>
              <a:rPr lang="en-US" b="0" dirty="0" smtClean="0"/>
            </a:br>
            <a:r>
              <a:rPr lang="en-US" b="0" dirty="0" smtClean="0"/>
              <a:t>Company Name </a:t>
            </a:r>
            <a:endParaRPr lang="en-US" dirty="0"/>
          </a:p>
        </p:txBody>
      </p:sp>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val="0"/>
              </a:ext>
            </a:extLst>
          </a:blip>
          <a:srcRect l="13595" t="17541" r="30264" b="50522"/>
          <a:stretch/>
        </p:blipFill>
        <p:spPr>
          <a:xfrm>
            <a:off x="394635" y="5871410"/>
            <a:ext cx="2598821" cy="683394"/>
          </a:xfrm>
          <a:prstGeom prst="rect">
            <a:avLst/>
          </a:prstGeom>
        </p:spPr>
      </p:pic>
    </p:spTree>
    <p:extLst>
      <p:ext uri="{BB962C8B-B14F-4D97-AF65-F5344CB8AC3E}">
        <p14:creationId xmlns:p14="http://schemas.microsoft.com/office/powerpoint/2010/main" val="3853946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SCREEN PHOTO/SCREENSHOT">
    <p:spTree>
      <p:nvGrpSpPr>
        <p:cNvPr id="1" name=""/>
        <p:cNvGrpSpPr/>
        <p:nvPr/>
      </p:nvGrpSpPr>
      <p:grpSpPr>
        <a:xfrm>
          <a:off x="0" y="0"/>
          <a:ext cx="0" cy="0"/>
          <a:chOff x="0" y="0"/>
          <a:chExt cx="0" cy="0"/>
        </a:xfrm>
      </p:grpSpPr>
      <p:sp>
        <p:nvSpPr>
          <p:cNvPr id="5" name="Picture Placeholder 8"/>
          <p:cNvSpPr>
            <a:spLocks noGrp="1"/>
          </p:cNvSpPr>
          <p:nvPr>
            <p:ph type="pic" sz="quarter" idx="10" hasCustomPrompt="1"/>
          </p:nvPr>
        </p:nvSpPr>
        <p:spPr>
          <a:xfrm>
            <a:off x="0" y="0"/>
            <a:ext cx="12192000" cy="6858000"/>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000" baseline="0">
                <a:solidFill>
                  <a:schemeClr val="tx1"/>
                </a:solidFill>
              </a:defRPr>
            </a:lvl1pPr>
          </a:lstStyle>
          <a:p>
            <a:r>
              <a:rPr lang="en-US" dirty="0" smtClean="0"/>
              <a:t>Click or drag &amp; drop </a:t>
            </a:r>
            <a:br>
              <a:rPr lang="en-US" dirty="0" smtClean="0"/>
            </a:br>
            <a:r>
              <a:rPr lang="en-US" dirty="0" smtClean="0"/>
              <a:t>photo/screenshot</a:t>
            </a:r>
            <a:endParaRPr lang="en-US" dirty="0"/>
          </a:p>
        </p:txBody>
      </p:sp>
    </p:spTree>
    <p:extLst>
      <p:ext uri="{BB962C8B-B14F-4D97-AF65-F5344CB8AC3E}">
        <p14:creationId xmlns:p14="http://schemas.microsoft.com/office/powerpoint/2010/main" val="3792931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308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ayout 4">
    <p:spTree>
      <p:nvGrpSpPr>
        <p:cNvPr id="1" name=""/>
        <p:cNvGrpSpPr/>
        <p:nvPr/>
      </p:nvGrpSpPr>
      <p:grpSpPr>
        <a:xfrm>
          <a:off x="0" y="0"/>
          <a:ext cx="0" cy="0"/>
          <a:chOff x="0" y="0"/>
          <a:chExt cx="0" cy="0"/>
        </a:xfrm>
      </p:grpSpPr>
      <p:sp>
        <p:nvSpPr>
          <p:cNvPr id="5" name="Freeform 5"/>
          <p:cNvSpPr>
            <a:spLocks/>
          </p:cNvSpPr>
          <p:nvPr userDrawn="1"/>
        </p:nvSpPr>
        <p:spPr bwMode="auto">
          <a:xfrm>
            <a:off x="0" y="0"/>
            <a:ext cx="12192000" cy="1066800"/>
          </a:xfrm>
          <a:prstGeom prst="rect">
            <a:avLst/>
          </a:prstGeom>
          <a:solidFill>
            <a:srgbClr val="4452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algn="ctr"/>
            <a:endParaRPr lang="en-US" sz="4500" dirty="0">
              <a:solidFill>
                <a:schemeClr val="bg1"/>
              </a:solidFill>
              <a:latin typeface="+mj-lt"/>
            </a:endParaRPr>
          </a:p>
        </p:txBody>
      </p:sp>
      <p:sp>
        <p:nvSpPr>
          <p:cNvPr id="7" name="Title 1"/>
          <p:cNvSpPr>
            <a:spLocks noGrp="1"/>
          </p:cNvSpPr>
          <p:nvPr>
            <p:ph type="title" hasCustomPrompt="1"/>
          </p:nvPr>
        </p:nvSpPr>
        <p:spPr>
          <a:xfrm>
            <a:off x="363498" y="1"/>
            <a:ext cx="11485602" cy="1066799"/>
          </a:xfrm>
          <a:prstGeom prst="rect">
            <a:avLst/>
          </a:prstGeom>
        </p:spPr>
        <p:txBody>
          <a:bodyPr lIns="0" rIns="0" bIns="0" anchor="ctr">
            <a:normAutofit/>
          </a:bodyPr>
          <a:lstStyle>
            <a:lvl1pPr algn="ctr">
              <a:defRPr sz="5000" cap="none" baseline="0">
                <a:solidFill>
                  <a:schemeClr val="bg1"/>
                </a:solidFill>
                <a:latin typeface="+mj-lt"/>
              </a:defRPr>
            </a:lvl1pPr>
          </a:lstStyle>
          <a:p>
            <a:r>
              <a:rPr lang="en-US" dirty="0" smtClean="0"/>
              <a:t>Click to Edit Master Title Style</a:t>
            </a:r>
            <a:endParaRPr lang="en-US" dirty="0"/>
          </a:p>
        </p:txBody>
      </p:sp>
      <p:sp>
        <p:nvSpPr>
          <p:cNvPr id="8" name="Content Placeholder 2"/>
          <p:cNvSpPr>
            <a:spLocks noGrp="1"/>
          </p:cNvSpPr>
          <p:nvPr>
            <p:ph idx="1"/>
          </p:nvPr>
        </p:nvSpPr>
        <p:spPr>
          <a:xfrm>
            <a:off x="363498" y="1574365"/>
            <a:ext cx="11485602" cy="4550663"/>
          </a:xfrm>
          <a:prstGeom prst="rect">
            <a:avLst/>
          </a:prstGeom>
        </p:spPr>
        <p:txBody>
          <a:bodyPr lIns="0" tIns="0" rIns="0" bIns="0"/>
          <a:lstStyle>
            <a:lvl1pPr>
              <a:spcAft>
                <a:spcPts val="600"/>
              </a:spcAft>
              <a:buClr>
                <a:schemeClr val="tx1"/>
              </a:buClr>
              <a:defRPr sz="3600"/>
            </a:lvl1pPr>
            <a:lvl2pPr>
              <a:spcAft>
                <a:spcPts val="600"/>
              </a:spcAft>
              <a:buClr>
                <a:schemeClr val="tx1"/>
              </a:buClr>
              <a:defRPr sz="3200"/>
            </a:lvl2pPr>
            <a:lvl3pPr>
              <a:spcAft>
                <a:spcPts val="600"/>
              </a:spcAft>
              <a:buClr>
                <a:schemeClr val="tx1"/>
              </a:buClr>
              <a:defRPr sz="2800"/>
            </a:lvl3pPr>
            <a:lvl4pPr>
              <a:spcAft>
                <a:spcPts val="600"/>
              </a:spcAft>
              <a:buClr>
                <a:schemeClr val="tx1"/>
              </a:buClr>
              <a:defRPr sz="2400"/>
            </a:lvl4pPr>
            <a:lvl5pPr>
              <a:spcAft>
                <a:spcPts val="600"/>
              </a:spcAft>
              <a:buClr>
                <a:schemeClr val="tx1"/>
              </a:buClr>
              <a:defRPr sz="24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6062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6179127" y="0"/>
            <a:ext cx="6012873" cy="641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971146" y="485199"/>
            <a:ext cx="4731327" cy="892464"/>
          </a:xfrm>
          <a:prstGeom prst="rect">
            <a:avLst/>
          </a:prstGeom>
        </p:spPr>
        <p:txBody>
          <a:bodyPr/>
          <a:lstStyle>
            <a:lvl1pPr>
              <a:defRPr sz="5000" b="1">
                <a:solidFill>
                  <a:srgbClr val="15848F"/>
                </a:solidFill>
                <a:latin typeface="+mn-lt"/>
              </a:defRPr>
            </a:lvl1pPr>
          </a:lstStyle>
          <a:p>
            <a:r>
              <a:rPr lang="en-US" dirty="0" smtClean="0"/>
              <a:t>Agenda</a:t>
            </a:r>
            <a:endParaRPr lang="en-US" dirty="0"/>
          </a:p>
        </p:txBody>
      </p:sp>
      <p:sp>
        <p:nvSpPr>
          <p:cNvPr id="3" name="Content Placeholder 2"/>
          <p:cNvSpPr>
            <a:spLocks noGrp="1"/>
          </p:cNvSpPr>
          <p:nvPr>
            <p:ph idx="1"/>
          </p:nvPr>
        </p:nvSpPr>
        <p:spPr>
          <a:xfrm>
            <a:off x="6971146" y="1562793"/>
            <a:ext cx="4731327" cy="4642698"/>
          </a:xfrm>
          <a:prstGeom prst="rect">
            <a:avLst/>
          </a:prstGeom>
        </p:spPr>
        <p:txBody>
          <a:bodyPr/>
          <a:lstStyle>
            <a:lvl1pPr marL="0" indent="0">
              <a:spcBef>
                <a:spcPts val="0"/>
              </a:spcBef>
              <a:spcAft>
                <a:spcPts val="1800"/>
              </a:spcAft>
              <a:buNone/>
              <a:defRPr sz="3600">
                <a:solidFill>
                  <a:schemeClr val="tx1"/>
                </a:solidFill>
              </a:defRPr>
            </a:lvl1pPr>
            <a:lvl2pPr marL="457200" indent="0">
              <a:spcAft>
                <a:spcPts val="1800"/>
              </a:spcAft>
              <a:buNone/>
              <a:defRPr sz="32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smtClean="0"/>
              <a:t>Edit Master text styles</a:t>
            </a:r>
          </a:p>
          <a:p>
            <a:pPr lvl="1"/>
            <a:r>
              <a:rPr lang="en-US" dirty="0" smtClean="0"/>
              <a:t>Second level</a:t>
            </a:r>
          </a:p>
        </p:txBody>
      </p:sp>
      <p:sp>
        <p:nvSpPr>
          <p:cNvPr id="9" name="Picture Placeholder 8"/>
          <p:cNvSpPr>
            <a:spLocks noGrp="1"/>
          </p:cNvSpPr>
          <p:nvPr>
            <p:ph type="pic" sz="quarter" idx="10" hasCustomPrompt="1"/>
          </p:nvPr>
        </p:nvSpPr>
        <p:spPr>
          <a:xfrm>
            <a:off x="1" y="-18474"/>
            <a:ext cx="6515946" cy="6876473"/>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400" baseline="0">
                <a:solidFill>
                  <a:schemeClr val="tx1"/>
                </a:solidFill>
              </a:defRPr>
            </a:lvl1pPr>
          </a:lstStyle>
          <a:p>
            <a:r>
              <a:rPr lang="en-US" dirty="0" smtClean="0"/>
              <a:t>Click to add photo </a:t>
            </a:r>
            <a:br>
              <a:rPr lang="en-US" dirty="0" smtClean="0"/>
            </a:br>
            <a:r>
              <a:rPr lang="en-US" dirty="0" smtClean="0"/>
              <a:t>or drag &amp; drop photo</a:t>
            </a:r>
            <a:endParaRPr lang="en-US" dirty="0"/>
          </a:p>
        </p:txBody>
      </p:sp>
    </p:spTree>
    <p:extLst>
      <p:ext uri="{BB962C8B-B14F-4D97-AF65-F5344CB8AC3E}">
        <p14:creationId xmlns:p14="http://schemas.microsoft.com/office/powerpoint/2010/main" val="293907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0643" y="345499"/>
            <a:ext cx="6515029" cy="892464"/>
          </a:xfrm>
          <a:prstGeom prst="rect">
            <a:avLst/>
          </a:prstGeom>
        </p:spPr>
        <p:txBody>
          <a:bodyPr anchor="t" anchorCtr="0"/>
          <a:lstStyle>
            <a:lvl1pPr>
              <a:defRPr sz="5000" b="1" baseline="0">
                <a:solidFill>
                  <a:srgbClr val="15848F"/>
                </a:solidFill>
                <a:latin typeface="+mn-lt"/>
              </a:defRPr>
            </a:lvl1pPr>
          </a:lstStyle>
          <a:p>
            <a:r>
              <a:rPr lang="en-US" dirty="0" smtClean="0"/>
              <a:t>Click to add title</a:t>
            </a:r>
            <a:endParaRPr lang="en-US" dirty="0"/>
          </a:p>
        </p:txBody>
      </p:sp>
      <p:sp>
        <p:nvSpPr>
          <p:cNvPr id="3" name="Content Placeholder 2"/>
          <p:cNvSpPr>
            <a:spLocks noGrp="1"/>
          </p:cNvSpPr>
          <p:nvPr>
            <p:ph idx="1"/>
          </p:nvPr>
        </p:nvSpPr>
        <p:spPr>
          <a:xfrm>
            <a:off x="5390643" y="1403497"/>
            <a:ext cx="6515029" cy="5063139"/>
          </a:xfrm>
          <a:prstGeom prst="rect">
            <a:avLst/>
          </a:prstGeom>
        </p:spPr>
        <p:txBody>
          <a:bodyPr/>
          <a:lstStyle>
            <a:lvl1pPr marL="274320" indent="-274320">
              <a:spcBef>
                <a:spcPts val="0"/>
              </a:spcBef>
              <a:spcAft>
                <a:spcPts val="1200"/>
              </a:spcAft>
              <a:buFont typeface="Arial" panose="020B0604020202020204" pitchFamily="34" charset="0"/>
              <a:buChar char="•"/>
              <a:defRPr sz="3600">
                <a:solidFill>
                  <a:schemeClr val="tx1"/>
                </a:solidFill>
              </a:defRPr>
            </a:lvl1pPr>
            <a:lvl2pPr marL="640080" indent="-274320">
              <a:spcBef>
                <a:spcPts val="0"/>
              </a:spcBef>
              <a:spcAft>
                <a:spcPts val="600"/>
              </a:spcAft>
              <a:buFont typeface="Arial" panose="020B0604020202020204" pitchFamily="34" charset="0"/>
              <a:buChar char="•"/>
              <a:defRPr sz="32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smtClean="0"/>
              <a:t>Edit Master text styles</a:t>
            </a:r>
          </a:p>
          <a:p>
            <a:pPr lvl="1"/>
            <a:r>
              <a:rPr lang="en-US" dirty="0" smtClean="0"/>
              <a:t>Second level</a:t>
            </a:r>
          </a:p>
        </p:txBody>
      </p:sp>
      <p:sp>
        <p:nvSpPr>
          <p:cNvPr id="9" name="Picture Placeholder 8"/>
          <p:cNvSpPr>
            <a:spLocks noGrp="1"/>
          </p:cNvSpPr>
          <p:nvPr>
            <p:ph type="pic" sz="quarter" idx="10" hasCustomPrompt="1"/>
          </p:nvPr>
        </p:nvSpPr>
        <p:spPr>
          <a:xfrm>
            <a:off x="0" y="-7316"/>
            <a:ext cx="5144316" cy="6865315"/>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400" baseline="0">
                <a:solidFill>
                  <a:schemeClr val="tx1"/>
                </a:solidFill>
              </a:defRPr>
            </a:lvl1pPr>
          </a:lstStyle>
          <a:p>
            <a:r>
              <a:rPr lang="en-US" dirty="0" smtClean="0"/>
              <a:t>Click or drag &amp; drop </a:t>
            </a:r>
            <a:br>
              <a:rPr lang="en-US" dirty="0" smtClean="0"/>
            </a:br>
            <a:r>
              <a:rPr lang="en-US" dirty="0" smtClean="0"/>
              <a:t>photo/screenshot</a:t>
            </a:r>
            <a:endParaRPr lang="en-US" dirty="0"/>
          </a:p>
        </p:txBody>
      </p:sp>
    </p:spTree>
    <p:extLst>
      <p:ext uri="{BB962C8B-B14F-4D97-AF65-F5344CB8AC3E}">
        <p14:creationId xmlns:p14="http://schemas.microsoft.com/office/powerpoint/2010/main" val="140342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0150" y="345499"/>
            <a:ext cx="6445849" cy="892464"/>
          </a:xfrm>
          <a:prstGeom prst="rect">
            <a:avLst/>
          </a:prstGeom>
        </p:spPr>
        <p:txBody>
          <a:bodyPr anchor="t" anchorCtr="0"/>
          <a:lstStyle>
            <a:lvl1pPr>
              <a:defRPr sz="5000" b="1" baseline="0">
                <a:solidFill>
                  <a:srgbClr val="15848F"/>
                </a:solidFill>
                <a:latin typeface="+mn-lt"/>
              </a:defRPr>
            </a:lvl1pPr>
          </a:lstStyle>
          <a:p>
            <a:r>
              <a:rPr lang="en-US" dirty="0" smtClean="0"/>
              <a:t>Click to add title</a:t>
            </a:r>
            <a:endParaRPr lang="en-US" dirty="0"/>
          </a:p>
        </p:txBody>
      </p:sp>
      <p:sp>
        <p:nvSpPr>
          <p:cNvPr id="3" name="Content Placeholder 2"/>
          <p:cNvSpPr>
            <a:spLocks noGrp="1"/>
          </p:cNvSpPr>
          <p:nvPr>
            <p:ph idx="1"/>
          </p:nvPr>
        </p:nvSpPr>
        <p:spPr>
          <a:xfrm>
            <a:off x="5390150" y="1247719"/>
            <a:ext cx="6445849" cy="673768"/>
          </a:xfrm>
          <a:prstGeom prst="rect">
            <a:avLst/>
          </a:prstGeom>
        </p:spPr>
        <p:txBody>
          <a:bodyPr anchor="t" anchorCtr="0"/>
          <a:lstStyle>
            <a:lvl1pPr marL="0" indent="0">
              <a:spcBef>
                <a:spcPts val="0"/>
              </a:spcBef>
              <a:spcAft>
                <a:spcPts val="1800"/>
              </a:spcAft>
              <a:buFont typeface="Arial" panose="020B0604020202020204" pitchFamily="34" charset="0"/>
              <a:buNone/>
              <a:defRPr sz="3600" b="1">
                <a:solidFill>
                  <a:schemeClr val="accent1"/>
                </a:solidFill>
              </a:defRPr>
            </a:lvl1pPr>
            <a:lvl2pPr marL="365760" indent="0">
              <a:spcBef>
                <a:spcPts val="0"/>
              </a:spcBef>
              <a:spcAft>
                <a:spcPts val="1800"/>
              </a:spcAft>
              <a:buFont typeface="Arial" panose="020B0604020202020204" pitchFamily="34" charset="0"/>
              <a:buNone/>
              <a:defRPr sz="20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smtClean="0"/>
              <a:t>Edit Master text styles</a:t>
            </a:r>
          </a:p>
        </p:txBody>
      </p:sp>
      <p:sp>
        <p:nvSpPr>
          <p:cNvPr id="8" name="Content Placeholder 2"/>
          <p:cNvSpPr>
            <a:spLocks noGrp="1"/>
          </p:cNvSpPr>
          <p:nvPr>
            <p:ph idx="11"/>
          </p:nvPr>
        </p:nvSpPr>
        <p:spPr>
          <a:xfrm>
            <a:off x="5390150" y="1938935"/>
            <a:ext cx="6445849" cy="4424832"/>
          </a:xfrm>
          <a:prstGeom prst="rect">
            <a:avLst/>
          </a:prstGeom>
        </p:spPr>
        <p:txBody>
          <a:bodyPr/>
          <a:lstStyle>
            <a:lvl1pPr marL="274320" indent="-274320">
              <a:spcBef>
                <a:spcPts val="0"/>
              </a:spcBef>
              <a:spcAft>
                <a:spcPts val="1800"/>
              </a:spcAft>
              <a:buFont typeface="Arial" panose="020B0604020202020204" pitchFamily="34" charset="0"/>
              <a:buChar char="•"/>
              <a:defRPr sz="3600">
                <a:solidFill>
                  <a:schemeClr val="tx1"/>
                </a:solidFill>
              </a:defRPr>
            </a:lvl1pPr>
            <a:lvl2pPr marL="365760" indent="0">
              <a:spcBef>
                <a:spcPts val="0"/>
              </a:spcBef>
              <a:spcAft>
                <a:spcPts val="1800"/>
              </a:spcAft>
              <a:buFont typeface="Arial" panose="020B0604020202020204" pitchFamily="34" charset="0"/>
              <a:buNone/>
              <a:defRPr sz="20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smtClean="0"/>
              <a:t>Edit Master text styles</a:t>
            </a:r>
          </a:p>
        </p:txBody>
      </p:sp>
      <p:sp>
        <p:nvSpPr>
          <p:cNvPr id="11" name="Picture Placeholder 8"/>
          <p:cNvSpPr>
            <a:spLocks noGrp="1"/>
          </p:cNvSpPr>
          <p:nvPr>
            <p:ph type="pic" sz="quarter" idx="10" hasCustomPrompt="1"/>
          </p:nvPr>
        </p:nvSpPr>
        <p:spPr>
          <a:xfrm>
            <a:off x="0" y="-7316"/>
            <a:ext cx="5144316" cy="6865315"/>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400" baseline="0">
                <a:solidFill>
                  <a:schemeClr val="tx1"/>
                </a:solidFill>
              </a:defRPr>
            </a:lvl1pPr>
          </a:lstStyle>
          <a:p>
            <a:r>
              <a:rPr lang="en-US" dirty="0" smtClean="0"/>
              <a:t>Click or drag &amp; drop </a:t>
            </a:r>
            <a:br>
              <a:rPr lang="en-US" dirty="0" smtClean="0"/>
            </a:br>
            <a:r>
              <a:rPr lang="en-US" dirty="0" smtClean="0"/>
              <a:t>photo/screenshot</a:t>
            </a:r>
            <a:endParaRPr lang="en-US" dirty="0"/>
          </a:p>
        </p:txBody>
      </p:sp>
    </p:spTree>
    <p:extLst>
      <p:ext uri="{BB962C8B-B14F-4D97-AF65-F5344CB8AC3E}">
        <p14:creationId xmlns:p14="http://schemas.microsoft.com/office/powerpoint/2010/main" val="109055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9953" y="345499"/>
            <a:ext cx="6167778" cy="892464"/>
          </a:xfrm>
          <a:prstGeom prst="rect">
            <a:avLst/>
          </a:prstGeom>
        </p:spPr>
        <p:txBody>
          <a:bodyPr anchor="t" anchorCtr="0"/>
          <a:lstStyle>
            <a:lvl1pPr>
              <a:defRPr sz="5000" b="1" baseline="0">
                <a:solidFill>
                  <a:srgbClr val="15848F"/>
                </a:solidFill>
                <a:latin typeface="+mn-lt"/>
              </a:defRPr>
            </a:lvl1pPr>
          </a:lstStyle>
          <a:p>
            <a:r>
              <a:rPr lang="en-US" dirty="0" smtClean="0"/>
              <a:t>Click to add title</a:t>
            </a:r>
            <a:endParaRPr lang="en-US" dirty="0"/>
          </a:p>
        </p:txBody>
      </p:sp>
      <p:sp>
        <p:nvSpPr>
          <p:cNvPr id="3" name="Content Placeholder 2"/>
          <p:cNvSpPr>
            <a:spLocks noGrp="1"/>
          </p:cNvSpPr>
          <p:nvPr>
            <p:ph idx="1"/>
          </p:nvPr>
        </p:nvSpPr>
        <p:spPr>
          <a:xfrm>
            <a:off x="439953" y="1403497"/>
            <a:ext cx="6167778" cy="5063139"/>
          </a:xfrm>
          <a:prstGeom prst="rect">
            <a:avLst/>
          </a:prstGeom>
        </p:spPr>
        <p:txBody>
          <a:bodyPr/>
          <a:lstStyle>
            <a:lvl1pPr marL="274320" indent="-274320">
              <a:spcBef>
                <a:spcPts val="0"/>
              </a:spcBef>
              <a:spcAft>
                <a:spcPts val="1200"/>
              </a:spcAft>
              <a:buFont typeface="Arial" panose="020B0604020202020204" pitchFamily="34" charset="0"/>
              <a:buChar char="•"/>
              <a:defRPr sz="3600">
                <a:solidFill>
                  <a:schemeClr val="tx1"/>
                </a:solidFill>
              </a:defRPr>
            </a:lvl1pPr>
            <a:lvl2pPr marL="640080" indent="-274320">
              <a:spcBef>
                <a:spcPts val="0"/>
              </a:spcBef>
              <a:spcAft>
                <a:spcPts val="600"/>
              </a:spcAft>
              <a:buFont typeface="Arial" panose="020B0604020202020204" pitchFamily="34" charset="0"/>
              <a:buChar char="•"/>
              <a:defRPr sz="32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smtClean="0"/>
              <a:t>Edit Master text styles</a:t>
            </a:r>
          </a:p>
          <a:p>
            <a:pPr lvl="1"/>
            <a:r>
              <a:rPr lang="en-US" dirty="0" smtClean="0"/>
              <a:t>Second level</a:t>
            </a:r>
          </a:p>
        </p:txBody>
      </p:sp>
      <p:sp>
        <p:nvSpPr>
          <p:cNvPr id="9" name="Picture Placeholder 8"/>
          <p:cNvSpPr>
            <a:spLocks noGrp="1"/>
          </p:cNvSpPr>
          <p:nvPr>
            <p:ph type="pic" sz="quarter" idx="10" hasCustomPrompt="1"/>
          </p:nvPr>
        </p:nvSpPr>
        <p:spPr>
          <a:xfrm>
            <a:off x="7047683" y="-7315"/>
            <a:ext cx="5144316" cy="6473952"/>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400" baseline="0">
                <a:solidFill>
                  <a:schemeClr val="tx1"/>
                </a:solidFill>
              </a:defRPr>
            </a:lvl1pPr>
          </a:lstStyle>
          <a:p>
            <a:r>
              <a:rPr lang="en-US" dirty="0" smtClean="0"/>
              <a:t>Click or drag &amp; drop </a:t>
            </a:r>
            <a:br>
              <a:rPr lang="en-US" dirty="0" smtClean="0"/>
            </a:br>
            <a:r>
              <a:rPr lang="en-US" dirty="0" smtClean="0"/>
              <a:t>photo/screenshot</a:t>
            </a:r>
            <a:endParaRPr lang="en-US" dirty="0"/>
          </a:p>
        </p:txBody>
      </p:sp>
    </p:spTree>
    <p:extLst>
      <p:ext uri="{BB962C8B-B14F-4D97-AF65-F5344CB8AC3E}">
        <p14:creationId xmlns:p14="http://schemas.microsoft.com/office/powerpoint/2010/main" val="34046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9953" y="345499"/>
            <a:ext cx="6258559" cy="892464"/>
          </a:xfrm>
          <a:prstGeom prst="rect">
            <a:avLst/>
          </a:prstGeom>
        </p:spPr>
        <p:txBody>
          <a:bodyPr anchor="t" anchorCtr="0"/>
          <a:lstStyle>
            <a:lvl1pPr>
              <a:defRPr sz="5000" b="1" baseline="0">
                <a:solidFill>
                  <a:srgbClr val="15848F"/>
                </a:solidFill>
                <a:latin typeface="+mn-lt"/>
              </a:defRPr>
            </a:lvl1pPr>
          </a:lstStyle>
          <a:p>
            <a:r>
              <a:rPr lang="en-US" dirty="0" smtClean="0"/>
              <a:t>Click to add title</a:t>
            </a:r>
            <a:endParaRPr lang="en-US" dirty="0"/>
          </a:p>
        </p:txBody>
      </p:sp>
      <p:sp>
        <p:nvSpPr>
          <p:cNvPr id="3" name="Content Placeholder 2"/>
          <p:cNvSpPr>
            <a:spLocks noGrp="1"/>
          </p:cNvSpPr>
          <p:nvPr>
            <p:ph idx="1"/>
          </p:nvPr>
        </p:nvSpPr>
        <p:spPr>
          <a:xfrm>
            <a:off x="439953" y="1247719"/>
            <a:ext cx="6258559" cy="673768"/>
          </a:xfrm>
          <a:prstGeom prst="rect">
            <a:avLst/>
          </a:prstGeom>
        </p:spPr>
        <p:txBody>
          <a:bodyPr anchor="b" anchorCtr="0"/>
          <a:lstStyle>
            <a:lvl1pPr marL="0" indent="0">
              <a:spcBef>
                <a:spcPts val="0"/>
              </a:spcBef>
              <a:spcAft>
                <a:spcPts val="1800"/>
              </a:spcAft>
              <a:buFont typeface="Arial" panose="020B0604020202020204" pitchFamily="34" charset="0"/>
              <a:buNone/>
              <a:defRPr sz="3600" b="1">
                <a:solidFill>
                  <a:schemeClr val="accent1"/>
                </a:solidFill>
              </a:defRPr>
            </a:lvl1pPr>
            <a:lvl2pPr marL="365760" indent="0">
              <a:spcBef>
                <a:spcPts val="0"/>
              </a:spcBef>
              <a:spcAft>
                <a:spcPts val="1800"/>
              </a:spcAft>
              <a:buFont typeface="Arial" panose="020B0604020202020204" pitchFamily="34" charset="0"/>
              <a:buNone/>
              <a:defRPr sz="20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smtClean="0"/>
              <a:t>Edit Master text styles</a:t>
            </a:r>
          </a:p>
        </p:txBody>
      </p:sp>
      <p:sp>
        <p:nvSpPr>
          <p:cNvPr id="8" name="Content Placeholder 2"/>
          <p:cNvSpPr>
            <a:spLocks noGrp="1"/>
          </p:cNvSpPr>
          <p:nvPr>
            <p:ph idx="11"/>
          </p:nvPr>
        </p:nvSpPr>
        <p:spPr>
          <a:xfrm>
            <a:off x="439953" y="2041805"/>
            <a:ext cx="6258559" cy="4424832"/>
          </a:xfrm>
          <a:prstGeom prst="rect">
            <a:avLst/>
          </a:prstGeom>
        </p:spPr>
        <p:txBody>
          <a:bodyPr/>
          <a:lstStyle>
            <a:lvl1pPr marL="274320" indent="-274320">
              <a:spcBef>
                <a:spcPts val="0"/>
              </a:spcBef>
              <a:spcAft>
                <a:spcPts val="1800"/>
              </a:spcAft>
              <a:buFont typeface="Arial" panose="020B0604020202020204" pitchFamily="34" charset="0"/>
              <a:buChar char="•"/>
              <a:defRPr sz="3600">
                <a:solidFill>
                  <a:schemeClr val="tx1"/>
                </a:solidFill>
              </a:defRPr>
            </a:lvl1pPr>
            <a:lvl2pPr marL="365760" indent="0">
              <a:spcBef>
                <a:spcPts val="0"/>
              </a:spcBef>
              <a:spcAft>
                <a:spcPts val="1800"/>
              </a:spcAft>
              <a:buFont typeface="Arial" panose="020B0604020202020204" pitchFamily="34" charset="0"/>
              <a:buNone/>
              <a:defRPr sz="20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smtClean="0"/>
              <a:t>Edit Master text styles</a:t>
            </a:r>
          </a:p>
        </p:txBody>
      </p:sp>
      <p:sp>
        <p:nvSpPr>
          <p:cNvPr id="11" name="Picture Placeholder 8"/>
          <p:cNvSpPr>
            <a:spLocks noGrp="1"/>
          </p:cNvSpPr>
          <p:nvPr>
            <p:ph type="pic" sz="quarter" idx="10" hasCustomPrompt="1"/>
          </p:nvPr>
        </p:nvSpPr>
        <p:spPr>
          <a:xfrm>
            <a:off x="7047683" y="-7315"/>
            <a:ext cx="5144316" cy="6473952"/>
          </a:xfrm>
          <a:prstGeom prst="rect">
            <a:avLst/>
          </a:prstGeom>
          <a:pattFill prst="dkDnDiag">
            <a:fgClr>
              <a:schemeClr val="bg2"/>
            </a:fgClr>
            <a:bgClr>
              <a:schemeClr val="bg1"/>
            </a:bgClr>
          </a:pattFill>
        </p:spPr>
        <p:txBody>
          <a:bodyPr anchor="ctr" anchorCtr="0"/>
          <a:lstStyle>
            <a:lvl1pPr marL="0" indent="0" algn="ctr">
              <a:buFont typeface="Arial" panose="020B0604020202020204" pitchFamily="34" charset="0"/>
              <a:buNone/>
              <a:defRPr sz="2400" baseline="0">
                <a:solidFill>
                  <a:schemeClr val="tx1"/>
                </a:solidFill>
              </a:defRPr>
            </a:lvl1pPr>
          </a:lstStyle>
          <a:p>
            <a:r>
              <a:rPr lang="en-US" dirty="0" smtClean="0"/>
              <a:t>Click or drag &amp; drop </a:t>
            </a:r>
            <a:br>
              <a:rPr lang="en-US" dirty="0" smtClean="0"/>
            </a:br>
            <a:r>
              <a:rPr lang="en-US" dirty="0" smtClean="0"/>
              <a:t>photo/screenshot</a:t>
            </a:r>
            <a:endParaRPr lang="en-US" dirty="0"/>
          </a:p>
        </p:txBody>
      </p:sp>
    </p:spTree>
    <p:extLst>
      <p:ext uri="{BB962C8B-B14F-4D97-AF65-F5344CB8AC3E}">
        <p14:creationId xmlns:p14="http://schemas.microsoft.com/office/powerpoint/2010/main" val="103810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9953" y="345499"/>
            <a:ext cx="10994665" cy="892464"/>
          </a:xfrm>
          <a:prstGeom prst="rect">
            <a:avLst/>
          </a:prstGeom>
        </p:spPr>
        <p:txBody>
          <a:bodyPr anchor="t" anchorCtr="0"/>
          <a:lstStyle>
            <a:lvl1pPr algn="ctr">
              <a:defRPr sz="5000" b="1" baseline="0">
                <a:solidFill>
                  <a:srgbClr val="15848F"/>
                </a:solidFill>
                <a:latin typeface="+mn-lt"/>
              </a:defRPr>
            </a:lvl1pPr>
          </a:lstStyle>
          <a:p>
            <a:r>
              <a:rPr lang="en-US" dirty="0" smtClean="0"/>
              <a:t>Click to add title</a:t>
            </a:r>
            <a:endParaRPr lang="en-US" dirty="0"/>
          </a:p>
        </p:txBody>
      </p:sp>
      <p:sp>
        <p:nvSpPr>
          <p:cNvPr id="3" name="Content Placeholder 2"/>
          <p:cNvSpPr>
            <a:spLocks noGrp="1"/>
          </p:cNvSpPr>
          <p:nvPr>
            <p:ph idx="1"/>
          </p:nvPr>
        </p:nvSpPr>
        <p:spPr>
          <a:xfrm>
            <a:off x="439953" y="1467851"/>
            <a:ext cx="10994665" cy="673768"/>
          </a:xfrm>
          <a:prstGeom prst="rect">
            <a:avLst/>
          </a:prstGeom>
        </p:spPr>
        <p:txBody>
          <a:bodyPr anchor="t" anchorCtr="0"/>
          <a:lstStyle>
            <a:lvl1pPr marL="0" indent="0">
              <a:spcBef>
                <a:spcPts val="0"/>
              </a:spcBef>
              <a:spcAft>
                <a:spcPts val="1800"/>
              </a:spcAft>
              <a:buFont typeface="Arial" panose="020B0604020202020204" pitchFamily="34" charset="0"/>
              <a:buNone/>
              <a:defRPr sz="3600" b="1">
                <a:solidFill>
                  <a:schemeClr val="accent1"/>
                </a:solidFill>
              </a:defRPr>
            </a:lvl1pPr>
            <a:lvl2pPr marL="365760" indent="0">
              <a:spcBef>
                <a:spcPts val="0"/>
              </a:spcBef>
              <a:spcAft>
                <a:spcPts val="1800"/>
              </a:spcAft>
              <a:buFont typeface="Arial" panose="020B0604020202020204" pitchFamily="34" charset="0"/>
              <a:buNone/>
              <a:defRPr sz="20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smtClean="0"/>
              <a:t>Edit Master text styles</a:t>
            </a:r>
          </a:p>
        </p:txBody>
      </p:sp>
      <p:sp>
        <p:nvSpPr>
          <p:cNvPr id="8" name="Content Placeholder 2"/>
          <p:cNvSpPr>
            <a:spLocks noGrp="1"/>
          </p:cNvSpPr>
          <p:nvPr>
            <p:ph idx="11"/>
          </p:nvPr>
        </p:nvSpPr>
        <p:spPr>
          <a:xfrm>
            <a:off x="439953" y="2261937"/>
            <a:ext cx="10994665" cy="3789947"/>
          </a:xfrm>
          <a:prstGeom prst="rect">
            <a:avLst/>
          </a:prstGeom>
        </p:spPr>
        <p:txBody>
          <a:bodyPr/>
          <a:lstStyle>
            <a:lvl1pPr marL="274320" indent="-274320">
              <a:spcBef>
                <a:spcPts val="0"/>
              </a:spcBef>
              <a:spcAft>
                <a:spcPts val="1800"/>
              </a:spcAft>
              <a:buFont typeface="Arial" panose="020B0604020202020204" pitchFamily="34" charset="0"/>
              <a:buChar char="•"/>
              <a:defRPr sz="3600">
                <a:solidFill>
                  <a:schemeClr val="tx1"/>
                </a:solidFill>
              </a:defRPr>
            </a:lvl1pPr>
            <a:lvl2pPr marL="365760" indent="0">
              <a:spcBef>
                <a:spcPts val="0"/>
              </a:spcBef>
              <a:spcAft>
                <a:spcPts val="1800"/>
              </a:spcAft>
              <a:buFont typeface="Arial" panose="020B0604020202020204" pitchFamily="34" charset="0"/>
              <a:buNone/>
              <a:defRPr sz="2000">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smtClean="0"/>
              <a:t>Edit Master text styles</a:t>
            </a:r>
          </a:p>
        </p:txBody>
      </p:sp>
    </p:spTree>
    <p:extLst>
      <p:ext uri="{BB962C8B-B14F-4D97-AF65-F5344CB8AC3E}">
        <p14:creationId xmlns:p14="http://schemas.microsoft.com/office/powerpoint/2010/main" val="87812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4" cstate="screen">
            <a:extLst>
              <a:ext uri="{28A0092B-C50C-407E-A947-70E740481C1C}">
                <a14:useLocalDpi xmlns:a14="http://schemas.microsoft.com/office/drawing/2010/main" val="0"/>
              </a:ext>
            </a:extLst>
          </a:blip>
          <a:srcRect r="6340"/>
          <a:stretch/>
        </p:blipFill>
        <p:spPr>
          <a:xfrm>
            <a:off x="10320980" y="6470237"/>
            <a:ext cx="1226784" cy="329058"/>
          </a:xfrm>
          <a:prstGeom prst="rect">
            <a:avLst/>
          </a:prstGeom>
        </p:spPr>
      </p:pic>
      <p:sp>
        <p:nvSpPr>
          <p:cNvPr id="4" name="TextBox 3"/>
          <p:cNvSpPr txBox="1"/>
          <p:nvPr userDrawn="1"/>
        </p:nvSpPr>
        <p:spPr>
          <a:xfrm>
            <a:off x="11644745" y="6548050"/>
            <a:ext cx="204356" cy="184666"/>
          </a:xfrm>
          <a:prstGeom prst="rect">
            <a:avLst/>
          </a:prstGeom>
          <a:noFill/>
        </p:spPr>
        <p:txBody>
          <a:bodyPr wrap="square" lIns="0" tIns="0" rIns="0" bIns="0" rtlCol="0">
            <a:spAutoFit/>
          </a:bodyPr>
          <a:lstStyle/>
          <a:p>
            <a:pPr algn="r"/>
            <a:fld id="{6A072CFC-846C-421C-B18A-582244BA2F7D}" type="slidenum">
              <a:rPr lang="en-US" sz="1200" b="1" baseline="0" smtClean="0">
                <a:solidFill>
                  <a:schemeClr val="tx1"/>
                </a:solidFill>
              </a:rPr>
              <a:t>‹#›</a:t>
            </a:fld>
            <a:endParaRPr lang="en-US" sz="1200" b="1" dirty="0">
              <a:solidFill>
                <a:schemeClr val="tx1"/>
              </a:solidFill>
            </a:endParaRPr>
          </a:p>
        </p:txBody>
      </p:sp>
      <p:cxnSp>
        <p:nvCxnSpPr>
          <p:cNvPr id="3" name="Straight Connector 2"/>
          <p:cNvCxnSpPr/>
          <p:nvPr userDrawn="1"/>
        </p:nvCxnSpPr>
        <p:spPr>
          <a:xfrm>
            <a:off x="11608039" y="6594763"/>
            <a:ext cx="0" cy="110836"/>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274008"/>
      </p:ext>
    </p:extLst>
  </p:cSld>
  <p:clrMap bg1="lt1" tx1="dk1" bg2="lt2" tx2="dk2" accent1="accent1" accent2="accent2" accent3="accent3" accent4="accent4" accent5="accent5" accent6="accent6" hlink="hlink" folHlink="folHlink"/>
  <p:sldLayoutIdLst>
    <p:sldLayoutId id="2147483736" r:id="rId1"/>
    <p:sldLayoutId id="2147483752" r:id="rId2"/>
    <p:sldLayoutId id="2147483765" r:id="rId3"/>
    <p:sldLayoutId id="2147483721" r:id="rId4"/>
    <p:sldLayoutId id="2147483738" r:id="rId5"/>
    <p:sldLayoutId id="2147483763" r:id="rId6"/>
    <p:sldLayoutId id="2147483762" r:id="rId7"/>
    <p:sldLayoutId id="2147483745" r:id="rId8"/>
    <p:sldLayoutId id="2147483746" r:id="rId9"/>
    <p:sldLayoutId id="2147483743" r:id="rId10"/>
    <p:sldLayoutId id="2147483735" r:id="rId11"/>
    <p:sldLayoutId id="2147483734" r:id="rId12"/>
    <p:sldLayoutId id="2147483733" r:id="rId13"/>
    <p:sldLayoutId id="2147483741" r:id="rId14"/>
    <p:sldLayoutId id="2147483753" r:id="rId15"/>
    <p:sldLayoutId id="2147483766" r:id="rId16"/>
    <p:sldLayoutId id="2147483739" r:id="rId17"/>
    <p:sldLayoutId id="2147483724" r:id="rId18"/>
    <p:sldLayoutId id="2147483725" r:id="rId19"/>
    <p:sldLayoutId id="2147483750" r:id="rId20"/>
    <p:sldLayoutId id="2147483748" r:id="rId21"/>
    <p:sldLayoutId id="2147483732" r:id="rId22"/>
    <p:sldLayoutId id="2147483761" r:id="rId23"/>
    <p:sldLayoutId id="2147483756" r:id="rId24"/>
    <p:sldLayoutId id="2147483759" r:id="rId25"/>
    <p:sldLayoutId id="2147483760" r:id="rId26"/>
    <p:sldLayoutId id="2147483742" r:id="rId27"/>
    <p:sldLayoutId id="2147483754" r:id="rId28"/>
    <p:sldLayoutId id="2147483737" r:id="rId29"/>
    <p:sldLayoutId id="2147483726" r:id="rId30"/>
    <p:sldLayoutId id="2147483740" r:id="rId31"/>
    <p:sldLayoutId id="2147483767"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2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WF 305: Automating Records Management with Workflow</a:t>
            </a:r>
            <a:endParaRPr lang="en-US" dirty="0"/>
          </a:p>
        </p:txBody>
      </p:sp>
      <p:sp>
        <p:nvSpPr>
          <p:cNvPr id="3" name="Text Placeholder 2"/>
          <p:cNvSpPr>
            <a:spLocks noGrp="1"/>
          </p:cNvSpPr>
          <p:nvPr>
            <p:ph type="body" sz="quarter" idx="11"/>
          </p:nvPr>
        </p:nvSpPr>
        <p:spPr/>
        <p:txBody>
          <a:bodyPr/>
          <a:lstStyle/>
          <a:p>
            <a:r>
              <a:rPr lang="en-US" dirty="0" smtClean="0"/>
              <a:t>Anita Chiang | Presales Engineer</a:t>
            </a:r>
          </a:p>
        </p:txBody>
      </p:sp>
    </p:spTree>
    <p:extLst>
      <p:ext uri="{BB962C8B-B14F-4D97-AF65-F5344CB8AC3E}">
        <p14:creationId xmlns:p14="http://schemas.microsoft.com/office/powerpoint/2010/main" val="3092882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Automating Notifications</a:t>
            </a:r>
            <a:endParaRPr lang="en-US" dirty="0"/>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296029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Notifications</a:t>
            </a:r>
            <a:endParaRPr lang="en-US" dirty="0"/>
          </a:p>
        </p:txBody>
      </p:sp>
      <p:sp>
        <p:nvSpPr>
          <p:cNvPr id="3" name="Content Placeholder 2"/>
          <p:cNvSpPr>
            <a:spLocks noGrp="1"/>
          </p:cNvSpPr>
          <p:nvPr>
            <p:ph idx="1"/>
          </p:nvPr>
        </p:nvSpPr>
        <p:spPr/>
        <p:txBody>
          <a:bodyPr/>
          <a:lstStyle/>
          <a:p>
            <a:r>
              <a:rPr lang="en-US" dirty="0" smtClean="0"/>
              <a:t>How do you know a record requires action?</a:t>
            </a:r>
            <a:endParaRPr lang="en-US" dirty="0"/>
          </a:p>
        </p:txBody>
      </p:sp>
      <p:sp>
        <p:nvSpPr>
          <p:cNvPr id="4" name="Content Placeholder 3"/>
          <p:cNvSpPr>
            <a:spLocks noGrp="1"/>
          </p:cNvSpPr>
          <p:nvPr>
            <p:ph idx="11"/>
          </p:nvPr>
        </p:nvSpPr>
        <p:spPr/>
        <p:txBody>
          <a:bodyPr/>
          <a:lstStyle/>
          <a:p>
            <a:r>
              <a:rPr lang="en-US" dirty="0" smtClean="0"/>
              <a:t>Built-in quick access </a:t>
            </a:r>
            <a:r>
              <a:rPr lang="en-US" dirty="0" smtClean="0"/>
              <a:t>view</a:t>
            </a:r>
            <a:r>
              <a:rPr lang="en-US" dirty="0" smtClean="0"/>
              <a:t> </a:t>
            </a:r>
            <a:r>
              <a:rPr lang="en-US" dirty="0" smtClean="0"/>
              <a:t>in the web client</a:t>
            </a:r>
          </a:p>
          <a:p>
            <a:r>
              <a:rPr lang="en-US" dirty="0" smtClean="0"/>
              <a:t>Searching by records management status in the advanced search options</a:t>
            </a:r>
          </a:p>
          <a:p>
            <a:r>
              <a:rPr lang="en-US" dirty="0" smtClean="0"/>
              <a:t>What if you want an email instead?</a:t>
            </a:r>
          </a:p>
          <a:p>
            <a:endParaRPr lang="en-US" dirty="0"/>
          </a:p>
        </p:txBody>
      </p:sp>
    </p:spTree>
    <p:extLst>
      <p:ext uri="{BB962C8B-B14F-4D97-AF65-F5344CB8AC3E}">
        <p14:creationId xmlns:p14="http://schemas.microsoft.com/office/powerpoint/2010/main" val="2935586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Notifications</a:t>
            </a:r>
            <a:endParaRPr lang="en-US" dirty="0"/>
          </a:p>
        </p:txBody>
      </p:sp>
      <p:sp>
        <p:nvSpPr>
          <p:cNvPr id="3" name="Text Placeholder 2"/>
          <p:cNvSpPr>
            <a:spLocks noGrp="1"/>
          </p:cNvSpPr>
          <p:nvPr>
            <p:ph type="body" sz="quarter" idx="10"/>
          </p:nvPr>
        </p:nvSpPr>
        <p:spPr/>
        <p:txBody>
          <a:bodyPr/>
          <a:lstStyle/>
          <a:p>
            <a:r>
              <a:rPr lang="en-US" dirty="0" smtClean="0"/>
              <a:t>Notify records managers using email on a specified interval</a:t>
            </a:r>
          </a:p>
          <a:p>
            <a:r>
              <a:rPr lang="en-US" dirty="0" smtClean="0"/>
              <a:t>Access records properties</a:t>
            </a:r>
          </a:p>
          <a:p>
            <a:r>
              <a:rPr lang="en-US" dirty="0" smtClean="0"/>
              <a:t>Generate well formatted email reports</a:t>
            </a:r>
          </a:p>
          <a:p>
            <a:r>
              <a:rPr lang="en-US" dirty="0" smtClean="0"/>
              <a:t>Make use </a:t>
            </a:r>
            <a:r>
              <a:rPr lang="en-US" dirty="0"/>
              <a:t>of escalation and deadline activities</a:t>
            </a:r>
          </a:p>
          <a:p>
            <a:endParaRPr lang="en-US" dirty="0" smtClean="0"/>
          </a:p>
          <a:p>
            <a:endParaRPr lang="en-US" dirty="0"/>
          </a:p>
        </p:txBody>
      </p:sp>
    </p:spTree>
    <p:extLst>
      <p:ext uri="{BB962C8B-B14F-4D97-AF65-F5344CB8AC3E}">
        <p14:creationId xmlns:p14="http://schemas.microsoft.com/office/powerpoint/2010/main" val="4051726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Demo</a:t>
            </a:r>
            <a:endParaRPr lang="en-US" dirty="0"/>
          </a:p>
        </p:txBody>
      </p:sp>
      <p:sp>
        <p:nvSpPr>
          <p:cNvPr id="3" name="Text Placeholder 2"/>
          <p:cNvSpPr>
            <a:spLocks noGrp="1"/>
          </p:cNvSpPr>
          <p:nvPr>
            <p:ph type="body" sz="quarter" idx="11"/>
          </p:nvPr>
        </p:nvSpPr>
        <p:spPr/>
        <p:txBody>
          <a:bodyPr/>
          <a:lstStyle/>
          <a:p>
            <a:r>
              <a:rPr lang="en-US" dirty="0" smtClean="0"/>
              <a:t>Notifications</a:t>
            </a:r>
            <a:endParaRPr lang="en-US" dirty="0"/>
          </a:p>
        </p:txBody>
      </p:sp>
    </p:spTree>
    <p:extLst>
      <p:ext uri="{BB962C8B-B14F-4D97-AF65-F5344CB8AC3E}">
        <p14:creationId xmlns:p14="http://schemas.microsoft.com/office/powerpoint/2010/main" val="137270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in Action</a:t>
            </a:r>
          </a:p>
        </p:txBody>
      </p:sp>
      <p:sp>
        <p:nvSpPr>
          <p:cNvPr id="3" name="Content Placeholder 2"/>
          <p:cNvSpPr>
            <a:spLocks noGrp="1"/>
          </p:cNvSpPr>
          <p:nvPr>
            <p:ph idx="1"/>
          </p:nvPr>
        </p:nvSpPr>
        <p:spPr/>
        <p:txBody>
          <a:bodyPr/>
          <a:lstStyle/>
          <a:p>
            <a:r>
              <a:rPr lang="en-US" dirty="0"/>
              <a:t>Starting rule type: Schedule</a:t>
            </a:r>
          </a:p>
          <a:p>
            <a:r>
              <a:rPr lang="en-US" dirty="0"/>
              <a:t>Allows workflow to be run on a configurable interval so notifications are sent regularly</a:t>
            </a:r>
          </a:p>
        </p:txBody>
      </p:sp>
      <p:sp>
        <p:nvSpPr>
          <p:cNvPr id="4" name="Rounded Rectangle 3"/>
          <p:cNvSpPr/>
          <p:nvPr/>
        </p:nvSpPr>
        <p:spPr>
          <a:xfrm>
            <a:off x="905693" y="1480457"/>
            <a:ext cx="3448594" cy="99277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420" b="3420"/>
          <a:stretch>
            <a:fillRect/>
          </a:stretch>
        </p:blipFill>
        <p:spPr/>
      </p:pic>
    </p:spTree>
    <p:extLst>
      <p:ext uri="{BB962C8B-B14F-4D97-AF65-F5344CB8AC3E}">
        <p14:creationId xmlns:p14="http://schemas.microsoft.com/office/powerpoint/2010/main" val="1977419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Repository</a:t>
            </a:r>
            <a:endParaRPr lang="en-US" dirty="0"/>
          </a:p>
        </p:txBody>
      </p:sp>
      <p:sp>
        <p:nvSpPr>
          <p:cNvPr id="3" name="Content Placeholder 2"/>
          <p:cNvSpPr>
            <a:spLocks noGrp="1"/>
          </p:cNvSpPr>
          <p:nvPr>
            <p:ph idx="1"/>
          </p:nvPr>
        </p:nvSpPr>
        <p:spPr/>
        <p:txBody>
          <a:bodyPr/>
          <a:lstStyle/>
          <a:p>
            <a:r>
              <a:rPr lang="en-US" dirty="0" smtClean="0"/>
              <a:t>Use search syntax to find all folders ready for disposition</a:t>
            </a:r>
            <a:endParaRPr lang="en-US" dirty="0"/>
          </a:p>
        </p:txBody>
      </p:sp>
      <p:sp>
        <p:nvSpPr>
          <p:cNvPr id="4" name="Rounded Rectangle 3"/>
          <p:cNvSpPr/>
          <p:nvPr/>
        </p:nvSpPr>
        <p:spPr>
          <a:xfrm>
            <a:off x="905693" y="1480457"/>
            <a:ext cx="3448594" cy="99277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420" b="3420"/>
          <a:stretch>
            <a:fillRect/>
          </a:stretch>
        </p:blipFill>
        <p:spPr/>
      </p:pic>
      <p:sp>
        <p:nvSpPr>
          <p:cNvPr id="9" name="Rounded Rectangle 8"/>
          <p:cNvSpPr/>
          <p:nvPr/>
        </p:nvSpPr>
        <p:spPr>
          <a:xfrm>
            <a:off x="832338" y="338150"/>
            <a:ext cx="3448594" cy="102173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3710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 URL</a:t>
            </a:r>
            <a:endParaRPr lang="en-US" dirty="0"/>
          </a:p>
        </p:txBody>
      </p:sp>
      <p:sp>
        <p:nvSpPr>
          <p:cNvPr id="3" name="Content Placeholder 2"/>
          <p:cNvSpPr>
            <a:spLocks noGrp="1"/>
          </p:cNvSpPr>
          <p:nvPr>
            <p:ph idx="1"/>
          </p:nvPr>
        </p:nvSpPr>
        <p:spPr/>
        <p:txBody>
          <a:bodyPr/>
          <a:lstStyle/>
          <a:p>
            <a:r>
              <a:rPr lang="en-US" dirty="0" smtClean="0"/>
              <a:t>Make a handy-dandy URL so users can see entries in Laserfiche as well</a:t>
            </a:r>
            <a:endParaRPr lang="en-US" dirty="0"/>
          </a:p>
        </p:txBody>
      </p:sp>
      <p:sp>
        <p:nvSpPr>
          <p:cNvPr id="4" name="Rounded Rectangle 3"/>
          <p:cNvSpPr/>
          <p:nvPr/>
        </p:nvSpPr>
        <p:spPr>
          <a:xfrm>
            <a:off x="905693" y="1480457"/>
            <a:ext cx="3448594" cy="99277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420" b="3420"/>
          <a:stretch>
            <a:fillRect/>
          </a:stretch>
        </p:blipFill>
        <p:spPr/>
      </p:pic>
      <p:sp>
        <p:nvSpPr>
          <p:cNvPr id="9" name="Rounded Rectangle 8"/>
          <p:cNvSpPr/>
          <p:nvPr/>
        </p:nvSpPr>
        <p:spPr>
          <a:xfrm>
            <a:off x="832338" y="2096609"/>
            <a:ext cx="3448594" cy="102173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04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Update Word Document</a:t>
            </a:r>
          </a:p>
        </p:txBody>
      </p:sp>
      <p:sp>
        <p:nvSpPr>
          <p:cNvPr id="3" name="Content Placeholder 2"/>
          <p:cNvSpPr>
            <a:spLocks noGrp="1"/>
          </p:cNvSpPr>
          <p:nvPr>
            <p:ph idx="1"/>
          </p:nvPr>
        </p:nvSpPr>
        <p:spPr/>
        <p:txBody>
          <a:bodyPr/>
          <a:lstStyle/>
          <a:p>
            <a:r>
              <a:rPr lang="en-US" dirty="0"/>
              <a:t>Table Field Merge allows for additional formatting</a:t>
            </a:r>
          </a:p>
          <a:p>
            <a:r>
              <a:rPr lang="en-US" dirty="0"/>
              <a:t>“Emit email token” under advanced properties</a:t>
            </a:r>
          </a:p>
        </p:txBody>
      </p:sp>
      <p:sp>
        <p:nvSpPr>
          <p:cNvPr id="4" name="Rounded Rectangle 3"/>
          <p:cNvSpPr/>
          <p:nvPr/>
        </p:nvSpPr>
        <p:spPr>
          <a:xfrm>
            <a:off x="905693" y="1480457"/>
            <a:ext cx="3448594" cy="99277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420" b="3420"/>
          <a:stretch>
            <a:fillRect/>
          </a:stretch>
        </p:blipFill>
        <p:spPr/>
      </p:pic>
      <p:sp>
        <p:nvSpPr>
          <p:cNvPr id="6" name="Rounded Rectangle 5"/>
          <p:cNvSpPr/>
          <p:nvPr/>
        </p:nvSpPr>
        <p:spPr>
          <a:xfrm>
            <a:off x="844061" y="3855070"/>
            <a:ext cx="3448594" cy="102173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216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a:t>
            </a:r>
          </a:p>
        </p:txBody>
      </p:sp>
      <p:sp>
        <p:nvSpPr>
          <p:cNvPr id="3" name="Content Placeholder 2"/>
          <p:cNvSpPr>
            <a:spLocks noGrp="1"/>
          </p:cNvSpPr>
          <p:nvPr>
            <p:ph idx="1"/>
          </p:nvPr>
        </p:nvSpPr>
        <p:spPr/>
        <p:txBody>
          <a:bodyPr/>
          <a:lstStyle/>
          <a:p>
            <a:r>
              <a:rPr lang="en-US" dirty="0"/>
              <a:t>Use email token created by Word document activity</a:t>
            </a:r>
          </a:p>
          <a:p>
            <a:r>
              <a:rPr lang="en-US" dirty="0"/>
              <a:t>Send records manager a formatted table with hyperlinks!</a:t>
            </a:r>
          </a:p>
        </p:txBody>
      </p:sp>
      <p:sp>
        <p:nvSpPr>
          <p:cNvPr id="4" name="Rounded Rectangle 3"/>
          <p:cNvSpPr/>
          <p:nvPr/>
        </p:nvSpPr>
        <p:spPr>
          <a:xfrm>
            <a:off x="905693" y="1480457"/>
            <a:ext cx="3448594" cy="99277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420" b="3420"/>
          <a:stretch>
            <a:fillRect/>
          </a:stretch>
        </p:blipFill>
        <p:spPr/>
      </p:pic>
      <p:sp>
        <p:nvSpPr>
          <p:cNvPr id="6" name="Rounded Rectangle 5"/>
          <p:cNvSpPr/>
          <p:nvPr/>
        </p:nvSpPr>
        <p:spPr>
          <a:xfrm>
            <a:off x="844061" y="5578362"/>
            <a:ext cx="3448594" cy="102173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5087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Transparent Records Management</a:t>
            </a:r>
            <a:endParaRPr lang="en-US" dirty="0"/>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61016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Agenda</a:t>
            </a:r>
            <a:endParaRPr lang="en-US" dirty="0"/>
          </a:p>
        </p:txBody>
      </p:sp>
      <p:sp>
        <p:nvSpPr>
          <p:cNvPr id="7" name="Content Placeholder 6"/>
          <p:cNvSpPr>
            <a:spLocks noGrp="1"/>
          </p:cNvSpPr>
          <p:nvPr>
            <p:ph idx="1"/>
          </p:nvPr>
        </p:nvSpPr>
        <p:spPr/>
        <p:txBody>
          <a:bodyPr/>
          <a:lstStyle/>
          <a:p>
            <a:pPr marL="571500" indent="-571500">
              <a:buFont typeface="Arial" panose="020B0604020202020204" pitchFamily="34" charset="0"/>
              <a:buChar char="•"/>
            </a:pPr>
            <a:r>
              <a:rPr lang="en-US" dirty="0" smtClean="0"/>
              <a:t>RM in Laserfiche</a:t>
            </a:r>
          </a:p>
          <a:p>
            <a:pPr marL="571500" indent="-571500">
              <a:buFont typeface="Arial" panose="020B0604020202020204" pitchFamily="34" charset="0"/>
              <a:buChar char="•"/>
            </a:pPr>
            <a:r>
              <a:rPr lang="en-US" dirty="0"/>
              <a:t>Automated </a:t>
            </a:r>
            <a:r>
              <a:rPr lang="en-US" dirty="0" smtClean="0"/>
              <a:t>Notifications</a:t>
            </a:r>
          </a:p>
          <a:p>
            <a:pPr marL="571500" indent="-571500">
              <a:buFont typeface="Arial" panose="020B0604020202020204" pitchFamily="34" charset="0"/>
              <a:buChar char="•"/>
            </a:pPr>
            <a:r>
              <a:rPr lang="en-US" dirty="0" smtClean="0"/>
              <a:t>Transparent Records Management</a:t>
            </a:r>
          </a:p>
          <a:p>
            <a:pPr marL="571500" indent="-571500">
              <a:buFont typeface="Arial" panose="020B0604020202020204" pitchFamily="34" charset="0"/>
              <a:buChar char="•"/>
            </a:pPr>
            <a:r>
              <a:rPr lang="en-US" dirty="0" smtClean="0"/>
              <a:t>Using the SDK</a:t>
            </a:r>
          </a:p>
          <a:p>
            <a:endParaRPr lang="en-US" dirty="0" smtClean="0"/>
          </a:p>
        </p:txBody>
      </p:sp>
      <p:pic>
        <p:nvPicPr>
          <p:cNvPr id="2" name="Picture Placeholder 1"/>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l="18403" r="18403"/>
          <a:stretch/>
        </p:blipFill>
        <p:spPr/>
      </p:pic>
    </p:spTree>
    <p:extLst>
      <p:ext uri="{BB962C8B-B14F-4D97-AF65-F5344CB8AC3E}">
        <p14:creationId xmlns:p14="http://schemas.microsoft.com/office/powerpoint/2010/main" val="567339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Records Management</a:t>
            </a:r>
            <a:endParaRPr lang="en-US" dirty="0"/>
          </a:p>
        </p:txBody>
      </p:sp>
      <p:sp>
        <p:nvSpPr>
          <p:cNvPr id="4" name="Content Placeholder 3"/>
          <p:cNvSpPr>
            <a:spLocks noGrp="1"/>
          </p:cNvSpPr>
          <p:nvPr>
            <p:ph idx="1"/>
          </p:nvPr>
        </p:nvSpPr>
        <p:spPr/>
        <p:txBody>
          <a:bodyPr/>
          <a:lstStyle/>
          <a:p>
            <a:r>
              <a:rPr lang="en-US" dirty="0" smtClean="0"/>
              <a:t>How do you make sure records are filed properly?</a:t>
            </a:r>
            <a:endParaRPr lang="en-US" dirty="0"/>
          </a:p>
        </p:txBody>
      </p:sp>
      <p:sp>
        <p:nvSpPr>
          <p:cNvPr id="5" name="Content Placeholder 4"/>
          <p:cNvSpPr>
            <a:spLocks noGrp="1"/>
          </p:cNvSpPr>
          <p:nvPr>
            <p:ph idx="11"/>
          </p:nvPr>
        </p:nvSpPr>
        <p:spPr/>
        <p:txBody>
          <a:bodyPr/>
          <a:lstStyle/>
          <a:p>
            <a:r>
              <a:rPr lang="en-US" dirty="0"/>
              <a:t>Records inherit properties from their record series</a:t>
            </a:r>
          </a:p>
          <a:p>
            <a:r>
              <a:rPr lang="en-US" dirty="0" smtClean="0"/>
              <a:t>Lifecycles </a:t>
            </a:r>
            <a:r>
              <a:rPr lang="en-US" dirty="0"/>
              <a:t>are calculated from the filing date of the record </a:t>
            </a:r>
            <a:r>
              <a:rPr lang="en-US" dirty="0" smtClean="0"/>
              <a:t>folder</a:t>
            </a:r>
          </a:p>
          <a:p>
            <a:r>
              <a:rPr lang="en-US" dirty="0" smtClean="0"/>
              <a:t>With multiple users importing content, who makes sure records are placed in the right folder?</a:t>
            </a:r>
            <a:endParaRPr lang="en-US" dirty="0"/>
          </a:p>
          <a:p>
            <a:endParaRPr lang="en-US" dirty="0"/>
          </a:p>
        </p:txBody>
      </p:sp>
    </p:spTree>
    <p:extLst>
      <p:ext uri="{BB962C8B-B14F-4D97-AF65-F5344CB8AC3E}">
        <p14:creationId xmlns:p14="http://schemas.microsoft.com/office/powerpoint/2010/main" val="3438569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Transparent Records Management</a:t>
            </a:r>
            <a:endParaRPr lang="en-US" dirty="0"/>
          </a:p>
        </p:txBody>
      </p:sp>
      <p:sp>
        <p:nvSpPr>
          <p:cNvPr id="3" name="Text Placeholder 2"/>
          <p:cNvSpPr>
            <a:spLocks noGrp="1"/>
          </p:cNvSpPr>
          <p:nvPr>
            <p:ph type="body" sz="quarter" idx="10"/>
          </p:nvPr>
        </p:nvSpPr>
        <p:spPr/>
        <p:txBody>
          <a:bodyPr/>
          <a:lstStyle/>
          <a:p>
            <a:r>
              <a:rPr lang="en-US" dirty="0" smtClean="0"/>
              <a:t>Use shortcuts to give business users access to the original record</a:t>
            </a:r>
          </a:p>
          <a:p>
            <a:pPr lvl="1"/>
            <a:r>
              <a:rPr lang="en-US" dirty="0" smtClean="0"/>
              <a:t>Retention is set on the source document</a:t>
            </a:r>
          </a:p>
          <a:p>
            <a:r>
              <a:rPr lang="en-US" dirty="0" smtClean="0"/>
              <a:t>Organize shortcuts within departmental folder structures as needed</a:t>
            </a:r>
          </a:p>
          <a:p>
            <a:pPr lvl="1"/>
            <a:r>
              <a:rPr lang="en-US" dirty="0" smtClean="0"/>
              <a:t>Documents must reside in record series</a:t>
            </a:r>
          </a:p>
          <a:p>
            <a:endParaRPr lang="en-US" dirty="0"/>
          </a:p>
        </p:txBody>
      </p:sp>
    </p:spTree>
    <p:extLst>
      <p:ext uri="{BB962C8B-B14F-4D97-AF65-F5344CB8AC3E}">
        <p14:creationId xmlns:p14="http://schemas.microsoft.com/office/powerpoint/2010/main" val="1253950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Transparent Records Management</a:t>
            </a:r>
            <a:endParaRPr lang="en-US" dirty="0"/>
          </a:p>
        </p:txBody>
      </p:sp>
      <p:pic>
        <p:nvPicPr>
          <p:cNvPr id="4" name="Picture 3"/>
          <p:cNvPicPr>
            <a:picLocks noChangeAspect="1"/>
          </p:cNvPicPr>
          <p:nvPr/>
        </p:nvPicPr>
        <p:blipFill>
          <a:blip r:embed="rId2"/>
          <a:stretch>
            <a:fillRect/>
          </a:stretch>
        </p:blipFill>
        <p:spPr>
          <a:xfrm>
            <a:off x="7094764" y="1207318"/>
            <a:ext cx="3575957" cy="498570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srcRect t="437" b="1"/>
          <a:stretch/>
        </p:blipFill>
        <p:spPr>
          <a:xfrm>
            <a:off x="942294" y="1207318"/>
            <a:ext cx="3637870" cy="4998173"/>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4939392" y="3322864"/>
            <a:ext cx="1796143" cy="5388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81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Demo</a:t>
            </a:r>
            <a:endParaRPr lang="en-US" dirty="0"/>
          </a:p>
        </p:txBody>
      </p:sp>
      <p:sp>
        <p:nvSpPr>
          <p:cNvPr id="3" name="Text Placeholder 2"/>
          <p:cNvSpPr>
            <a:spLocks noGrp="1"/>
          </p:cNvSpPr>
          <p:nvPr>
            <p:ph type="body" sz="quarter" idx="11"/>
          </p:nvPr>
        </p:nvSpPr>
        <p:spPr/>
        <p:txBody>
          <a:bodyPr/>
          <a:lstStyle/>
          <a:p>
            <a:r>
              <a:rPr lang="en-US" dirty="0" smtClean="0"/>
              <a:t>Transparent Records Management</a:t>
            </a:r>
            <a:endParaRPr lang="en-US" dirty="0"/>
          </a:p>
        </p:txBody>
      </p:sp>
    </p:spTree>
    <p:extLst>
      <p:ext uri="{BB962C8B-B14F-4D97-AF65-F5344CB8AC3E}">
        <p14:creationId xmlns:p14="http://schemas.microsoft.com/office/powerpoint/2010/main" val="4020393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in Action</a:t>
            </a:r>
            <a:endParaRPr lang="en-US" dirty="0"/>
          </a:p>
        </p:txBody>
      </p:sp>
      <p:sp>
        <p:nvSpPr>
          <p:cNvPr id="3" name="Content Placeholder 2"/>
          <p:cNvSpPr>
            <a:spLocks noGrp="1"/>
          </p:cNvSpPr>
          <p:nvPr>
            <p:ph idx="1"/>
          </p:nvPr>
        </p:nvSpPr>
        <p:spPr/>
        <p:txBody>
          <a:bodyPr/>
          <a:lstStyle/>
          <a:p>
            <a:r>
              <a:rPr lang="en-US" dirty="0" smtClean="0"/>
              <a:t>Starting rule type: Condition</a:t>
            </a:r>
          </a:p>
          <a:p>
            <a:r>
              <a:rPr lang="en-US" dirty="0" smtClean="0"/>
              <a:t>Start different TRM workflows when entries are created with different templates, paths, etc.</a:t>
            </a:r>
          </a:p>
          <a:p>
            <a:r>
              <a:rPr lang="en-US" dirty="0" smtClean="0"/>
              <a:t>Can be a part of another workflow process!</a:t>
            </a:r>
            <a:endParaRPr lang="en-US" dirty="0"/>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1111079"/>
            <a:ext cx="5144316" cy="4628526"/>
          </a:xfrm>
        </p:spPr>
      </p:pic>
    </p:spTree>
    <p:extLst>
      <p:ext uri="{BB962C8B-B14F-4D97-AF65-F5344CB8AC3E}">
        <p14:creationId xmlns:p14="http://schemas.microsoft.com/office/powerpoint/2010/main" val="405800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Entry (1)</a:t>
            </a:r>
          </a:p>
        </p:txBody>
      </p:sp>
      <p:sp>
        <p:nvSpPr>
          <p:cNvPr id="3" name="Content Placeholder 2"/>
          <p:cNvSpPr>
            <a:spLocks noGrp="1"/>
          </p:cNvSpPr>
          <p:nvPr>
            <p:ph idx="1"/>
          </p:nvPr>
        </p:nvSpPr>
        <p:spPr/>
        <p:txBody>
          <a:bodyPr/>
          <a:lstStyle/>
          <a:p>
            <a:r>
              <a:rPr lang="en-US" dirty="0"/>
              <a:t>Move entry to the correct record series</a:t>
            </a:r>
          </a:p>
          <a:p>
            <a:r>
              <a:rPr lang="en-US" dirty="0"/>
              <a:t>Can dynamically create record folders for each year instead of hardcoding by using token editor</a:t>
            </a:r>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1111079"/>
            <a:ext cx="5144316" cy="4628526"/>
          </a:xfrm>
        </p:spPr>
      </p:pic>
      <p:sp>
        <p:nvSpPr>
          <p:cNvPr id="6" name="Rounded Rectangle 5"/>
          <p:cNvSpPr/>
          <p:nvPr/>
        </p:nvSpPr>
        <p:spPr>
          <a:xfrm>
            <a:off x="633045" y="1946224"/>
            <a:ext cx="3974123" cy="1129241"/>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764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Entry (2)</a:t>
            </a:r>
          </a:p>
        </p:txBody>
      </p:sp>
      <p:sp>
        <p:nvSpPr>
          <p:cNvPr id="3" name="Content Placeholder 2"/>
          <p:cNvSpPr>
            <a:spLocks noGrp="1"/>
          </p:cNvSpPr>
          <p:nvPr>
            <p:ph idx="1"/>
          </p:nvPr>
        </p:nvSpPr>
        <p:spPr/>
        <p:txBody>
          <a:bodyPr/>
          <a:lstStyle/>
          <a:p>
            <a:r>
              <a:rPr lang="en-US" dirty="0"/>
              <a:t>Use this to create a shortcut in the original file location</a:t>
            </a:r>
          </a:p>
          <a:p>
            <a:r>
              <a:rPr lang="en-US" dirty="0"/>
              <a:t>Global tokens—Entry Path for the starting entry</a:t>
            </a:r>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1111079"/>
            <a:ext cx="5144316" cy="4628526"/>
          </a:xfrm>
        </p:spPr>
      </p:pic>
      <p:sp>
        <p:nvSpPr>
          <p:cNvPr id="7" name="Rounded Rectangle 6"/>
          <p:cNvSpPr/>
          <p:nvPr/>
        </p:nvSpPr>
        <p:spPr>
          <a:xfrm>
            <a:off x="633045" y="3950869"/>
            <a:ext cx="3974123" cy="1129241"/>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686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Using the SDK</a:t>
            </a:r>
            <a:endParaRPr lang="en-US" dirty="0"/>
          </a:p>
        </p:txBody>
      </p:sp>
      <p:sp>
        <p:nvSpPr>
          <p:cNvPr id="3" name="Text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50092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a:t>
            </a:r>
            <a:endParaRPr lang="en-US" dirty="0"/>
          </a:p>
        </p:txBody>
      </p:sp>
      <p:sp>
        <p:nvSpPr>
          <p:cNvPr id="3" name="Text Placeholder 2"/>
          <p:cNvSpPr>
            <a:spLocks noGrp="1"/>
          </p:cNvSpPr>
          <p:nvPr>
            <p:ph type="body" sz="quarter" idx="10"/>
          </p:nvPr>
        </p:nvSpPr>
        <p:spPr/>
        <p:txBody>
          <a:bodyPr/>
          <a:lstStyle/>
          <a:p>
            <a:pPr marL="0" indent="0" algn="ctr">
              <a:buNone/>
            </a:pPr>
            <a:endParaRPr lang="en-US" sz="4400" dirty="0"/>
          </a:p>
          <a:p>
            <a:pPr marL="0" indent="0" algn="ctr">
              <a:buNone/>
            </a:pPr>
            <a:r>
              <a:rPr lang="en-US" sz="4000" dirty="0"/>
              <a:t>Make sure you know your organization’s needs.</a:t>
            </a:r>
          </a:p>
          <a:p>
            <a:pPr marL="0" indent="0" algn="ctr">
              <a:buNone/>
            </a:pPr>
            <a:endParaRPr lang="en-US" sz="4000" dirty="0" smtClean="0"/>
          </a:p>
          <a:p>
            <a:pPr marL="0" indent="0" algn="ctr">
              <a:buNone/>
            </a:pPr>
            <a:r>
              <a:rPr lang="en-US" sz="4000" dirty="0" smtClean="0"/>
              <a:t>Don’t automate anything that can’t be </a:t>
            </a:r>
            <a:r>
              <a:rPr lang="en-US" sz="4000" dirty="0" smtClean="0"/>
              <a:t>undone</a:t>
            </a:r>
            <a:r>
              <a:rPr lang="en-US" sz="4000" dirty="0" smtClean="0"/>
              <a:t>.</a:t>
            </a:r>
          </a:p>
          <a:p>
            <a:pPr marL="0" indent="0" algn="ctr">
              <a:buNone/>
            </a:pPr>
            <a:endParaRPr lang="en-US" sz="4000" dirty="0" smtClean="0"/>
          </a:p>
          <a:p>
            <a:pPr marL="0" indent="0" algn="ctr">
              <a:buNone/>
            </a:pPr>
            <a:r>
              <a:rPr lang="en-US" sz="4000" dirty="0" smtClean="0"/>
              <a:t>Using the SDK isn’t scary!</a:t>
            </a:r>
            <a:endParaRPr lang="en-US" sz="4000" dirty="0" smtClean="0"/>
          </a:p>
          <a:p>
            <a:pPr marL="0" indent="0" algn="ctr">
              <a:buNone/>
            </a:pPr>
            <a:endParaRPr lang="en-US" sz="4400" dirty="0"/>
          </a:p>
          <a:p>
            <a:pPr marL="0" indent="0" algn="ctr">
              <a:buNone/>
            </a:pPr>
            <a:endParaRPr lang="en-US" sz="4400" dirty="0"/>
          </a:p>
        </p:txBody>
      </p:sp>
    </p:spTree>
    <p:extLst>
      <p:ext uri="{BB962C8B-B14F-4D97-AF65-F5344CB8AC3E}">
        <p14:creationId xmlns:p14="http://schemas.microsoft.com/office/powerpoint/2010/main" val="195017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SDK</a:t>
            </a:r>
            <a:endParaRPr lang="en-US" dirty="0"/>
          </a:p>
        </p:txBody>
      </p:sp>
      <p:sp>
        <p:nvSpPr>
          <p:cNvPr id="3" name="Text Placeholder 2"/>
          <p:cNvSpPr>
            <a:spLocks noGrp="1"/>
          </p:cNvSpPr>
          <p:nvPr>
            <p:ph type="body" sz="quarter" idx="10"/>
          </p:nvPr>
        </p:nvSpPr>
        <p:spPr/>
        <p:txBody>
          <a:bodyPr/>
          <a:lstStyle/>
          <a:p>
            <a:r>
              <a:rPr lang="en-US" dirty="0" smtClean="0"/>
              <a:t>Can write SDK scripts using the Workflow “SDK Script” activity</a:t>
            </a:r>
          </a:p>
          <a:p>
            <a:r>
              <a:rPr lang="en-US" dirty="0" smtClean="0"/>
              <a:t>Don’t worry about upgrades breaking your custom script</a:t>
            </a:r>
          </a:p>
          <a:p>
            <a:r>
              <a:rPr lang="en-US" dirty="0" err="1" smtClean="0"/>
              <a:t>RepositoryAccess</a:t>
            </a:r>
            <a:r>
              <a:rPr lang="en-US" dirty="0" smtClean="0"/>
              <a:t> library provides many of the tools for quick customizations</a:t>
            </a:r>
            <a:endParaRPr lang="en-US" dirty="0"/>
          </a:p>
        </p:txBody>
      </p:sp>
    </p:spTree>
    <p:extLst>
      <p:ext uri="{BB962C8B-B14F-4D97-AF65-F5344CB8AC3E}">
        <p14:creationId xmlns:p14="http://schemas.microsoft.com/office/powerpoint/2010/main" val="1729095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Audience</a:t>
            </a:r>
            <a:endParaRPr lang="en-US" dirty="0"/>
          </a:p>
        </p:txBody>
      </p:sp>
      <p:sp>
        <p:nvSpPr>
          <p:cNvPr id="7" name="Content Placeholder 6"/>
          <p:cNvSpPr>
            <a:spLocks noGrp="1"/>
          </p:cNvSpPr>
          <p:nvPr>
            <p:ph idx="1"/>
          </p:nvPr>
        </p:nvSpPr>
        <p:spPr/>
        <p:txBody>
          <a:bodyPr/>
          <a:lstStyle/>
          <a:p>
            <a:r>
              <a:rPr lang="en-US" dirty="0" smtClean="0"/>
              <a:t>Records Managers</a:t>
            </a:r>
          </a:p>
          <a:p>
            <a:r>
              <a:rPr lang="en-US" dirty="0" smtClean="0"/>
              <a:t>Administrators</a:t>
            </a:r>
          </a:p>
          <a:p>
            <a:r>
              <a:rPr lang="en-US" dirty="0" smtClean="0"/>
              <a:t>Process </a:t>
            </a:r>
            <a:r>
              <a:rPr lang="en-US" dirty="0" smtClean="0"/>
              <a:t>Designers</a:t>
            </a:r>
          </a:p>
          <a:p>
            <a:r>
              <a:rPr lang="en-US" dirty="0" smtClean="0"/>
              <a:t>Developers</a:t>
            </a:r>
            <a:endParaRPr lang="en-US" dirty="0" smtClean="0"/>
          </a:p>
        </p:txBody>
      </p:sp>
      <p:pic>
        <p:nvPicPr>
          <p:cNvPr id="8" name="Picture Placeholder 7"/>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l="9270" r="39020"/>
          <a:stretch/>
        </p:blipFill>
        <p:spPr/>
      </p:pic>
    </p:spTree>
    <p:extLst>
      <p:ext uri="{BB962C8B-B14F-4D97-AF65-F5344CB8AC3E}">
        <p14:creationId xmlns:p14="http://schemas.microsoft.com/office/powerpoint/2010/main" val="782674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 Set Filing Date</a:t>
            </a:r>
            <a:endParaRPr lang="en-US" dirty="0"/>
          </a:p>
        </p:txBody>
      </p:sp>
      <p:sp>
        <p:nvSpPr>
          <p:cNvPr id="3" name="Text Placeholder 2"/>
          <p:cNvSpPr>
            <a:spLocks noGrp="1"/>
          </p:cNvSpPr>
          <p:nvPr>
            <p:ph type="body" sz="quarter" idx="10"/>
          </p:nvPr>
        </p:nvSpPr>
        <p:spPr/>
        <p:txBody>
          <a:bodyPr/>
          <a:lstStyle/>
          <a:p>
            <a:r>
              <a:rPr lang="en-US" dirty="0" smtClean="0"/>
              <a:t>Filing date is used in some cases to calculate cutoff (and therefore disposition)</a:t>
            </a:r>
          </a:p>
          <a:p>
            <a:endParaRPr lang="en-US" dirty="0" smtClean="0"/>
          </a:p>
          <a:p>
            <a:r>
              <a:rPr lang="en-US" dirty="0" smtClean="0"/>
              <a:t>When creating new record folders, the filing date is automatically set to today’s date</a:t>
            </a:r>
          </a:p>
          <a:p>
            <a:endParaRPr lang="en-US" dirty="0" smtClean="0"/>
          </a:p>
          <a:p>
            <a:r>
              <a:rPr lang="en-US" dirty="0" smtClean="0"/>
              <a:t>If </a:t>
            </a:r>
            <a:r>
              <a:rPr lang="en-US" dirty="0" err="1" smtClean="0"/>
              <a:t>backfiling</a:t>
            </a:r>
            <a:r>
              <a:rPr lang="en-US" dirty="0" smtClean="0"/>
              <a:t>, the filing date needs to be changed to accurately reflect the real filing date outside Laserfiche</a:t>
            </a:r>
          </a:p>
          <a:p>
            <a:endParaRPr lang="en-US" dirty="0"/>
          </a:p>
        </p:txBody>
      </p:sp>
    </p:spTree>
    <p:extLst>
      <p:ext uri="{BB962C8B-B14F-4D97-AF65-F5344CB8AC3E}">
        <p14:creationId xmlns:p14="http://schemas.microsoft.com/office/powerpoint/2010/main" val="3027813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 Set Filing Date</a:t>
            </a:r>
            <a:endParaRPr lang="en-US" dirty="0"/>
          </a:p>
        </p:txBody>
      </p:sp>
      <p:sp>
        <p:nvSpPr>
          <p:cNvPr id="3" name="Text Placeholder 2"/>
          <p:cNvSpPr>
            <a:spLocks noGrp="1"/>
          </p:cNvSpPr>
          <p:nvPr>
            <p:ph type="body" sz="quarter" idx="10"/>
          </p:nvPr>
        </p:nvSpPr>
        <p:spPr/>
        <p:txBody>
          <a:bodyPr/>
          <a:lstStyle/>
          <a:p>
            <a:r>
              <a:rPr lang="en-US" dirty="0" smtClean="0"/>
              <a:t>Solution: grab Windows file creation date upon import, then use the SDK to write it to the Filing Date records property</a:t>
            </a:r>
          </a:p>
          <a:p>
            <a:endParaRPr lang="en-US" dirty="0"/>
          </a:p>
          <a:p>
            <a:r>
              <a:rPr lang="en-US" dirty="0" smtClean="0"/>
              <a:t>Note: Creation date is not available as a token in the web client.</a:t>
            </a:r>
            <a:endParaRPr lang="en-US" dirty="0"/>
          </a:p>
        </p:txBody>
      </p:sp>
    </p:spTree>
    <p:extLst>
      <p:ext uri="{BB962C8B-B14F-4D97-AF65-F5344CB8AC3E}">
        <p14:creationId xmlns:p14="http://schemas.microsoft.com/office/powerpoint/2010/main" val="4134693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Demo</a:t>
            </a:r>
            <a:endParaRPr lang="en-US" dirty="0"/>
          </a:p>
        </p:txBody>
      </p:sp>
      <p:sp>
        <p:nvSpPr>
          <p:cNvPr id="3" name="Text Placeholder 2"/>
          <p:cNvSpPr>
            <a:spLocks noGrp="1"/>
          </p:cNvSpPr>
          <p:nvPr>
            <p:ph type="body" sz="quarter" idx="11"/>
          </p:nvPr>
        </p:nvSpPr>
        <p:spPr/>
        <p:txBody>
          <a:bodyPr/>
          <a:lstStyle/>
          <a:p>
            <a:r>
              <a:rPr lang="en-US" dirty="0" smtClean="0"/>
              <a:t>Set Filing Date with SDK</a:t>
            </a:r>
            <a:endParaRPr lang="en-US" dirty="0"/>
          </a:p>
        </p:txBody>
      </p:sp>
    </p:spTree>
    <p:extLst>
      <p:ext uri="{BB962C8B-B14F-4D97-AF65-F5344CB8AC3E}">
        <p14:creationId xmlns:p14="http://schemas.microsoft.com/office/powerpoint/2010/main" val="583934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in Action</a:t>
            </a:r>
            <a:endParaRPr lang="en-US" dirty="0"/>
          </a:p>
        </p:txBody>
      </p:sp>
      <p:sp>
        <p:nvSpPr>
          <p:cNvPr id="3" name="Content Placeholder 2"/>
          <p:cNvSpPr>
            <a:spLocks noGrp="1"/>
          </p:cNvSpPr>
          <p:nvPr>
            <p:ph idx="1"/>
          </p:nvPr>
        </p:nvSpPr>
        <p:spPr/>
        <p:txBody>
          <a:bodyPr/>
          <a:lstStyle/>
          <a:p>
            <a:r>
              <a:rPr lang="en-US" dirty="0" smtClean="0"/>
              <a:t>Starting rule type: Condition or Schedule</a:t>
            </a:r>
          </a:p>
          <a:p>
            <a:r>
              <a:rPr lang="en-US" dirty="0" smtClean="0"/>
              <a:t>Run this workflow upon file import</a:t>
            </a:r>
          </a:p>
          <a:p>
            <a:endParaRPr lang="en-US" dirty="0"/>
          </a:p>
        </p:txBody>
      </p:sp>
      <p:pic>
        <p:nvPicPr>
          <p:cNvPr id="11" name="Picture Placeholder 10"/>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501016"/>
            <a:ext cx="5144316" cy="5848650"/>
          </a:xfrm>
        </p:spPr>
      </p:pic>
    </p:spTree>
    <p:extLst>
      <p:ext uri="{BB962C8B-B14F-4D97-AF65-F5344CB8AC3E}">
        <p14:creationId xmlns:p14="http://schemas.microsoft.com/office/powerpoint/2010/main" val="494569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Retrieve Field Values</a:t>
            </a:r>
          </a:p>
        </p:txBody>
      </p:sp>
      <p:sp>
        <p:nvSpPr>
          <p:cNvPr id="3" name="Content Placeholder 2"/>
          <p:cNvSpPr>
            <a:spLocks noGrp="1"/>
          </p:cNvSpPr>
          <p:nvPr>
            <p:ph idx="1"/>
          </p:nvPr>
        </p:nvSpPr>
        <p:spPr/>
        <p:txBody>
          <a:bodyPr/>
          <a:lstStyle/>
          <a:p>
            <a:r>
              <a:rPr lang="en-US" dirty="0"/>
              <a:t>Retrieve the file creation date, which should be set upon import within the Date </a:t>
            </a:r>
            <a:r>
              <a:rPr lang="en-US" dirty="0" smtClean="0"/>
              <a:t>field</a:t>
            </a:r>
          </a:p>
          <a:p>
            <a:r>
              <a:rPr lang="en-US" dirty="0" smtClean="0"/>
              <a:t>We got ours from Import Agent</a:t>
            </a:r>
            <a:endParaRPr lang="en-US" dirty="0"/>
          </a:p>
        </p:txBody>
      </p:sp>
      <p:pic>
        <p:nvPicPr>
          <p:cNvPr id="11" name="Picture Placeholder 10"/>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501016"/>
            <a:ext cx="5144316" cy="5848650"/>
          </a:xfrm>
        </p:spPr>
      </p:pic>
      <p:sp>
        <p:nvSpPr>
          <p:cNvPr id="5" name="Rounded Rectangle 4"/>
          <p:cNvSpPr/>
          <p:nvPr/>
        </p:nvSpPr>
        <p:spPr>
          <a:xfrm>
            <a:off x="1054073" y="975886"/>
            <a:ext cx="3161211" cy="87669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9749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Entry</a:t>
            </a:r>
          </a:p>
        </p:txBody>
      </p:sp>
      <p:sp>
        <p:nvSpPr>
          <p:cNvPr id="3" name="Content Placeholder 2"/>
          <p:cNvSpPr>
            <a:spLocks noGrp="1"/>
          </p:cNvSpPr>
          <p:nvPr>
            <p:ph idx="1"/>
          </p:nvPr>
        </p:nvSpPr>
        <p:spPr/>
        <p:txBody>
          <a:bodyPr/>
          <a:lstStyle/>
          <a:p>
            <a:r>
              <a:rPr lang="en-US" dirty="0"/>
              <a:t>Use the “Find Entry” activity to make the parent folder </a:t>
            </a:r>
            <a:r>
              <a:rPr lang="en-US" dirty="0" smtClean="0"/>
              <a:t>available for future steps</a:t>
            </a:r>
            <a:endParaRPr lang="en-US" dirty="0"/>
          </a:p>
          <a:p>
            <a:r>
              <a:rPr lang="en-US" dirty="0"/>
              <a:t>Filing date should be set at the folder level</a:t>
            </a:r>
          </a:p>
        </p:txBody>
      </p:sp>
      <p:pic>
        <p:nvPicPr>
          <p:cNvPr id="11" name="Picture Placeholder 10"/>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501016"/>
            <a:ext cx="5144316" cy="5848650"/>
          </a:xfrm>
        </p:spPr>
      </p:pic>
      <p:sp>
        <p:nvSpPr>
          <p:cNvPr id="5" name="Rounded Rectangle 4"/>
          <p:cNvSpPr/>
          <p:nvPr/>
        </p:nvSpPr>
        <p:spPr>
          <a:xfrm>
            <a:off x="1054073" y="2324037"/>
            <a:ext cx="3161211" cy="87669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680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Decision</a:t>
            </a:r>
            <a:endParaRPr lang="en-US" dirty="0"/>
          </a:p>
        </p:txBody>
      </p:sp>
      <p:sp>
        <p:nvSpPr>
          <p:cNvPr id="3" name="Content Placeholder 2"/>
          <p:cNvSpPr>
            <a:spLocks noGrp="1"/>
          </p:cNvSpPr>
          <p:nvPr>
            <p:ph idx="1"/>
          </p:nvPr>
        </p:nvSpPr>
        <p:spPr/>
        <p:txBody>
          <a:bodyPr/>
          <a:lstStyle/>
          <a:p>
            <a:r>
              <a:rPr lang="en-US" dirty="0" smtClean="0"/>
              <a:t>Only change the date if it’s too </a:t>
            </a:r>
            <a:r>
              <a:rPr lang="en-US" i="1" dirty="0" smtClean="0"/>
              <a:t>early</a:t>
            </a:r>
            <a:r>
              <a:rPr lang="en-US" dirty="0" smtClean="0"/>
              <a:t> or if it’s been created today</a:t>
            </a:r>
            <a:endParaRPr lang="en-US" dirty="0"/>
          </a:p>
        </p:txBody>
      </p:sp>
      <p:pic>
        <p:nvPicPr>
          <p:cNvPr id="11" name="Picture Placeholder 10"/>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501016"/>
            <a:ext cx="5144316" cy="5848650"/>
          </a:xfrm>
        </p:spPr>
      </p:pic>
      <p:sp>
        <p:nvSpPr>
          <p:cNvPr id="5" name="Rounded Rectangle 4"/>
          <p:cNvSpPr/>
          <p:nvPr/>
        </p:nvSpPr>
        <p:spPr>
          <a:xfrm>
            <a:off x="175846" y="3660466"/>
            <a:ext cx="4933301" cy="87669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144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SDK Script</a:t>
            </a:r>
            <a:endParaRPr lang="en-US" dirty="0"/>
          </a:p>
        </p:txBody>
      </p:sp>
      <p:sp>
        <p:nvSpPr>
          <p:cNvPr id="3" name="Content Placeholder 2"/>
          <p:cNvSpPr>
            <a:spLocks noGrp="1"/>
          </p:cNvSpPr>
          <p:nvPr>
            <p:ph idx="1"/>
          </p:nvPr>
        </p:nvSpPr>
        <p:spPr/>
        <p:txBody>
          <a:bodyPr/>
          <a:lstStyle/>
          <a:p>
            <a:r>
              <a:rPr lang="en-US" dirty="0"/>
              <a:t>This is where the automation occurs!</a:t>
            </a:r>
          </a:p>
          <a:p>
            <a:r>
              <a:rPr lang="en-US" dirty="0"/>
              <a:t>SDK Script opens up a script editor</a:t>
            </a:r>
          </a:p>
          <a:p>
            <a:r>
              <a:rPr lang="en-US" dirty="0"/>
              <a:t>Visual Basic .NET or C#.NET</a:t>
            </a:r>
          </a:p>
        </p:txBody>
      </p:sp>
      <p:pic>
        <p:nvPicPr>
          <p:cNvPr id="11" name="Picture Placeholder 10"/>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501016"/>
            <a:ext cx="5144316" cy="5848650"/>
          </a:xfrm>
        </p:spPr>
      </p:pic>
      <p:sp>
        <p:nvSpPr>
          <p:cNvPr id="5" name="Rounded Rectangle 4"/>
          <p:cNvSpPr/>
          <p:nvPr/>
        </p:nvSpPr>
        <p:spPr>
          <a:xfrm>
            <a:off x="1310641" y="5011747"/>
            <a:ext cx="2621280" cy="63721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111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4183"/>
          <a:stretch/>
        </p:blipFill>
        <p:spPr>
          <a:xfrm>
            <a:off x="466725" y="57873"/>
            <a:ext cx="11258550" cy="6742254"/>
          </a:xfrm>
          <a:prstGeom prst="rect">
            <a:avLst/>
          </a:prstGeom>
        </p:spPr>
      </p:pic>
      <p:sp>
        <p:nvSpPr>
          <p:cNvPr id="3" name="Rectangle 2"/>
          <p:cNvSpPr/>
          <p:nvPr/>
        </p:nvSpPr>
        <p:spPr>
          <a:xfrm>
            <a:off x="466725" y="57873"/>
            <a:ext cx="11258550" cy="6742254"/>
          </a:xfrm>
          <a:prstGeom prst="rect">
            <a:avLst/>
          </a:prstGeom>
          <a:solidFill>
            <a:schemeClr val="dk1">
              <a:alpha val="4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srcRect r="3153"/>
          <a:stretch/>
        </p:blipFill>
        <p:spPr>
          <a:xfrm>
            <a:off x="492767" y="2788111"/>
            <a:ext cx="11206466" cy="1281777"/>
          </a:xfrm>
          <a:prstGeom prst="rect">
            <a:avLst/>
          </a:prstGeom>
        </p:spPr>
      </p:pic>
    </p:spTree>
    <p:extLst>
      <p:ext uri="{BB962C8B-B14F-4D97-AF65-F5344CB8AC3E}">
        <p14:creationId xmlns:p14="http://schemas.microsoft.com/office/powerpoint/2010/main" val="361705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SDK Script</a:t>
            </a:r>
            <a:endParaRPr lang="en-US" dirty="0"/>
          </a:p>
        </p:txBody>
      </p:sp>
      <p:sp>
        <p:nvSpPr>
          <p:cNvPr id="3" name="Text Placeholder 2"/>
          <p:cNvSpPr>
            <a:spLocks noGrp="1"/>
          </p:cNvSpPr>
          <p:nvPr>
            <p:ph type="body" sz="quarter" idx="10"/>
          </p:nvPr>
        </p:nvSpPr>
        <p:spPr/>
        <p:txBody>
          <a:bodyPr/>
          <a:lstStyle/>
          <a:p>
            <a:pPr marL="0" indent="0">
              <a:buNone/>
            </a:pPr>
            <a:r>
              <a:rPr lang="en-US" sz="3200" dirty="0" err="1" smtClean="0"/>
              <a:t>FolderInfo</a:t>
            </a:r>
            <a:r>
              <a:rPr lang="en-US" sz="3200" dirty="0" smtClean="0"/>
              <a:t> </a:t>
            </a:r>
            <a:r>
              <a:rPr lang="en-US" sz="3200" dirty="0">
                <a:solidFill>
                  <a:schemeClr val="accent1"/>
                </a:solidFill>
              </a:rPr>
              <a:t>fi</a:t>
            </a:r>
            <a:r>
              <a:rPr lang="en-US" sz="3200" dirty="0"/>
              <a:t> = (</a:t>
            </a:r>
            <a:r>
              <a:rPr lang="en-US" sz="3200" dirty="0" err="1"/>
              <a:t>FolderInfo</a:t>
            </a:r>
            <a:r>
              <a:rPr lang="en-US" sz="3200" dirty="0"/>
              <a:t>)</a:t>
            </a:r>
            <a:r>
              <a:rPr lang="en-US" sz="3200" dirty="0" err="1">
                <a:solidFill>
                  <a:schemeClr val="accent6"/>
                </a:solidFill>
              </a:rPr>
              <a:t>this</a:t>
            </a:r>
            <a:r>
              <a:rPr lang="en-US" sz="3200" dirty="0" err="1"/>
              <a:t>.BoundEntryInfo</a:t>
            </a:r>
            <a:r>
              <a:rPr lang="en-US" sz="3200" dirty="0"/>
              <a:t>;</a:t>
            </a:r>
          </a:p>
          <a:p>
            <a:pPr marL="0" indent="0">
              <a:buNone/>
            </a:pPr>
            <a:r>
              <a:rPr lang="en-US" sz="3200" dirty="0" err="1" smtClean="0"/>
              <a:t>DateTime</a:t>
            </a:r>
            <a:r>
              <a:rPr lang="en-US" sz="3200" dirty="0" smtClean="0"/>
              <a:t> </a:t>
            </a:r>
            <a:r>
              <a:rPr lang="en-US" sz="3200" dirty="0" err="1">
                <a:solidFill>
                  <a:schemeClr val="accent1"/>
                </a:solidFill>
              </a:rPr>
              <a:t>filedate</a:t>
            </a:r>
            <a:r>
              <a:rPr lang="en-US" sz="3200" dirty="0"/>
              <a:t> = </a:t>
            </a:r>
            <a:r>
              <a:rPr lang="en-US" sz="3200" dirty="0" err="1"/>
              <a:t>Convert.ToDateTime</a:t>
            </a:r>
            <a:r>
              <a:rPr lang="en-US" sz="3200" dirty="0"/>
              <a:t>(</a:t>
            </a:r>
            <a:r>
              <a:rPr lang="en-US" sz="3200" dirty="0" err="1"/>
              <a:t>GetTokenValue</a:t>
            </a:r>
            <a:r>
              <a:rPr lang="en-US" sz="3200" dirty="0"/>
              <a:t>(</a:t>
            </a:r>
            <a:r>
              <a:rPr lang="en-US" sz="3200" dirty="0">
                <a:solidFill>
                  <a:schemeClr val="accent3"/>
                </a:solidFill>
              </a:rPr>
              <a:t>"</a:t>
            </a:r>
            <a:r>
              <a:rPr lang="en-US" sz="3200" dirty="0" err="1">
                <a:solidFill>
                  <a:schemeClr val="accent3"/>
                </a:solidFill>
              </a:rPr>
              <a:t>RetrieveCreationDateField_Date</a:t>
            </a:r>
            <a:r>
              <a:rPr lang="en-US" sz="3200" dirty="0">
                <a:solidFill>
                  <a:schemeClr val="accent3"/>
                </a:solidFill>
              </a:rPr>
              <a:t>"</a:t>
            </a:r>
            <a:r>
              <a:rPr lang="en-US" sz="3200" dirty="0"/>
              <a:t>));</a:t>
            </a:r>
          </a:p>
          <a:p>
            <a:pPr marL="0" indent="0">
              <a:buNone/>
            </a:pPr>
            <a:r>
              <a:rPr lang="en-US" sz="3200" dirty="0" err="1" smtClean="0"/>
              <a:t>Laserfiche.RepositoryAccess.Records.RecordFolderProperties</a:t>
            </a:r>
            <a:r>
              <a:rPr lang="en-US" sz="3200" dirty="0" smtClean="0"/>
              <a:t> </a:t>
            </a:r>
            <a:r>
              <a:rPr lang="en-US" sz="3200" dirty="0" err="1">
                <a:solidFill>
                  <a:schemeClr val="accent1"/>
                </a:solidFill>
              </a:rPr>
              <a:t>rfp</a:t>
            </a:r>
            <a:r>
              <a:rPr lang="en-US" sz="3200" dirty="0"/>
              <a:t> = </a:t>
            </a:r>
            <a:r>
              <a:rPr lang="en-US" sz="3200" dirty="0" err="1">
                <a:solidFill>
                  <a:schemeClr val="accent1"/>
                </a:solidFill>
              </a:rPr>
              <a:t>fi</a:t>
            </a:r>
            <a:r>
              <a:rPr lang="en-US" sz="3200" dirty="0" err="1"/>
              <a:t>.GetRFProperties</a:t>
            </a:r>
            <a:r>
              <a:rPr lang="en-US" sz="3200" dirty="0"/>
              <a:t>();</a:t>
            </a:r>
          </a:p>
          <a:p>
            <a:pPr marL="0" indent="0">
              <a:buNone/>
            </a:pPr>
            <a:r>
              <a:rPr lang="en-US" sz="3200" dirty="0" err="1" smtClean="0">
                <a:solidFill>
                  <a:schemeClr val="accent1"/>
                </a:solidFill>
              </a:rPr>
              <a:t>rfp</a:t>
            </a:r>
            <a:r>
              <a:rPr lang="en-US" sz="3200" dirty="0" err="1" smtClean="0"/>
              <a:t>.FilingDate</a:t>
            </a:r>
            <a:r>
              <a:rPr lang="en-US" sz="3200" dirty="0" smtClean="0"/>
              <a:t> </a:t>
            </a:r>
            <a:r>
              <a:rPr lang="en-US" sz="3200" dirty="0"/>
              <a:t>= </a:t>
            </a:r>
            <a:r>
              <a:rPr lang="en-US" sz="3200" dirty="0" err="1" smtClean="0">
                <a:solidFill>
                  <a:schemeClr val="accent1"/>
                </a:solidFill>
              </a:rPr>
              <a:t>filedate</a:t>
            </a:r>
            <a:r>
              <a:rPr lang="en-US" sz="3200" dirty="0" smtClean="0"/>
              <a:t>;</a:t>
            </a:r>
          </a:p>
          <a:p>
            <a:pPr marL="0" indent="0">
              <a:buNone/>
            </a:pPr>
            <a:r>
              <a:rPr lang="en-US" sz="3200" dirty="0" err="1" smtClean="0">
                <a:solidFill>
                  <a:schemeClr val="accent1"/>
                </a:solidFill>
              </a:rPr>
              <a:t>rfp</a:t>
            </a:r>
            <a:r>
              <a:rPr lang="en-US" sz="3200" dirty="0" err="1" smtClean="0"/>
              <a:t>.Save</a:t>
            </a:r>
            <a:r>
              <a:rPr lang="en-US" sz="3200" dirty="0"/>
              <a:t>();</a:t>
            </a:r>
          </a:p>
        </p:txBody>
      </p:sp>
    </p:spTree>
    <p:extLst>
      <p:ext uri="{BB962C8B-B14F-4D97-AF65-F5344CB8AC3E}">
        <p14:creationId xmlns:p14="http://schemas.microsoft.com/office/powerpoint/2010/main" val="1486445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 Management in Laserfiche</a:t>
            </a:r>
            <a:endParaRPr lang="en-US" dirty="0"/>
          </a:p>
        </p:txBody>
      </p:sp>
      <p:sp>
        <p:nvSpPr>
          <p:cNvPr id="3" name="Content Placeholder 2"/>
          <p:cNvSpPr>
            <a:spLocks noGrp="1"/>
          </p:cNvSpPr>
          <p:nvPr>
            <p:ph idx="1"/>
          </p:nvPr>
        </p:nvSpPr>
        <p:spPr/>
        <p:txBody>
          <a:bodyPr/>
          <a:lstStyle/>
          <a:p>
            <a:r>
              <a:rPr lang="en-US" dirty="0" smtClean="0"/>
              <a:t>DoD 5015.2 Certified </a:t>
            </a:r>
            <a:endParaRPr lang="en-US" dirty="0"/>
          </a:p>
        </p:txBody>
      </p:sp>
      <p:sp>
        <p:nvSpPr>
          <p:cNvPr id="4" name="Content Placeholder 3"/>
          <p:cNvSpPr>
            <a:spLocks noGrp="1"/>
          </p:cNvSpPr>
          <p:nvPr>
            <p:ph idx="11"/>
          </p:nvPr>
        </p:nvSpPr>
        <p:spPr/>
        <p:txBody>
          <a:bodyPr/>
          <a:lstStyle/>
          <a:p>
            <a:r>
              <a:rPr lang="en-US" dirty="0" smtClean="0"/>
              <a:t>Lifecycle defined with cutoff definitions and retention schedules</a:t>
            </a:r>
          </a:p>
          <a:p>
            <a:r>
              <a:rPr lang="en-US" dirty="0" smtClean="0"/>
              <a:t>Tracks timelines, but does not carry out records management actions</a:t>
            </a:r>
          </a:p>
          <a:p>
            <a:endParaRPr lang="en-US" dirty="0"/>
          </a:p>
        </p:txBody>
      </p:sp>
    </p:spTree>
    <p:extLst>
      <p:ext uri="{BB962C8B-B14F-4D97-AF65-F5344CB8AC3E}">
        <p14:creationId xmlns:p14="http://schemas.microsoft.com/office/powerpoint/2010/main" val="37885075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 Automated Cutoff</a:t>
            </a:r>
            <a:endParaRPr lang="en-US" dirty="0"/>
          </a:p>
        </p:txBody>
      </p:sp>
      <p:sp>
        <p:nvSpPr>
          <p:cNvPr id="3" name="Text Placeholder 2"/>
          <p:cNvSpPr>
            <a:spLocks noGrp="1"/>
          </p:cNvSpPr>
          <p:nvPr>
            <p:ph type="body" sz="quarter" idx="10"/>
          </p:nvPr>
        </p:nvSpPr>
        <p:spPr/>
        <p:txBody>
          <a:bodyPr/>
          <a:lstStyle/>
          <a:p>
            <a:r>
              <a:rPr lang="en-US" dirty="0" smtClean="0"/>
              <a:t>Records eligible for cutoff must still be manually cut off by a records manager</a:t>
            </a:r>
          </a:p>
          <a:p>
            <a:endParaRPr lang="en-US" dirty="0" smtClean="0"/>
          </a:p>
          <a:p>
            <a:r>
              <a:rPr lang="en-US" dirty="0" smtClean="0"/>
              <a:t>Information about who performs the cutoff is stored in Audit Trail, which is not accessible to everyone</a:t>
            </a:r>
          </a:p>
          <a:p>
            <a:endParaRPr lang="en-US" dirty="0"/>
          </a:p>
        </p:txBody>
      </p:sp>
    </p:spTree>
    <p:extLst>
      <p:ext uri="{BB962C8B-B14F-4D97-AF65-F5344CB8AC3E}">
        <p14:creationId xmlns:p14="http://schemas.microsoft.com/office/powerpoint/2010/main" val="962502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 Automated Cutoff</a:t>
            </a:r>
            <a:endParaRPr lang="en-US" dirty="0"/>
          </a:p>
        </p:txBody>
      </p:sp>
      <p:sp>
        <p:nvSpPr>
          <p:cNvPr id="3" name="Text Placeholder 2"/>
          <p:cNvSpPr>
            <a:spLocks noGrp="1"/>
          </p:cNvSpPr>
          <p:nvPr>
            <p:ph type="body" sz="quarter" idx="10"/>
          </p:nvPr>
        </p:nvSpPr>
        <p:spPr/>
        <p:txBody>
          <a:bodyPr/>
          <a:lstStyle/>
          <a:p>
            <a:r>
              <a:rPr lang="en-US" dirty="0" smtClean="0"/>
              <a:t>Solution: Use Workflow to find all records eligible for cutoff, then use an SDK script to cut them off when a records manager approves</a:t>
            </a:r>
          </a:p>
          <a:p>
            <a:endParaRPr lang="en-US" dirty="0"/>
          </a:p>
          <a:p>
            <a:r>
              <a:rPr lang="en-US" dirty="0" smtClean="0"/>
              <a:t>Added benefit: Business process resolutions can be used to display person responsible for cutoff</a:t>
            </a:r>
            <a:endParaRPr lang="en-US" dirty="0"/>
          </a:p>
        </p:txBody>
      </p:sp>
    </p:spTree>
    <p:extLst>
      <p:ext uri="{BB962C8B-B14F-4D97-AF65-F5344CB8AC3E}">
        <p14:creationId xmlns:p14="http://schemas.microsoft.com/office/powerpoint/2010/main" val="15717856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Demo</a:t>
            </a:r>
            <a:endParaRPr lang="en-US" dirty="0"/>
          </a:p>
        </p:txBody>
      </p:sp>
      <p:sp>
        <p:nvSpPr>
          <p:cNvPr id="3" name="Text Placeholder 2"/>
          <p:cNvSpPr>
            <a:spLocks noGrp="1"/>
          </p:cNvSpPr>
          <p:nvPr>
            <p:ph type="body" sz="quarter" idx="11"/>
          </p:nvPr>
        </p:nvSpPr>
        <p:spPr/>
        <p:txBody>
          <a:bodyPr/>
          <a:lstStyle/>
          <a:p>
            <a:r>
              <a:rPr lang="en-US" dirty="0" smtClean="0"/>
              <a:t>Cutoff with SDK</a:t>
            </a:r>
            <a:endParaRPr lang="en-US" dirty="0"/>
          </a:p>
        </p:txBody>
      </p:sp>
    </p:spTree>
    <p:extLst>
      <p:ext uri="{BB962C8B-B14F-4D97-AF65-F5344CB8AC3E}">
        <p14:creationId xmlns:p14="http://schemas.microsoft.com/office/powerpoint/2010/main" val="3396903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in Action</a:t>
            </a:r>
            <a:endParaRPr lang="en-US" dirty="0"/>
          </a:p>
        </p:txBody>
      </p:sp>
      <p:sp>
        <p:nvSpPr>
          <p:cNvPr id="3" name="Content Placeholder 2"/>
          <p:cNvSpPr>
            <a:spLocks noGrp="1"/>
          </p:cNvSpPr>
          <p:nvPr>
            <p:ph idx="1"/>
          </p:nvPr>
        </p:nvSpPr>
        <p:spPr/>
        <p:txBody>
          <a:bodyPr/>
          <a:lstStyle/>
          <a:p>
            <a:r>
              <a:rPr lang="en-US" dirty="0" smtClean="0"/>
              <a:t>Find relevant entries and create shortcuts</a:t>
            </a:r>
            <a:endParaRPr lang="en-US" dirty="0" smtClean="0"/>
          </a:p>
          <a:p>
            <a:endParaRPr lang="en-US" dirty="0"/>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657100"/>
            <a:ext cx="5144316" cy="5536483"/>
          </a:xfrm>
        </p:spPr>
      </p:pic>
    </p:spTree>
    <p:extLst>
      <p:ext uri="{BB962C8B-B14F-4D97-AF65-F5344CB8AC3E}">
        <p14:creationId xmlns:p14="http://schemas.microsoft.com/office/powerpoint/2010/main" val="42029922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Second Business Process</a:t>
            </a:r>
            <a:endParaRPr lang="en-US" sz="4800" dirty="0"/>
          </a:p>
        </p:txBody>
      </p:sp>
      <p:sp>
        <p:nvSpPr>
          <p:cNvPr id="3" name="Content Placeholder 2"/>
          <p:cNvSpPr>
            <a:spLocks noGrp="1"/>
          </p:cNvSpPr>
          <p:nvPr>
            <p:ph idx="1"/>
          </p:nvPr>
        </p:nvSpPr>
        <p:spPr/>
        <p:txBody>
          <a:bodyPr/>
          <a:lstStyle/>
          <a:p>
            <a:r>
              <a:rPr lang="en-US" dirty="0" smtClean="0"/>
              <a:t>Use business process instructions to record the record manager’s name and approval time in the </a:t>
            </a:r>
            <a:r>
              <a:rPr lang="en-US" dirty="0" smtClean="0"/>
              <a:t>resolution</a:t>
            </a:r>
          </a:p>
          <a:p>
            <a:r>
              <a:rPr lang="en-US" dirty="0" smtClean="0"/>
              <a:t>Allows users to click button in the client toolbar</a:t>
            </a:r>
            <a:endParaRPr lang="en-US" dirty="0" smtClean="0"/>
          </a:p>
          <a:p>
            <a:endParaRPr lang="en-US" dirty="0"/>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226632"/>
            <a:ext cx="5144316" cy="6397419"/>
          </a:xfrm>
        </p:spPr>
      </p:pic>
      <p:sp>
        <p:nvSpPr>
          <p:cNvPr id="6" name="Rounded Rectangle 5"/>
          <p:cNvSpPr/>
          <p:nvPr/>
        </p:nvSpPr>
        <p:spPr>
          <a:xfrm>
            <a:off x="1230922" y="793510"/>
            <a:ext cx="2843620" cy="742213"/>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0380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Second Business Process</a:t>
            </a:r>
            <a:endParaRPr lang="en-US" sz="4800" dirty="0"/>
          </a:p>
        </p:txBody>
      </p:sp>
      <p:sp>
        <p:nvSpPr>
          <p:cNvPr id="3" name="Content Placeholder 2"/>
          <p:cNvSpPr>
            <a:spLocks noGrp="1"/>
          </p:cNvSpPr>
          <p:nvPr>
            <p:ph idx="1"/>
          </p:nvPr>
        </p:nvSpPr>
        <p:spPr/>
        <p:txBody>
          <a:bodyPr/>
          <a:lstStyle/>
          <a:p>
            <a:r>
              <a:rPr lang="en-US" dirty="0" smtClean="0"/>
              <a:t>Because our first workflow provides shortcuts, we need to make sure we’re acting on the original record</a:t>
            </a:r>
          </a:p>
          <a:p>
            <a:endParaRPr lang="en-US" dirty="0"/>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226632"/>
            <a:ext cx="5144316" cy="6397419"/>
          </a:xfrm>
        </p:spPr>
      </p:pic>
      <p:sp>
        <p:nvSpPr>
          <p:cNvPr id="6" name="Rounded Rectangle 5"/>
          <p:cNvSpPr/>
          <p:nvPr/>
        </p:nvSpPr>
        <p:spPr>
          <a:xfrm>
            <a:off x="1230922" y="2047875"/>
            <a:ext cx="2843620" cy="103529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8933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SDK Script</a:t>
            </a:r>
            <a:endParaRPr lang="en-US" dirty="0"/>
          </a:p>
        </p:txBody>
      </p:sp>
      <p:sp>
        <p:nvSpPr>
          <p:cNvPr id="3" name="Content Placeholder 2"/>
          <p:cNvSpPr>
            <a:spLocks noGrp="1"/>
          </p:cNvSpPr>
          <p:nvPr>
            <p:ph idx="1"/>
          </p:nvPr>
        </p:nvSpPr>
        <p:spPr/>
        <p:txBody>
          <a:bodyPr/>
          <a:lstStyle/>
          <a:p>
            <a:r>
              <a:rPr lang="en-US" dirty="0"/>
              <a:t>Automation point</a:t>
            </a:r>
          </a:p>
          <a:p>
            <a:r>
              <a:rPr lang="en-US" dirty="0"/>
              <a:t>Get record folder properties and carry out the actions necessary, in this case, cutoff</a:t>
            </a:r>
          </a:p>
          <a:p>
            <a:endParaRPr lang="en-US" dirty="0"/>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226632"/>
            <a:ext cx="5144316" cy="6397419"/>
          </a:xfrm>
        </p:spPr>
      </p:pic>
      <p:sp>
        <p:nvSpPr>
          <p:cNvPr id="6" name="Rounded Rectangle 5"/>
          <p:cNvSpPr/>
          <p:nvPr/>
        </p:nvSpPr>
        <p:spPr>
          <a:xfrm>
            <a:off x="1230922" y="3712551"/>
            <a:ext cx="2843620" cy="76566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3465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SDK Script</a:t>
            </a:r>
            <a:endParaRPr lang="en-US" dirty="0"/>
          </a:p>
        </p:txBody>
      </p:sp>
      <p:sp>
        <p:nvSpPr>
          <p:cNvPr id="3" name="Text Placeholder 2"/>
          <p:cNvSpPr>
            <a:spLocks noGrp="1"/>
          </p:cNvSpPr>
          <p:nvPr>
            <p:ph type="body" sz="quarter" idx="10"/>
          </p:nvPr>
        </p:nvSpPr>
        <p:spPr/>
        <p:txBody>
          <a:bodyPr/>
          <a:lstStyle/>
          <a:p>
            <a:pPr marL="0" indent="0">
              <a:buNone/>
            </a:pPr>
            <a:r>
              <a:rPr lang="en-US" sz="3200" dirty="0" err="1"/>
              <a:t>FolderInfo</a:t>
            </a:r>
            <a:r>
              <a:rPr lang="en-US" sz="3200" dirty="0"/>
              <a:t> </a:t>
            </a:r>
            <a:r>
              <a:rPr lang="en-US" sz="3200" dirty="0">
                <a:solidFill>
                  <a:schemeClr val="accent1"/>
                </a:solidFill>
              </a:rPr>
              <a:t>fi</a:t>
            </a:r>
            <a:r>
              <a:rPr lang="en-US" sz="3200" dirty="0"/>
              <a:t> = (</a:t>
            </a:r>
            <a:r>
              <a:rPr lang="en-US" sz="3200" dirty="0" err="1"/>
              <a:t>FolderInfo</a:t>
            </a:r>
            <a:r>
              <a:rPr lang="en-US" sz="3200" dirty="0"/>
              <a:t>)</a:t>
            </a:r>
            <a:r>
              <a:rPr lang="en-US" sz="3200" dirty="0" err="1">
                <a:solidFill>
                  <a:schemeClr val="accent6"/>
                </a:solidFill>
              </a:rPr>
              <a:t>this</a:t>
            </a:r>
            <a:r>
              <a:rPr lang="en-US" sz="3200" dirty="0" err="1"/>
              <a:t>.BoundEntryInfo</a:t>
            </a:r>
            <a:r>
              <a:rPr lang="en-US" sz="3200" dirty="0"/>
              <a:t>;</a:t>
            </a:r>
          </a:p>
          <a:p>
            <a:pPr marL="0" indent="0">
              <a:buNone/>
            </a:pPr>
            <a:r>
              <a:rPr lang="en-US" sz="3200" dirty="0" err="1"/>
              <a:t>Laserfiche.RepositoryAccess.Records.RecordFolderProperties</a:t>
            </a:r>
            <a:r>
              <a:rPr lang="en-US" sz="3200" dirty="0"/>
              <a:t> </a:t>
            </a:r>
            <a:r>
              <a:rPr lang="en-US" sz="3200" dirty="0" err="1">
                <a:solidFill>
                  <a:schemeClr val="accent1"/>
                </a:solidFill>
              </a:rPr>
              <a:t>rfp</a:t>
            </a:r>
            <a:r>
              <a:rPr lang="en-US" sz="3200" dirty="0"/>
              <a:t> = </a:t>
            </a:r>
            <a:r>
              <a:rPr lang="en-US" sz="3200" dirty="0" err="1">
                <a:solidFill>
                  <a:schemeClr val="accent1"/>
                </a:solidFill>
              </a:rPr>
              <a:t>fi</a:t>
            </a:r>
            <a:r>
              <a:rPr lang="en-US" sz="3200" dirty="0" err="1"/>
              <a:t>.GetRFProperties</a:t>
            </a:r>
            <a:r>
              <a:rPr lang="en-US" sz="3200" dirty="0"/>
              <a:t>();</a:t>
            </a:r>
          </a:p>
          <a:p>
            <a:pPr marL="0" indent="0">
              <a:buNone/>
            </a:pPr>
            <a:r>
              <a:rPr lang="en-US" sz="3200" dirty="0"/>
              <a:t>           	if (</a:t>
            </a:r>
            <a:r>
              <a:rPr lang="en-US" sz="3200" dirty="0" err="1">
                <a:solidFill>
                  <a:schemeClr val="accent1"/>
                </a:solidFill>
              </a:rPr>
              <a:t>rfp</a:t>
            </a:r>
            <a:r>
              <a:rPr lang="en-US" sz="3200" dirty="0" err="1"/>
              <a:t>.IsEligibleForCutoff</a:t>
            </a:r>
            <a:r>
              <a:rPr lang="en-US" sz="3200" dirty="0"/>
              <a:t>)</a:t>
            </a:r>
          </a:p>
          <a:p>
            <a:pPr marL="0" indent="0">
              <a:buNone/>
            </a:pPr>
            <a:r>
              <a:rPr lang="en-US" sz="3200" dirty="0"/>
              <a:t>            	{</a:t>
            </a:r>
          </a:p>
          <a:p>
            <a:pPr marL="0" indent="0">
              <a:buNone/>
            </a:pPr>
            <a:r>
              <a:rPr lang="en-US" sz="3200" dirty="0"/>
              <a:t>                	</a:t>
            </a:r>
            <a:r>
              <a:rPr lang="en-US" sz="3200" dirty="0" err="1">
                <a:solidFill>
                  <a:schemeClr val="accent1"/>
                </a:solidFill>
              </a:rPr>
              <a:t>fi</a:t>
            </a:r>
            <a:r>
              <a:rPr lang="en-US" sz="3200" dirty="0" err="1"/>
              <a:t>.Cutoff</a:t>
            </a:r>
            <a:r>
              <a:rPr lang="en-US" sz="3200" dirty="0"/>
              <a:t>();</a:t>
            </a:r>
          </a:p>
          <a:p>
            <a:pPr marL="0" indent="0">
              <a:buNone/>
            </a:pPr>
            <a:r>
              <a:rPr lang="en-US" sz="3200" dirty="0"/>
              <a:t>               	</a:t>
            </a:r>
            <a:r>
              <a:rPr lang="en-US" sz="3200" dirty="0" err="1" smtClean="0">
                <a:solidFill>
                  <a:schemeClr val="accent1"/>
                </a:solidFill>
              </a:rPr>
              <a:t>fi</a:t>
            </a:r>
            <a:r>
              <a:rPr lang="en-US" sz="3200" dirty="0" err="1" smtClean="0"/>
              <a:t>.Save</a:t>
            </a:r>
            <a:r>
              <a:rPr lang="en-US" sz="3200" dirty="0"/>
              <a:t>();</a:t>
            </a:r>
          </a:p>
          <a:p>
            <a:pPr marL="0" indent="0">
              <a:buNone/>
            </a:pPr>
            <a:r>
              <a:rPr lang="en-US" sz="3200" dirty="0"/>
              <a:t>           	}</a:t>
            </a:r>
          </a:p>
        </p:txBody>
      </p:sp>
    </p:spTree>
    <p:extLst>
      <p:ext uri="{BB962C8B-B14F-4D97-AF65-F5344CB8AC3E}">
        <p14:creationId xmlns:p14="http://schemas.microsoft.com/office/powerpoint/2010/main" val="39000424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sz="quarter" idx="10"/>
          </p:nvPr>
        </p:nvSpPr>
        <p:spPr/>
        <p:txBody>
          <a:bodyPr/>
          <a:lstStyle/>
          <a:p>
            <a:r>
              <a:rPr lang="en-US" dirty="0" smtClean="0"/>
              <a:t>Supplement existing records management functionality with Workflow</a:t>
            </a:r>
          </a:p>
          <a:p>
            <a:r>
              <a:rPr lang="en-US" dirty="0" smtClean="0"/>
              <a:t>Make sure everyone is notified when necessary</a:t>
            </a:r>
          </a:p>
          <a:p>
            <a:r>
              <a:rPr lang="en-US" dirty="0" smtClean="0"/>
              <a:t>Scripting isn’t (that) scary!</a:t>
            </a:r>
          </a:p>
          <a:p>
            <a:endParaRPr lang="en-US" dirty="0"/>
          </a:p>
        </p:txBody>
      </p:sp>
    </p:spTree>
    <p:extLst>
      <p:ext uri="{BB962C8B-B14F-4D97-AF65-F5344CB8AC3E}">
        <p14:creationId xmlns:p14="http://schemas.microsoft.com/office/powerpoint/2010/main" val="17697375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a:t>
            </a:r>
            <a:endParaRPr lang="en-US" dirty="0"/>
          </a:p>
        </p:txBody>
      </p:sp>
      <p:pic>
        <p:nvPicPr>
          <p:cNvPr id="12" name="Picture Placeholder 11"/>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l="14725" t="9696" r="318" b="4711"/>
          <a:stretch/>
        </p:blipFill>
        <p:spPr/>
      </p:pic>
      <p:sp>
        <p:nvSpPr>
          <p:cNvPr id="4" name="Text Placeholder 3"/>
          <p:cNvSpPr>
            <a:spLocks noGrp="1"/>
          </p:cNvSpPr>
          <p:nvPr>
            <p:ph type="body" sz="quarter" idx="11"/>
          </p:nvPr>
        </p:nvSpPr>
        <p:spPr>
          <a:xfrm>
            <a:off x="540713" y="4688264"/>
            <a:ext cx="3475155" cy="477911"/>
          </a:xfrm>
        </p:spPr>
        <p:txBody>
          <a:bodyPr/>
          <a:lstStyle/>
          <a:p>
            <a:r>
              <a:rPr lang="en-US" dirty="0" err="1" smtClean="0">
                <a:solidFill>
                  <a:schemeClr val="accent1"/>
                </a:solidFill>
              </a:rPr>
              <a:t>Laserfiche</a:t>
            </a:r>
            <a:r>
              <a:rPr lang="en-US" dirty="0" smtClean="0">
                <a:solidFill>
                  <a:schemeClr val="accent1"/>
                </a:solidFill>
              </a:rPr>
              <a:t> Support</a:t>
            </a:r>
            <a:endParaRPr lang="en-US" dirty="0">
              <a:solidFill>
                <a:schemeClr val="accent1"/>
              </a:solidFill>
            </a:endParaRPr>
          </a:p>
        </p:txBody>
      </p:sp>
      <p:sp>
        <p:nvSpPr>
          <p:cNvPr id="5" name="Text Placeholder 4"/>
          <p:cNvSpPr>
            <a:spLocks noGrp="1"/>
          </p:cNvSpPr>
          <p:nvPr>
            <p:ph type="body" sz="quarter" idx="12"/>
          </p:nvPr>
        </p:nvSpPr>
        <p:spPr>
          <a:xfrm>
            <a:off x="244846" y="5166175"/>
            <a:ext cx="4027500" cy="881391"/>
          </a:xfrm>
        </p:spPr>
        <p:txBody>
          <a:bodyPr/>
          <a:lstStyle/>
          <a:p>
            <a:r>
              <a:rPr lang="en-US" sz="2400" dirty="0" smtClean="0"/>
              <a:t>support.laserfiche.com</a:t>
            </a:r>
            <a:endParaRPr lang="en-US" sz="2400" dirty="0"/>
          </a:p>
        </p:txBody>
      </p:sp>
      <p:pic>
        <p:nvPicPr>
          <p:cNvPr id="14" name="Picture Placeholder 13"/>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14855" t="19128" r="27305" b="2227"/>
          <a:stretch/>
        </p:blipFill>
        <p:spPr>
          <a:pattFill prst="smGrid"/>
        </p:spPr>
      </p:pic>
      <p:sp>
        <p:nvSpPr>
          <p:cNvPr id="7" name="Text Placeholder 6"/>
          <p:cNvSpPr>
            <a:spLocks noGrp="1"/>
          </p:cNvSpPr>
          <p:nvPr>
            <p:ph type="body" sz="quarter" idx="14"/>
          </p:nvPr>
        </p:nvSpPr>
        <p:spPr>
          <a:xfrm>
            <a:off x="4473100" y="4688264"/>
            <a:ext cx="3533475" cy="477911"/>
          </a:xfrm>
        </p:spPr>
        <p:txBody>
          <a:bodyPr/>
          <a:lstStyle/>
          <a:p>
            <a:r>
              <a:rPr lang="en-US" dirty="0" err="1" smtClean="0">
                <a:solidFill>
                  <a:schemeClr val="accent1"/>
                </a:solidFill>
              </a:rPr>
              <a:t>Laserfiche</a:t>
            </a:r>
            <a:r>
              <a:rPr lang="en-US" dirty="0" smtClean="0">
                <a:solidFill>
                  <a:schemeClr val="accent1"/>
                </a:solidFill>
              </a:rPr>
              <a:t> answers</a:t>
            </a:r>
            <a:endParaRPr lang="en-US" dirty="0">
              <a:solidFill>
                <a:schemeClr val="accent1"/>
              </a:solidFill>
            </a:endParaRPr>
          </a:p>
        </p:txBody>
      </p:sp>
      <p:sp>
        <p:nvSpPr>
          <p:cNvPr id="8" name="Text Placeholder 7"/>
          <p:cNvSpPr>
            <a:spLocks noGrp="1"/>
          </p:cNvSpPr>
          <p:nvPr>
            <p:ph type="body" sz="quarter" idx="15"/>
          </p:nvPr>
        </p:nvSpPr>
        <p:spPr>
          <a:xfrm>
            <a:off x="4258053" y="5166175"/>
            <a:ext cx="4046431" cy="881391"/>
          </a:xfrm>
        </p:spPr>
        <p:txBody>
          <a:bodyPr/>
          <a:lstStyle/>
          <a:p>
            <a:r>
              <a:rPr lang="en-US" sz="2400" dirty="0" smtClean="0"/>
              <a:t>answers.laserfiche.com</a:t>
            </a:r>
            <a:endParaRPr lang="en-US" sz="2400" dirty="0"/>
          </a:p>
        </p:txBody>
      </p:sp>
      <p:pic>
        <p:nvPicPr>
          <p:cNvPr id="13" name="Picture Placeholder 12"/>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l="7231" r="19188"/>
          <a:stretch/>
        </p:blipFill>
        <p:spPr/>
      </p:pic>
      <p:sp>
        <p:nvSpPr>
          <p:cNvPr id="10" name="Text Placeholder 9"/>
          <p:cNvSpPr>
            <a:spLocks noGrp="1"/>
          </p:cNvSpPr>
          <p:nvPr>
            <p:ph type="body" sz="quarter" idx="17"/>
          </p:nvPr>
        </p:nvSpPr>
        <p:spPr/>
        <p:txBody>
          <a:bodyPr/>
          <a:lstStyle/>
          <a:p>
            <a:r>
              <a:rPr lang="en-US" dirty="0" smtClean="0">
                <a:solidFill>
                  <a:schemeClr val="accent1"/>
                </a:solidFill>
              </a:rPr>
              <a:t>Info center</a:t>
            </a:r>
            <a:endParaRPr lang="en-US" dirty="0">
              <a:solidFill>
                <a:schemeClr val="accent1"/>
              </a:solidFill>
            </a:endParaRPr>
          </a:p>
        </p:txBody>
      </p:sp>
      <p:sp>
        <p:nvSpPr>
          <p:cNvPr id="11" name="Text Placeholder 10"/>
          <p:cNvSpPr>
            <a:spLocks noGrp="1"/>
          </p:cNvSpPr>
          <p:nvPr>
            <p:ph type="body" sz="quarter" idx="18"/>
          </p:nvPr>
        </p:nvSpPr>
        <p:spPr>
          <a:xfrm>
            <a:off x="8290190" y="5166175"/>
            <a:ext cx="3392294" cy="881391"/>
          </a:xfrm>
        </p:spPr>
        <p:txBody>
          <a:bodyPr/>
          <a:lstStyle/>
          <a:p>
            <a:r>
              <a:rPr lang="en-US" sz="2400" dirty="0" smtClean="0"/>
              <a:t>Located in the Exhibit Hall</a:t>
            </a:r>
            <a:endParaRPr lang="en-US" sz="2400" dirty="0"/>
          </a:p>
        </p:txBody>
      </p:sp>
    </p:spTree>
    <p:extLst>
      <p:ext uri="{BB962C8B-B14F-4D97-AF65-F5344CB8AC3E}">
        <p14:creationId xmlns:p14="http://schemas.microsoft.com/office/powerpoint/2010/main" val="3850766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Lifecycle</a:t>
            </a:r>
            <a:endParaRPr lang="en-US" dirty="0"/>
          </a:p>
        </p:txBody>
      </p:sp>
      <p:sp>
        <p:nvSpPr>
          <p:cNvPr id="4" name="Text Placeholder 3"/>
          <p:cNvSpPr>
            <a:spLocks noGrp="1"/>
          </p:cNvSpPr>
          <p:nvPr>
            <p:ph type="body" sz="quarter" idx="10"/>
          </p:nvPr>
        </p:nvSpPr>
        <p:spPr/>
        <p:txBody>
          <a:bodyPr/>
          <a:lstStyle/>
          <a:p>
            <a:r>
              <a:rPr lang="en-US" dirty="0">
                <a:solidFill>
                  <a:schemeClr val="accent2"/>
                </a:solidFill>
              </a:rPr>
              <a:t>Active</a:t>
            </a:r>
            <a:r>
              <a:rPr lang="en-US" dirty="0"/>
              <a:t>: Still in use</a:t>
            </a:r>
          </a:p>
          <a:p>
            <a:pPr marL="0" indent="0">
              <a:buNone/>
            </a:pPr>
            <a:endParaRPr lang="en-US" dirty="0"/>
          </a:p>
        </p:txBody>
      </p:sp>
      <p:graphicFrame>
        <p:nvGraphicFramePr>
          <p:cNvPr id="7" name="Content Placeholder 3"/>
          <p:cNvGraphicFramePr>
            <a:graphicFrameLocks/>
          </p:cNvGraphicFramePr>
          <p:nvPr>
            <p:extLst/>
          </p:nvPr>
        </p:nvGraphicFramePr>
        <p:xfrm>
          <a:off x="363538" y="3522133"/>
          <a:ext cx="11485562" cy="2602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11"/>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087385" y="3454401"/>
            <a:ext cx="1051943" cy="105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0718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Online Course Survey</a:t>
            </a:r>
            <a:endParaRPr lang="en-US" dirty="0"/>
          </a:p>
        </p:txBody>
      </p:sp>
      <p:sp>
        <p:nvSpPr>
          <p:cNvPr id="7" name="Content Placeholder 6"/>
          <p:cNvSpPr>
            <a:spLocks noGrp="1"/>
          </p:cNvSpPr>
          <p:nvPr>
            <p:ph idx="1"/>
          </p:nvPr>
        </p:nvSpPr>
        <p:spPr/>
        <p:txBody>
          <a:bodyPr/>
          <a:lstStyle/>
          <a:p>
            <a:pPr marL="0" indent="0">
              <a:buNone/>
            </a:pPr>
            <a:r>
              <a:rPr lang="en-US" sz="4400" dirty="0" smtClean="0"/>
              <a:t>Rate your classes and share your ideas:</a:t>
            </a:r>
          </a:p>
          <a:p>
            <a:r>
              <a:rPr lang="en-US" sz="4000" spc="-50" dirty="0"/>
              <a:t>Use the course selector on the Empower website or in the Empower App</a:t>
            </a:r>
          </a:p>
          <a:p>
            <a:pPr marL="0" indent="0">
              <a:buNone/>
            </a:pPr>
            <a:endParaRPr lang="en-US" sz="4400" dirty="0"/>
          </a:p>
        </p:txBody>
      </p:sp>
      <p:pic>
        <p:nvPicPr>
          <p:cNvPr id="8" name="Picture Placeholder 7"/>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l="24991" r="24991"/>
          <a:stretch>
            <a:fillRect/>
          </a:stretch>
        </p:blipFill>
        <p:spPr>
          <a:prstGeom prst="rect">
            <a:avLst/>
          </a:prstGeom>
        </p:spPr>
      </p:pic>
    </p:spTree>
    <p:extLst>
      <p:ext uri="{BB962C8B-B14F-4D97-AF65-F5344CB8AC3E}">
        <p14:creationId xmlns:p14="http://schemas.microsoft.com/office/powerpoint/2010/main" val="23620678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Recommended Classes</a:t>
            </a:r>
            <a:endParaRPr lang="en-US" dirty="0"/>
          </a:p>
        </p:txBody>
      </p:sp>
      <p:sp>
        <p:nvSpPr>
          <p:cNvPr id="5" name="Content Placeholder 4"/>
          <p:cNvSpPr>
            <a:spLocks noGrp="1"/>
          </p:cNvSpPr>
          <p:nvPr>
            <p:ph idx="1"/>
          </p:nvPr>
        </p:nvSpPr>
        <p:spPr/>
        <p:txBody>
          <a:bodyPr/>
          <a:lstStyle/>
          <a:p>
            <a:r>
              <a:rPr lang="en-US" b="1" dirty="0" smtClean="0"/>
              <a:t>Workflow 301: Advanced Process Design</a:t>
            </a:r>
            <a:r>
              <a:rPr lang="en-US" dirty="0" smtClean="0"/>
              <a:t/>
            </a:r>
            <a:br>
              <a:rPr lang="en-US" dirty="0" smtClean="0"/>
            </a:br>
            <a:endParaRPr lang="en-US" dirty="0" smtClean="0"/>
          </a:p>
          <a:p>
            <a:r>
              <a:rPr lang="en-US" b="1" dirty="0" smtClean="0"/>
              <a:t>Developer 201: Overview of SDK Programming</a:t>
            </a:r>
            <a:r>
              <a:rPr lang="en-US" dirty="0" smtClean="0"/>
              <a:t/>
            </a:r>
            <a:br>
              <a:rPr lang="en-US" dirty="0" smtClean="0"/>
            </a:br>
            <a:endParaRPr lang="en-US" dirty="0" smtClean="0"/>
          </a:p>
        </p:txBody>
      </p:sp>
      <p:pic>
        <p:nvPicPr>
          <p:cNvPr id="3" name="Picture Placeholder 2"/>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l="25009" r="25009"/>
          <a:stretch>
            <a:fillRect/>
          </a:stretch>
        </p:blipFill>
        <p:spPr/>
      </p:pic>
    </p:spTree>
    <p:extLst>
      <p:ext uri="{BB962C8B-B14F-4D97-AF65-F5344CB8AC3E}">
        <p14:creationId xmlns:p14="http://schemas.microsoft.com/office/powerpoint/2010/main" val="20569602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Questions?</a:t>
            </a:r>
            <a:endParaRPr lang="en-US" dirty="0"/>
          </a:p>
        </p:txBody>
      </p:sp>
      <p:sp>
        <p:nvSpPr>
          <p:cNvPr id="5" name="Text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7388840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WF 305: Automating Records Management with Workflow</a:t>
            </a:r>
            <a:endParaRPr lang="en-US" dirty="0"/>
          </a:p>
        </p:txBody>
      </p:sp>
      <p:sp>
        <p:nvSpPr>
          <p:cNvPr id="3" name="Text Placeholder 2"/>
          <p:cNvSpPr>
            <a:spLocks noGrp="1"/>
          </p:cNvSpPr>
          <p:nvPr>
            <p:ph type="body" sz="quarter" idx="11"/>
          </p:nvPr>
        </p:nvSpPr>
        <p:spPr/>
        <p:txBody>
          <a:bodyPr/>
          <a:lstStyle/>
          <a:p>
            <a:r>
              <a:rPr lang="en-US" dirty="0" smtClean="0"/>
              <a:t>Anita Chiang | Presales Engineer</a:t>
            </a:r>
          </a:p>
          <a:p>
            <a:endParaRPr lang="en-US" dirty="0"/>
          </a:p>
        </p:txBody>
      </p:sp>
    </p:spTree>
    <p:extLst>
      <p:ext uri="{BB962C8B-B14F-4D97-AF65-F5344CB8AC3E}">
        <p14:creationId xmlns:p14="http://schemas.microsoft.com/office/powerpoint/2010/main" val="2827616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Lifecycle</a:t>
            </a:r>
            <a:endParaRPr lang="en-US" dirty="0"/>
          </a:p>
        </p:txBody>
      </p:sp>
      <p:sp>
        <p:nvSpPr>
          <p:cNvPr id="7" name="Text Placeholder 6"/>
          <p:cNvSpPr>
            <a:spLocks noGrp="1"/>
          </p:cNvSpPr>
          <p:nvPr>
            <p:ph type="body" sz="quarter" idx="10"/>
          </p:nvPr>
        </p:nvSpPr>
        <p:spPr/>
        <p:txBody>
          <a:bodyPr/>
          <a:lstStyle/>
          <a:p>
            <a:r>
              <a:rPr lang="en-US" dirty="0">
                <a:solidFill>
                  <a:schemeClr val="accent6"/>
                </a:solidFill>
              </a:rPr>
              <a:t>Cutoff</a:t>
            </a:r>
            <a:r>
              <a:rPr lang="en-US" dirty="0"/>
              <a:t>: </a:t>
            </a:r>
            <a:r>
              <a:rPr lang="en-US" dirty="0" smtClean="0"/>
              <a:t>Transition point to read-only state</a:t>
            </a:r>
            <a:endParaRPr lang="en-US" dirty="0"/>
          </a:p>
          <a:p>
            <a:pPr marL="0" indent="0">
              <a:buNone/>
            </a:pPr>
            <a:endParaRPr lang="en-US" dirty="0"/>
          </a:p>
        </p:txBody>
      </p:sp>
      <p:graphicFrame>
        <p:nvGraphicFramePr>
          <p:cNvPr id="4" name="Content Placeholder 3"/>
          <p:cNvGraphicFramePr>
            <a:graphicFrameLocks/>
          </p:cNvGraphicFramePr>
          <p:nvPr>
            <p:extLst/>
          </p:nvPr>
        </p:nvGraphicFramePr>
        <p:xfrm>
          <a:off x="363538" y="3522133"/>
          <a:ext cx="11485562" cy="2602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1"/>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272727" y="3439757"/>
            <a:ext cx="1051943" cy="105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Triangle 5"/>
          <p:cNvSpPr/>
          <p:nvPr/>
        </p:nvSpPr>
        <p:spPr>
          <a:xfrm rot="13471026">
            <a:off x="2489003" y="4580250"/>
            <a:ext cx="476587" cy="487561"/>
          </a:xfrm>
          <a:prstGeom prst="r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08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Lifecycle</a:t>
            </a:r>
            <a:endParaRPr lang="en-US" dirty="0"/>
          </a:p>
        </p:txBody>
      </p:sp>
      <p:sp>
        <p:nvSpPr>
          <p:cNvPr id="6" name="Text Placeholder 5"/>
          <p:cNvSpPr>
            <a:spLocks noGrp="1"/>
          </p:cNvSpPr>
          <p:nvPr>
            <p:ph type="body" sz="quarter" idx="10"/>
          </p:nvPr>
        </p:nvSpPr>
        <p:spPr/>
        <p:txBody>
          <a:bodyPr/>
          <a:lstStyle/>
          <a:p>
            <a:r>
              <a:rPr lang="en-US" dirty="0">
                <a:solidFill>
                  <a:schemeClr val="accent3"/>
                </a:solidFill>
              </a:rPr>
              <a:t>Retention</a:t>
            </a:r>
            <a:r>
              <a:rPr lang="en-US" dirty="0"/>
              <a:t>: Length of time a record must be kept</a:t>
            </a:r>
          </a:p>
          <a:p>
            <a:pPr marL="0" indent="0">
              <a:buNone/>
            </a:pPr>
            <a:endParaRPr lang="en-US" dirty="0"/>
          </a:p>
        </p:txBody>
      </p:sp>
      <p:graphicFrame>
        <p:nvGraphicFramePr>
          <p:cNvPr id="4" name="Content Placeholder 3"/>
          <p:cNvGraphicFramePr>
            <a:graphicFrameLocks/>
          </p:cNvGraphicFramePr>
          <p:nvPr>
            <p:extLst/>
          </p:nvPr>
        </p:nvGraphicFramePr>
        <p:xfrm>
          <a:off x="363538" y="3522133"/>
          <a:ext cx="11485562" cy="2602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1"/>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252998" y="3454401"/>
            <a:ext cx="1051943" cy="105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Triangle 6"/>
          <p:cNvSpPr/>
          <p:nvPr/>
        </p:nvSpPr>
        <p:spPr>
          <a:xfrm rot="13471026">
            <a:off x="2489003" y="4580250"/>
            <a:ext cx="476587" cy="487561"/>
          </a:xfrm>
          <a:prstGeom prst="r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625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Lifecycle</a:t>
            </a:r>
            <a:endParaRPr lang="en-US" dirty="0"/>
          </a:p>
        </p:txBody>
      </p:sp>
      <p:sp>
        <p:nvSpPr>
          <p:cNvPr id="6" name="Text Placeholder 5"/>
          <p:cNvSpPr>
            <a:spLocks noGrp="1"/>
          </p:cNvSpPr>
          <p:nvPr>
            <p:ph type="body" sz="quarter" idx="10"/>
          </p:nvPr>
        </p:nvSpPr>
        <p:spPr/>
        <p:txBody>
          <a:bodyPr/>
          <a:lstStyle/>
          <a:p>
            <a:r>
              <a:rPr lang="en-US" dirty="0">
                <a:solidFill>
                  <a:schemeClr val="accent5"/>
                </a:solidFill>
              </a:rPr>
              <a:t>Disposition</a:t>
            </a:r>
            <a:r>
              <a:rPr lang="en-US" dirty="0"/>
              <a:t>: Destruction or accession to an archive</a:t>
            </a:r>
          </a:p>
          <a:p>
            <a:endParaRPr lang="en-US" dirty="0"/>
          </a:p>
        </p:txBody>
      </p:sp>
      <p:graphicFrame>
        <p:nvGraphicFramePr>
          <p:cNvPr id="4" name="Content Placeholder 3"/>
          <p:cNvGraphicFramePr>
            <a:graphicFrameLocks/>
          </p:cNvGraphicFramePr>
          <p:nvPr>
            <p:extLst/>
          </p:nvPr>
        </p:nvGraphicFramePr>
        <p:xfrm>
          <a:off x="363538" y="3522133"/>
          <a:ext cx="11485562" cy="2602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1"/>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9579488" y="3454401"/>
            <a:ext cx="1051943" cy="1051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Triangle 6"/>
          <p:cNvSpPr/>
          <p:nvPr/>
        </p:nvSpPr>
        <p:spPr>
          <a:xfrm rot="13471026">
            <a:off x="2489003" y="4580250"/>
            <a:ext cx="476587" cy="487561"/>
          </a:xfrm>
          <a:prstGeom prst="r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969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 Management in Laserfiche</a:t>
            </a:r>
            <a:endParaRPr lang="en-US" dirty="0"/>
          </a:p>
        </p:txBody>
      </p:sp>
      <p:sp>
        <p:nvSpPr>
          <p:cNvPr id="3" name="Content Placeholder 2"/>
          <p:cNvSpPr>
            <a:spLocks noGrp="1"/>
          </p:cNvSpPr>
          <p:nvPr>
            <p:ph idx="1"/>
          </p:nvPr>
        </p:nvSpPr>
        <p:spPr/>
        <p:txBody>
          <a:bodyPr/>
          <a:lstStyle/>
          <a:p>
            <a:r>
              <a:rPr lang="en-US" dirty="0" smtClean="0"/>
              <a:t>Why use Workflow?</a:t>
            </a:r>
            <a:endParaRPr lang="en-US" dirty="0"/>
          </a:p>
        </p:txBody>
      </p:sp>
      <p:sp>
        <p:nvSpPr>
          <p:cNvPr id="4" name="Content Placeholder 3"/>
          <p:cNvSpPr>
            <a:spLocks noGrp="1"/>
          </p:cNvSpPr>
          <p:nvPr>
            <p:ph idx="11"/>
          </p:nvPr>
        </p:nvSpPr>
        <p:spPr/>
        <p:txBody>
          <a:bodyPr/>
          <a:lstStyle/>
          <a:p>
            <a:r>
              <a:rPr lang="en-US" dirty="0" smtClean="0"/>
              <a:t>Workflow is built into Laserfiche</a:t>
            </a:r>
          </a:p>
          <a:p>
            <a:r>
              <a:rPr lang="en-US" dirty="0" smtClean="0"/>
              <a:t>Automated sorting into record series</a:t>
            </a:r>
          </a:p>
          <a:p>
            <a:r>
              <a:rPr lang="en-US" dirty="0" smtClean="0"/>
              <a:t>Additional notification options</a:t>
            </a:r>
          </a:p>
          <a:p>
            <a:r>
              <a:rPr lang="en-US" dirty="0" smtClean="0"/>
              <a:t>Extend records management functionality with SDK</a:t>
            </a:r>
            <a:endParaRPr lang="en-US" dirty="0"/>
          </a:p>
        </p:txBody>
      </p:sp>
    </p:spTree>
    <p:extLst>
      <p:ext uri="{BB962C8B-B14F-4D97-AF65-F5344CB8AC3E}">
        <p14:creationId xmlns:p14="http://schemas.microsoft.com/office/powerpoint/2010/main" val="831358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LF">
      <a:dk1>
        <a:srgbClr val="44515E"/>
      </a:dk1>
      <a:lt1>
        <a:sysClr val="window" lastClr="FFFFFF"/>
      </a:lt1>
      <a:dk2>
        <a:srgbClr val="616C77"/>
      </a:dk2>
      <a:lt2>
        <a:srgbClr val="E3EDF3"/>
      </a:lt2>
      <a:accent1>
        <a:srgbClr val="FF6305"/>
      </a:accent1>
      <a:accent2>
        <a:srgbClr val="FF9F00"/>
      </a:accent2>
      <a:accent3>
        <a:srgbClr val="A20050"/>
      </a:accent3>
      <a:accent4>
        <a:srgbClr val="FFCB30"/>
      </a:accent4>
      <a:accent5>
        <a:srgbClr val="FF4549"/>
      </a:accent5>
      <a:accent6>
        <a:srgbClr val="09B9C0"/>
      </a:accent6>
      <a:hlink>
        <a:srgbClr val="1D77F8"/>
      </a:hlink>
      <a:folHlink>
        <a:srgbClr val="A21D5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8210</TotalTime>
  <Words>1264</Words>
  <Application>Microsoft Office PowerPoint</Application>
  <PresentationFormat>Widescreen</PresentationFormat>
  <Paragraphs>204</Paragraphs>
  <Slides>53</Slides>
  <Notes>9</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Calibri</vt:lpstr>
      <vt:lpstr>Custom Design</vt:lpstr>
      <vt:lpstr>PowerPoint Presentation</vt:lpstr>
      <vt:lpstr>Agenda</vt:lpstr>
      <vt:lpstr>Audience</vt:lpstr>
      <vt:lpstr>Records Management in Laserfiche</vt:lpstr>
      <vt:lpstr>Record Lifecycle</vt:lpstr>
      <vt:lpstr>Record Lifecycle</vt:lpstr>
      <vt:lpstr>Record Lifecycle</vt:lpstr>
      <vt:lpstr>Record Lifecycle</vt:lpstr>
      <vt:lpstr>Records Management in Laserfiche</vt:lpstr>
      <vt:lpstr>PowerPoint Presentation</vt:lpstr>
      <vt:lpstr>Notifications</vt:lpstr>
      <vt:lpstr>Notifications</vt:lpstr>
      <vt:lpstr>PowerPoint Presentation</vt:lpstr>
      <vt:lpstr>Workflow in Action</vt:lpstr>
      <vt:lpstr>Search Repository</vt:lpstr>
      <vt:lpstr>Generate URL</vt:lpstr>
      <vt:lpstr>Update Word Document</vt:lpstr>
      <vt:lpstr>Email</vt:lpstr>
      <vt:lpstr>PowerPoint Presentation</vt:lpstr>
      <vt:lpstr>Using Records Management</vt:lpstr>
      <vt:lpstr>Transparent Records Management</vt:lpstr>
      <vt:lpstr>Transparent Records Management</vt:lpstr>
      <vt:lpstr>PowerPoint Presentation</vt:lpstr>
      <vt:lpstr>Workflow in Action</vt:lpstr>
      <vt:lpstr>Move Entry (1)</vt:lpstr>
      <vt:lpstr>Move Entry (2)</vt:lpstr>
      <vt:lpstr>PowerPoint Presentation</vt:lpstr>
      <vt:lpstr>Considerations</vt:lpstr>
      <vt:lpstr>Using the SDK</vt:lpstr>
      <vt:lpstr>Scenario 1: Set Filing Date</vt:lpstr>
      <vt:lpstr>Scenario 1: Set Filing Date</vt:lpstr>
      <vt:lpstr>PowerPoint Presentation</vt:lpstr>
      <vt:lpstr>Workflow in Action</vt:lpstr>
      <vt:lpstr>Retrieve Field Values</vt:lpstr>
      <vt:lpstr>Find Entry</vt:lpstr>
      <vt:lpstr>Conditional Decision</vt:lpstr>
      <vt:lpstr>SDK Script</vt:lpstr>
      <vt:lpstr>PowerPoint Presentation</vt:lpstr>
      <vt:lpstr>SDK Script</vt:lpstr>
      <vt:lpstr>Scenario 2: Automated Cutoff</vt:lpstr>
      <vt:lpstr>Scenario 2: Automated Cutoff</vt:lpstr>
      <vt:lpstr>PowerPoint Presentation</vt:lpstr>
      <vt:lpstr>Workflow in Action</vt:lpstr>
      <vt:lpstr>Second Business Process</vt:lpstr>
      <vt:lpstr>Second Business Process</vt:lpstr>
      <vt:lpstr>SDK Script</vt:lpstr>
      <vt:lpstr>SDK Script</vt:lpstr>
      <vt:lpstr>Conclusion</vt:lpstr>
      <vt:lpstr>Next Steps</vt:lpstr>
      <vt:lpstr>Online Course Survey</vt:lpstr>
      <vt:lpstr>Recommended Classes</vt:lpstr>
      <vt:lpstr>PowerPoint Presentation</vt:lpstr>
      <vt:lpstr>PowerPoint Presentation</vt:lpstr>
    </vt:vector>
  </TitlesOfParts>
  <Company>Laserfiche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Gines</dc:creator>
  <cp:lastModifiedBy>Windows User</cp:lastModifiedBy>
  <cp:revision>304</cp:revision>
  <cp:lastPrinted>2016-04-19T20:58:50Z</cp:lastPrinted>
  <dcterms:created xsi:type="dcterms:W3CDTF">2017-07-06T20:17:50Z</dcterms:created>
  <dcterms:modified xsi:type="dcterms:W3CDTF">2017-12-29T19:43:24Z</dcterms:modified>
</cp:coreProperties>
</file>