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95" r:id="rId2"/>
    <p:sldId id="490" r:id="rId3"/>
    <p:sldId id="492" r:id="rId4"/>
    <p:sldId id="493" r:id="rId5"/>
    <p:sldId id="494" r:id="rId6"/>
    <p:sldId id="496" r:id="rId7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8BE28638-CA2A-422D-903A-DE6A893D39BF}">
          <p14:sldIdLst>
            <p14:sldId id="495"/>
            <p14:sldId id="490"/>
            <p14:sldId id="492"/>
            <p14:sldId id="493"/>
            <p14:sldId id="494"/>
          </p14:sldIdLst>
        </p14:section>
        <p14:section name="Dividers" id="{D0E2AAF8-2C0C-49B6-BAF7-BB3B0B1AC2D7}">
          <p14:sldIdLst>
            <p14:sldId id="496"/>
          </p14:sldIdLst>
        </p14:section>
        <p14:section name="Layouts" id="{CF152A33-CA8F-4FE6-8884-C767820BCF74}">
          <p14:sldIdLst/>
        </p14:section>
        <p14:section name="Q&amp;A" id="{5A16DD34-4A81-4206-AA5A-5DF7362E98A6}">
          <p14:sldIdLst/>
        </p14:section>
        <p14:section name="Next Steps" id="{033C6D9C-D262-4F6D-8ACD-AE19CB8CE017}">
          <p14:sldIdLst/>
        </p14:section>
        <p14:section name="Closing" id="{CCCFAA0A-F31E-483A-95A9-B3B776DC517B}">
          <p14:sldIdLst/>
        </p14:section>
        <p14:section name="Design Elements" id="{F3978531-F68F-47C4-8751-8FF6B6D3605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216" userDrawn="1">
          <p15:clr>
            <a:srgbClr val="A4A3A4"/>
          </p15:clr>
        </p15:guide>
        <p15:guide id="3" pos="7464" userDrawn="1">
          <p15:clr>
            <a:srgbClr val="A4A3A4"/>
          </p15:clr>
        </p15:guide>
        <p15:guide id="4" pos="3648" userDrawn="1">
          <p15:clr>
            <a:srgbClr val="A4A3A4"/>
          </p15:clr>
        </p15:guide>
        <p15:guide id="5" orient="horz" pos="4176" userDrawn="1">
          <p15:clr>
            <a:srgbClr val="A4A3A4"/>
          </p15:clr>
        </p15:guide>
        <p15:guide id="6" pos="1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Gines" initials="RG" lastIdx="4" clrIdx="0">
    <p:extLst>
      <p:ext uri="{19B8F6BF-5375-455C-9EA6-DF929625EA0E}">
        <p15:presenceInfo xmlns:p15="http://schemas.microsoft.com/office/powerpoint/2012/main" userId="S-1-5-21-1804499952-226690194-1928362250-188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16"/>
    <a:srgbClr val="FFD600"/>
    <a:srgbClr val="C79D00"/>
    <a:srgbClr val="FFF768"/>
    <a:srgbClr val="FF4549"/>
    <a:srgbClr val="DC0609"/>
    <a:srgbClr val="A90606"/>
    <a:srgbClr val="CE0072"/>
    <a:srgbClr val="FFF89C"/>
    <a:srgbClr val="D0A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529" autoAdjust="0"/>
  </p:normalViewPr>
  <p:slideViewPr>
    <p:cSldViewPr snapToGrid="0">
      <p:cViewPr varScale="1">
        <p:scale>
          <a:sx n="116" d="100"/>
          <a:sy n="116" d="100"/>
        </p:scale>
        <p:origin x="336" y="126"/>
      </p:cViewPr>
      <p:guideLst>
        <p:guide orient="horz" pos="2520"/>
        <p:guide pos="216"/>
        <p:guide pos="7464"/>
        <p:guide pos="3648"/>
        <p:guide orient="horz" pos="4176"/>
        <p:guide pos="12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3A97F7F1-899F-446E-8B32-895439E75087}" type="datetimeFigureOut">
              <a:rPr lang="en-US" smtClean="0"/>
              <a:t>06-Feb-17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3D3FF6C-2302-4B9F-B7A0-CD9C6E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53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643D1-A1A5-43F4-A4B6-2A7815831B6D}" type="datetimeFigureOut">
              <a:rPr lang="en-US" smtClean="0"/>
              <a:t>06-Feb-17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437063"/>
            <a:ext cx="5546725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4D954-AFAD-4EEF-8647-D5C02603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6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See how to organize Presentation slide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Ex. Conditionals should be with other WF activities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Better transitions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Maybe something to tie it 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Big picture context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Why make Workflows easier to understand with these tips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Explain that process is not static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Go back and update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State problem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Make some examples more complex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Routing activity ex can have multiple steps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use bob/George/Emily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 need to go through every tab in the routing activity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9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" y="0"/>
            <a:ext cx="12188352" cy="6855948"/>
          </a:xfrm>
          <a:prstGeom prst="rect">
            <a:avLst/>
          </a:prstGeom>
        </p:spPr>
      </p:pic>
      <p:sp>
        <p:nvSpPr>
          <p:cNvPr id="8" name="Rectangle 6"/>
          <p:cNvSpPr/>
          <p:nvPr userDrawn="1"/>
        </p:nvSpPr>
        <p:spPr>
          <a:xfrm>
            <a:off x="0" y="4394331"/>
            <a:ext cx="12192000" cy="2474685"/>
          </a:xfrm>
          <a:custGeom>
            <a:avLst/>
            <a:gdLst>
              <a:gd name="connsiteX0" fmla="*/ 0 w 12192000"/>
              <a:gd name="connsiteY0" fmla="*/ 0 h 2377440"/>
              <a:gd name="connsiteX1" fmla="*/ 12192000 w 12192000"/>
              <a:gd name="connsiteY1" fmla="*/ 0 h 2377440"/>
              <a:gd name="connsiteX2" fmla="*/ 12192000 w 12192000"/>
              <a:gd name="connsiteY2" fmla="*/ 2377440 h 2377440"/>
              <a:gd name="connsiteX3" fmla="*/ 0 w 12192000"/>
              <a:gd name="connsiteY3" fmla="*/ 2377440 h 2377440"/>
              <a:gd name="connsiteX4" fmla="*/ 0 w 12192000"/>
              <a:gd name="connsiteY4" fmla="*/ 0 h 2377440"/>
              <a:gd name="connsiteX0" fmla="*/ 0 w 12192000"/>
              <a:gd name="connsiteY0" fmla="*/ 0 h 2377440"/>
              <a:gd name="connsiteX1" fmla="*/ 12192000 w 12192000"/>
              <a:gd name="connsiteY1" fmla="*/ 615351 h 2377440"/>
              <a:gd name="connsiteX2" fmla="*/ 12192000 w 12192000"/>
              <a:gd name="connsiteY2" fmla="*/ 2377440 h 2377440"/>
              <a:gd name="connsiteX3" fmla="*/ 0 w 12192000"/>
              <a:gd name="connsiteY3" fmla="*/ 2377440 h 2377440"/>
              <a:gd name="connsiteX4" fmla="*/ 0 w 12192000"/>
              <a:gd name="connsiteY4" fmla="*/ 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377440">
                <a:moveTo>
                  <a:pt x="0" y="0"/>
                </a:moveTo>
                <a:lnTo>
                  <a:pt x="12192000" y="615351"/>
                </a:lnTo>
                <a:lnTo>
                  <a:pt x="12192000" y="2377440"/>
                </a:lnTo>
                <a:lnTo>
                  <a:pt x="0" y="2377440"/>
                </a:lnTo>
                <a:lnTo>
                  <a:pt x="0" y="0"/>
                </a:lnTo>
                <a:close/>
              </a:path>
            </a:pathLst>
          </a:custGeom>
          <a:solidFill>
            <a:srgbClr val="FF6306">
              <a:alpha val="8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10817635" y="6175169"/>
            <a:ext cx="1374365" cy="692356"/>
          </a:xfrm>
          <a:custGeom>
            <a:avLst/>
            <a:gdLst>
              <a:gd name="T0" fmla="*/ 1594 w 1594"/>
              <a:gd name="T1" fmla="*/ 803 h 803"/>
              <a:gd name="T2" fmla="*/ 0 w 1594"/>
              <a:gd name="T3" fmla="*/ 803 h 803"/>
              <a:gd name="T4" fmla="*/ 1594 w 1594"/>
              <a:gd name="T5" fmla="*/ 0 h 803"/>
              <a:gd name="T6" fmla="*/ 1594 w 1594"/>
              <a:gd name="T7" fmla="*/ 803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4" h="803">
                <a:moveTo>
                  <a:pt x="1594" y="803"/>
                </a:moveTo>
                <a:lnTo>
                  <a:pt x="0" y="803"/>
                </a:lnTo>
                <a:lnTo>
                  <a:pt x="1594" y="0"/>
                </a:lnTo>
                <a:lnTo>
                  <a:pt x="1594" y="8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43" y="158524"/>
            <a:ext cx="2627139" cy="659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9182" y="5007429"/>
            <a:ext cx="10933732" cy="88397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1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32" t="1080" r="12415" b="22225"/>
          <a:stretch/>
        </p:blipFill>
        <p:spPr>
          <a:xfrm>
            <a:off x="5250873" y="339789"/>
            <a:ext cx="6961724" cy="6254975"/>
          </a:xfrm>
          <a:prstGeom prst="rect">
            <a:avLst/>
          </a:prstGeom>
        </p:spPr>
      </p:pic>
      <p:sp>
        <p:nvSpPr>
          <p:cNvPr id="17" name="Rectangle 3"/>
          <p:cNvSpPr/>
          <p:nvPr userDrawn="1"/>
        </p:nvSpPr>
        <p:spPr>
          <a:xfrm>
            <a:off x="0" y="5512"/>
            <a:ext cx="8387589" cy="6461809"/>
          </a:xfrm>
          <a:custGeom>
            <a:avLst/>
            <a:gdLst>
              <a:gd name="connsiteX0" fmla="*/ 0 w 5551725"/>
              <a:gd name="connsiteY0" fmla="*/ 0 h 6260013"/>
              <a:gd name="connsiteX1" fmla="*/ 5551725 w 5551725"/>
              <a:gd name="connsiteY1" fmla="*/ 0 h 6260013"/>
              <a:gd name="connsiteX2" fmla="*/ 5551725 w 5551725"/>
              <a:gd name="connsiteY2" fmla="*/ 6260013 h 6260013"/>
              <a:gd name="connsiteX3" fmla="*/ 0 w 5551725"/>
              <a:gd name="connsiteY3" fmla="*/ 6260013 h 6260013"/>
              <a:gd name="connsiteX4" fmla="*/ 0 w 5551725"/>
              <a:gd name="connsiteY4" fmla="*/ 0 h 6260013"/>
              <a:gd name="connsiteX0" fmla="*/ 0 w 7046892"/>
              <a:gd name="connsiteY0" fmla="*/ 0 h 6260013"/>
              <a:gd name="connsiteX1" fmla="*/ 7046892 w 7046892"/>
              <a:gd name="connsiteY1" fmla="*/ 0 h 6260013"/>
              <a:gd name="connsiteX2" fmla="*/ 5551725 w 7046892"/>
              <a:gd name="connsiteY2" fmla="*/ 6260013 h 6260013"/>
              <a:gd name="connsiteX3" fmla="*/ 0 w 7046892"/>
              <a:gd name="connsiteY3" fmla="*/ 6260013 h 6260013"/>
              <a:gd name="connsiteX4" fmla="*/ 0 w 7046892"/>
              <a:gd name="connsiteY4" fmla="*/ 0 h 6260013"/>
              <a:gd name="connsiteX0" fmla="*/ 0 w 6827458"/>
              <a:gd name="connsiteY0" fmla="*/ 0 h 6260013"/>
              <a:gd name="connsiteX1" fmla="*/ 6827458 w 6827458"/>
              <a:gd name="connsiteY1" fmla="*/ 0 h 6260013"/>
              <a:gd name="connsiteX2" fmla="*/ 5551725 w 6827458"/>
              <a:gd name="connsiteY2" fmla="*/ 6260013 h 6260013"/>
              <a:gd name="connsiteX3" fmla="*/ 0 w 6827458"/>
              <a:gd name="connsiteY3" fmla="*/ 6260013 h 6260013"/>
              <a:gd name="connsiteX4" fmla="*/ 0 w 6827458"/>
              <a:gd name="connsiteY4" fmla="*/ 0 h 6260013"/>
              <a:gd name="connsiteX0" fmla="*/ 0 w 6827458"/>
              <a:gd name="connsiteY0" fmla="*/ 0 h 6272365"/>
              <a:gd name="connsiteX1" fmla="*/ 6827458 w 6827458"/>
              <a:gd name="connsiteY1" fmla="*/ 0 h 6272365"/>
              <a:gd name="connsiteX2" fmla="*/ 4946639 w 6827458"/>
              <a:gd name="connsiteY2" fmla="*/ 6272365 h 6272365"/>
              <a:gd name="connsiteX3" fmla="*/ 0 w 6827458"/>
              <a:gd name="connsiteY3" fmla="*/ 6260013 h 6272365"/>
              <a:gd name="connsiteX4" fmla="*/ 0 w 6827458"/>
              <a:gd name="connsiteY4" fmla="*/ 0 h 6272365"/>
              <a:gd name="connsiteX0" fmla="*/ 0 w 6890053"/>
              <a:gd name="connsiteY0" fmla="*/ 12352 h 6284717"/>
              <a:gd name="connsiteX1" fmla="*/ 6890053 w 6890053"/>
              <a:gd name="connsiteY1" fmla="*/ 0 h 6284717"/>
              <a:gd name="connsiteX2" fmla="*/ 4946639 w 6890053"/>
              <a:gd name="connsiteY2" fmla="*/ 6284717 h 6284717"/>
              <a:gd name="connsiteX3" fmla="*/ 0 w 6890053"/>
              <a:gd name="connsiteY3" fmla="*/ 6272365 h 6284717"/>
              <a:gd name="connsiteX4" fmla="*/ 0 w 6890053"/>
              <a:gd name="connsiteY4" fmla="*/ 12352 h 628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0053" h="6284717">
                <a:moveTo>
                  <a:pt x="0" y="12352"/>
                </a:moveTo>
                <a:lnTo>
                  <a:pt x="6890053" y="0"/>
                </a:lnTo>
                <a:lnTo>
                  <a:pt x="4946639" y="6284717"/>
                </a:lnTo>
                <a:lnTo>
                  <a:pt x="0" y="6272365"/>
                </a:lnTo>
                <a:lnTo>
                  <a:pt x="0" y="12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3498" y="2586385"/>
            <a:ext cx="6298559" cy="358218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buClr>
                <a:schemeClr val="tx1"/>
              </a:buClr>
              <a:defRPr sz="3200"/>
            </a:lvl1pPr>
            <a:lvl2pPr>
              <a:spcAft>
                <a:spcPts val="600"/>
              </a:spcAft>
              <a:buClr>
                <a:schemeClr val="tx1"/>
              </a:buClr>
              <a:defRPr sz="2800"/>
            </a:lvl2pPr>
            <a:lvl3pPr>
              <a:spcAft>
                <a:spcPts val="600"/>
              </a:spcAft>
              <a:buClr>
                <a:schemeClr val="tx1"/>
              </a:buClr>
              <a:defRPr sz="2400"/>
            </a:lvl3pPr>
            <a:lvl4pPr>
              <a:spcAft>
                <a:spcPts val="600"/>
              </a:spcAft>
              <a:buClr>
                <a:schemeClr val="tx1"/>
              </a:buClr>
              <a:defRPr sz="2000"/>
            </a:lvl4pPr>
            <a:lvl5pPr>
              <a:spcAft>
                <a:spcPts val="600"/>
              </a:spcAft>
              <a:buClr>
                <a:schemeClr val="tx1"/>
              </a:buCl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3538" y="1273630"/>
            <a:ext cx="6298537" cy="1066018"/>
          </a:xfrm>
          <a:prstGeom prst="rect">
            <a:avLst/>
          </a:prstGeom>
        </p:spPr>
        <p:txBody>
          <a:bodyPr wrap="square" anchor="b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36409"/>
            <a:ext cx="12192000" cy="42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3899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080001" y="6548051"/>
            <a:ext cx="67691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Title</a:t>
            </a:r>
            <a:r>
              <a:rPr lang="en-US" sz="1200" baseline="0" dirty="0" smtClean="0">
                <a:solidFill>
                  <a:schemeClr val="tx1"/>
                </a:solidFill>
              </a:rPr>
              <a:t> of presentation (Edit in View tab &gt; Slide Master) </a:t>
            </a:r>
            <a:r>
              <a:rPr lang="en-US" sz="1200" b="1" dirty="0" smtClean="0">
                <a:solidFill>
                  <a:schemeClr val="accent1"/>
                </a:solidFill>
              </a:rPr>
              <a:t>|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fld id="{6A072CFC-846C-421C-B18A-582244BA2F7D}" type="slidenum">
              <a:rPr lang="en-US" sz="1200" b="1" baseline="0" smtClean="0">
                <a:solidFill>
                  <a:schemeClr val="tx1"/>
                </a:solidFill>
              </a:rPr>
              <a:t>‹#›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7" y="6438997"/>
            <a:ext cx="1634733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8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4" r="4074"/>
          <a:stretch/>
        </p:blipFill>
        <p:spPr>
          <a:xfrm>
            <a:off x="2572872" y="1036370"/>
            <a:ext cx="9619127" cy="5410759"/>
          </a:xfrm>
          <a:prstGeom prst="rect">
            <a:avLst/>
          </a:prstGeom>
        </p:spPr>
      </p:pic>
      <p:sp>
        <p:nvSpPr>
          <p:cNvPr id="16" name="Rectangle 3"/>
          <p:cNvSpPr/>
          <p:nvPr userDrawn="1"/>
        </p:nvSpPr>
        <p:spPr>
          <a:xfrm>
            <a:off x="0" y="5512"/>
            <a:ext cx="8387589" cy="6461809"/>
          </a:xfrm>
          <a:custGeom>
            <a:avLst/>
            <a:gdLst>
              <a:gd name="connsiteX0" fmla="*/ 0 w 5551725"/>
              <a:gd name="connsiteY0" fmla="*/ 0 h 6260013"/>
              <a:gd name="connsiteX1" fmla="*/ 5551725 w 5551725"/>
              <a:gd name="connsiteY1" fmla="*/ 0 h 6260013"/>
              <a:gd name="connsiteX2" fmla="*/ 5551725 w 5551725"/>
              <a:gd name="connsiteY2" fmla="*/ 6260013 h 6260013"/>
              <a:gd name="connsiteX3" fmla="*/ 0 w 5551725"/>
              <a:gd name="connsiteY3" fmla="*/ 6260013 h 6260013"/>
              <a:gd name="connsiteX4" fmla="*/ 0 w 5551725"/>
              <a:gd name="connsiteY4" fmla="*/ 0 h 6260013"/>
              <a:gd name="connsiteX0" fmla="*/ 0 w 7046892"/>
              <a:gd name="connsiteY0" fmla="*/ 0 h 6260013"/>
              <a:gd name="connsiteX1" fmla="*/ 7046892 w 7046892"/>
              <a:gd name="connsiteY1" fmla="*/ 0 h 6260013"/>
              <a:gd name="connsiteX2" fmla="*/ 5551725 w 7046892"/>
              <a:gd name="connsiteY2" fmla="*/ 6260013 h 6260013"/>
              <a:gd name="connsiteX3" fmla="*/ 0 w 7046892"/>
              <a:gd name="connsiteY3" fmla="*/ 6260013 h 6260013"/>
              <a:gd name="connsiteX4" fmla="*/ 0 w 7046892"/>
              <a:gd name="connsiteY4" fmla="*/ 0 h 6260013"/>
              <a:gd name="connsiteX0" fmla="*/ 0 w 6827458"/>
              <a:gd name="connsiteY0" fmla="*/ 0 h 6260013"/>
              <a:gd name="connsiteX1" fmla="*/ 6827458 w 6827458"/>
              <a:gd name="connsiteY1" fmla="*/ 0 h 6260013"/>
              <a:gd name="connsiteX2" fmla="*/ 5551725 w 6827458"/>
              <a:gd name="connsiteY2" fmla="*/ 6260013 h 6260013"/>
              <a:gd name="connsiteX3" fmla="*/ 0 w 6827458"/>
              <a:gd name="connsiteY3" fmla="*/ 6260013 h 6260013"/>
              <a:gd name="connsiteX4" fmla="*/ 0 w 6827458"/>
              <a:gd name="connsiteY4" fmla="*/ 0 h 6260013"/>
              <a:gd name="connsiteX0" fmla="*/ 0 w 6827458"/>
              <a:gd name="connsiteY0" fmla="*/ 0 h 6272365"/>
              <a:gd name="connsiteX1" fmla="*/ 6827458 w 6827458"/>
              <a:gd name="connsiteY1" fmla="*/ 0 h 6272365"/>
              <a:gd name="connsiteX2" fmla="*/ 4946639 w 6827458"/>
              <a:gd name="connsiteY2" fmla="*/ 6272365 h 6272365"/>
              <a:gd name="connsiteX3" fmla="*/ 0 w 6827458"/>
              <a:gd name="connsiteY3" fmla="*/ 6260013 h 6272365"/>
              <a:gd name="connsiteX4" fmla="*/ 0 w 6827458"/>
              <a:gd name="connsiteY4" fmla="*/ 0 h 6272365"/>
              <a:gd name="connsiteX0" fmla="*/ 0 w 6890053"/>
              <a:gd name="connsiteY0" fmla="*/ 12352 h 6284717"/>
              <a:gd name="connsiteX1" fmla="*/ 6890053 w 6890053"/>
              <a:gd name="connsiteY1" fmla="*/ 0 h 6284717"/>
              <a:gd name="connsiteX2" fmla="*/ 4946639 w 6890053"/>
              <a:gd name="connsiteY2" fmla="*/ 6284717 h 6284717"/>
              <a:gd name="connsiteX3" fmla="*/ 0 w 6890053"/>
              <a:gd name="connsiteY3" fmla="*/ 6272365 h 6284717"/>
              <a:gd name="connsiteX4" fmla="*/ 0 w 6890053"/>
              <a:gd name="connsiteY4" fmla="*/ 12352 h 628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0053" h="6284717">
                <a:moveTo>
                  <a:pt x="0" y="12352"/>
                </a:moveTo>
                <a:lnTo>
                  <a:pt x="6890053" y="0"/>
                </a:lnTo>
                <a:lnTo>
                  <a:pt x="4946639" y="6284717"/>
                </a:lnTo>
                <a:lnTo>
                  <a:pt x="0" y="6272365"/>
                </a:lnTo>
                <a:lnTo>
                  <a:pt x="0" y="12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3498" y="1342136"/>
            <a:ext cx="6342102" cy="496757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buClr>
                <a:schemeClr val="tx1"/>
              </a:buClr>
              <a:defRPr sz="3200"/>
            </a:lvl1pPr>
            <a:lvl2pPr>
              <a:spcAft>
                <a:spcPts val="600"/>
              </a:spcAft>
              <a:buClr>
                <a:schemeClr val="tx1"/>
              </a:buClr>
              <a:defRPr sz="2800"/>
            </a:lvl2pPr>
            <a:lvl3pPr>
              <a:spcAft>
                <a:spcPts val="600"/>
              </a:spcAft>
              <a:buClr>
                <a:schemeClr val="tx1"/>
              </a:buClr>
              <a:defRPr sz="2400"/>
            </a:lvl3pPr>
            <a:lvl4pPr>
              <a:spcAft>
                <a:spcPts val="600"/>
              </a:spcAft>
              <a:buClr>
                <a:schemeClr val="tx1"/>
              </a:buClr>
              <a:defRPr sz="2000"/>
            </a:lvl4pPr>
            <a:lvl5pPr>
              <a:spcAft>
                <a:spcPts val="600"/>
              </a:spcAft>
              <a:buClr>
                <a:schemeClr val="tx1"/>
              </a:buCl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36409"/>
            <a:ext cx="12192000" cy="42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3899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5080001" y="6548051"/>
            <a:ext cx="67691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Title</a:t>
            </a:r>
            <a:r>
              <a:rPr lang="en-US" sz="1200" baseline="0" dirty="0" smtClean="0">
                <a:solidFill>
                  <a:schemeClr val="tx1"/>
                </a:solidFill>
              </a:rPr>
              <a:t> of presentation (Edit in View tab &gt; Slide Master) </a:t>
            </a:r>
            <a:r>
              <a:rPr lang="en-US" sz="1200" b="1" dirty="0" smtClean="0">
                <a:solidFill>
                  <a:schemeClr val="accent1"/>
                </a:solidFill>
              </a:rPr>
              <a:t>|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fld id="{6A072CFC-846C-421C-B18A-582244BA2F7D}" type="slidenum">
              <a:rPr lang="en-US" sz="1200" b="1" baseline="0" smtClean="0">
                <a:solidFill>
                  <a:schemeClr val="tx1"/>
                </a:solidFill>
              </a:rPr>
              <a:t>‹#›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7" y="6438997"/>
            <a:ext cx="1634733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2"/>
            <a:ext cx="12192000" cy="6858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4068" y="6427142"/>
            <a:ext cx="12192000" cy="43557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080001" y="6548051"/>
            <a:ext cx="67691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Title</a:t>
            </a:r>
            <a:r>
              <a:rPr lang="en-US" sz="1200" baseline="0" dirty="0" smtClean="0">
                <a:solidFill>
                  <a:schemeClr val="tx1"/>
                </a:solidFill>
              </a:rPr>
              <a:t> of presentation (Edit in View tab &gt; Slide Master) </a:t>
            </a:r>
            <a:r>
              <a:rPr lang="en-US" sz="1200" b="1" dirty="0" smtClean="0">
                <a:solidFill>
                  <a:schemeClr val="accent1"/>
                </a:solidFill>
              </a:rPr>
              <a:t>|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fld id="{6A072CFC-846C-421C-B18A-582244BA2F7D}" type="slidenum">
              <a:rPr lang="en-US" sz="1200" b="1" baseline="0" smtClean="0">
                <a:solidFill>
                  <a:schemeClr val="tx1"/>
                </a:solidFill>
              </a:rPr>
              <a:t>‹#›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7" y="6438997"/>
            <a:ext cx="1634733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5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 b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4000" b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3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37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0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6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46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99F1C"/>
              </a:gs>
              <a:gs pos="71000">
                <a:srgbClr val="F6861F"/>
              </a:gs>
              <a:gs pos="24000">
                <a:srgbClr val="F26522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8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6"/>
          <p:cNvSpPr/>
          <p:nvPr userDrawn="1"/>
        </p:nvSpPr>
        <p:spPr>
          <a:xfrm>
            <a:off x="0" y="4203700"/>
            <a:ext cx="12192000" cy="2654299"/>
          </a:xfrm>
          <a:custGeom>
            <a:avLst/>
            <a:gdLst>
              <a:gd name="connsiteX0" fmla="*/ 0 w 12192000"/>
              <a:gd name="connsiteY0" fmla="*/ 0 h 2377440"/>
              <a:gd name="connsiteX1" fmla="*/ 12192000 w 12192000"/>
              <a:gd name="connsiteY1" fmla="*/ 0 h 2377440"/>
              <a:gd name="connsiteX2" fmla="*/ 12192000 w 12192000"/>
              <a:gd name="connsiteY2" fmla="*/ 2377440 h 2377440"/>
              <a:gd name="connsiteX3" fmla="*/ 0 w 12192000"/>
              <a:gd name="connsiteY3" fmla="*/ 2377440 h 2377440"/>
              <a:gd name="connsiteX4" fmla="*/ 0 w 12192000"/>
              <a:gd name="connsiteY4" fmla="*/ 0 h 2377440"/>
              <a:gd name="connsiteX0" fmla="*/ 0 w 12192000"/>
              <a:gd name="connsiteY0" fmla="*/ 0 h 2377440"/>
              <a:gd name="connsiteX1" fmla="*/ 12192000 w 12192000"/>
              <a:gd name="connsiteY1" fmla="*/ 615351 h 2377440"/>
              <a:gd name="connsiteX2" fmla="*/ 12192000 w 12192000"/>
              <a:gd name="connsiteY2" fmla="*/ 2377440 h 2377440"/>
              <a:gd name="connsiteX3" fmla="*/ 0 w 12192000"/>
              <a:gd name="connsiteY3" fmla="*/ 2377440 h 2377440"/>
              <a:gd name="connsiteX4" fmla="*/ 0 w 12192000"/>
              <a:gd name="connsiteY4" fmla="*/ 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377440">
                <a:moveTo>
                  <a:pt x="0" y="0"/>
                </a:moveTo>
                <a:lnTo>
                  <a:pt x="12192000" y="615351"/>
                </a:lnTo>
                <a:lnTo>
                  <a:pt x="12192000" y="2377440"/>
                </a:lnTo>
                <a:lnTo>
                  <a:pt x="0" y="23774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2" y="330192"/>
            <a:ext cx="3644297" cy="9155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600" y="4735050"/>
            <a:ext cx="7658100" cy="59861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7284" y="5333667"/>
            <a:ext cx="5932415" cy="1307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2400" kern="0" dirty="0">
                <a:solidFill>
                  <a:prstClr val="white"/>
                </a:solidFill>
              </a:rPr>
              <a:t>3545 Long Beach Blvd.</a:t>
            </a:r>
          </a:p>
          <a:p>
            <a:pPr lvl="0">
              <a:lnSpc>
                <a:spcPct val="80000"/>
              </a:lnSpc>
              <a:spcAft>
                <a:spcPts val="100"/>
              </a:spcAft>
              <a:defRPr/>
            </a:pPr>
            <a:r>
              <a:rPr lang="en-US" sz="2400" kern="0" dirty="0">
                <a:solidFill>
                  <a:prstClr val="white"/>
                </a:solidFill>
              </a:rPr>
              <a:t>Long Beach, CA 90807</a:t>
            </a:r>
          </a:p>
          <a:p>
            <a:pPr lvl="0">
              <a:lnSpc>
                <a:spcPct val="80000"/>
              </a:lnSpc>
              <a:spcAft>
                <a:spcPts val="100"/>
              </a:spcAft>
              <a:defRPr/>
            </a:pPr>
            <a:r>
              <a:rPr lang="en-US" sz="2400" kern="0" dirty="0">
                <a:solidFill>
                  <a:prstClr val="white"/>
                </a:solidFill>
              </a:rPr>
              <a:t>1.562.988.1688</a:t>
            </a:r>
          </a:p>
          <a:p>
            <a:pPr lvl="0">
              <a:lnSpc>
                <a:spcPct val="80000"/>
              </a:lnSpc>
              <a:spcAft>
                <a:spcPts val="100"/>
              </a:spcAft>
              <a:defRPr/>
            </a:pPr>
            <a:r>
              <a:rPr lang="en-US" sz="2400" kern="0" dirty="0" smtClean="0">
                <a:solidFill>
                  <a:prstClr val="white"/>
                </a:solidFill>
              </a:rPr>
              <a:t>laserfiche.com </a:t>
            </a:r>
            <a:endParaRPr lang="en-US" sz="24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5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23128" y="1557481"/>
            <a:ext cx="3068911" cy="425340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41867" y="2841336"/>
            <a:ext cx="3979588" cy="3816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First &amp; Last Name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041867" y="3243465"/>
            <a:ext cx="3979588" cy="1181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Title of Position   </a:t>
            </a:r>
          </a:p>
          <a:p>
            <a:pPr lvl="0"/>
            <a:r>
              <a:rPr lang="en-US" dirty="0" smtClean="0"/>
              <a:t>Company Name     </a:t>
            </a:r>
          </a:p>
          <a:p>
            <a:pPr lvl="0"/>
            <a:r>
              <a:rPr lang="en-US" dirty="0" smtClean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422706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552089" y="1714500"/>
            <a:ext cx="2171700" cy="30099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42939" y="1714500"/>
            <a:ext cx="2171700" cy="30099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52090" y="4724400"/>
            <a:ext cx="2171700" cy="3816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First &amp; Last Name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52090" y="5126529"/>
            <a:ext cx="2171700" cy="1181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Title of Position   Company Name     Contact Info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542939" y="4724400"/>
            <a:ext cx="2171700" cy="38160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First &amp; Last Name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542939" y="5126529"/>
            <a:ext cx="2171700" cy="11811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Title of Position   Company Name     Contact Info</a:t>
            </a:r>
          </a:p>
        </p:txBody>
      </p:sp>
    </p:spTree>
    <p:extLst>
      <p:ext uri="{BB962C8B-B14F-4D97-AF65-F5344CB8AC3E}">
        <p14:creationId xmlns:p14="http://schemas.microsoft.com/office/powerpoint/2010/main" val="194983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Slid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6372" r="2778" b="1551"/>
          <a:stretch/>
        </p:blipFill>
        <p:spPr>
          <a:xfrm>
            <a:off x="0" y="0"/>
            <a:ext cx="12204695" cy="6856825"/>
          </a:xfrm>
          <a:prstGeom prst="rect">
            <a:avLst/>
          </a:prstGeom>
        </p:spPr>
      </p:pic>
      <p:sp>
        <p:nvSpPr>
          <p:cNvPr id="7" name="Rectangle 1"/>
          <p:cNvSpPr/>
          <p:nvPr userDrawn="1"/>
        </p:nvSpPr>
        <p:spPr>
          <a:xfrm flipH="1">
            <a:off x="5867399" y="-20501"/>
            <a:ext cx="6337296" cy="6883400"/>
          </a:xfrm>
          <a:custGeom>
            <a:avLst/>
            <a:gdLst>
              <a:gd name="connsiteX0" fmla="*/ 0 w 7470843"/>
              <a:gd name="connsiteY0" fmla="*/ 0 h 6284068"/>
              <a:gd name="connsiteX1" fmla="*/ 7470843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6877456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6478622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0 h 6284068"/>
              <a:gd name="connsiteX1" fmla="*/ 5888819 w 7470843"/>
              <a:gd name="connsiteY1" fmla="*/ 0 h 6284068"/>
              <a:gd name="connsiteX2" fmla="*/ 7470843 w 7470843"/>
              <a:gd name="connsiteY2" fmla="*/ 6284068 h 6284068"/>
              <a:gd name="connsiteX3" fmla="*/ 0 w 7470843"/>
              <a:gd name="connsiteY3" fmla="*/ 6284068 h 6284068"/>
              <a:gd name="connsiteX4" fmla="*/ 0 w 7470843"/>
              <a:gd name="connsiteY4" fmla="*/ 0 h 6284068"/>
              <a:gd name="connsiteX0" fmla="*/ 0 w 7470843"/>
              <a:gd name="connsiteY0" fmla="*/ 11637 h 6295705"/>
              <a:gd name="connsiteX1" fmla="*/ 4493554 w 7470843"/>
              <a:gd name="connsiteY1" fmla="*/ 0 h 6295705"/>
              <a:gd name="connsiteX2" fmla="*/ 7470843 w 7470843"/>
              <a:gd name="connsiteY2" fmla="*/ 6295705 h 6295705"/>
              <a:gd name="connsiteX3" fmla="*/ 0 w 7470843"/>
              <a:gd name="connsiteY3" fmla="*/ 6295705 h 6295705"/>
              <a:gd name="connsiteX4" fmla="*/ 0 w 7470843"/>
              <a:gd name="connsiteY4" fmla="*/ 11637 h 6295705"/>
              <a:gd name="connsiteX0" fmla="*/ 0 w 8795462"/>
              <a:gd name="connsiteY0" fmla="*/ 11637 h 6295705"/>
              <a:gd name="connsiteX1" fmla="*/ 4493554 w 8795462"/>
              <a:gd name="connsiteY1" fmla="*/ 0 h 6295705"/>
              <a:gd name="connsiteX2" fmla="*/ 8795462 w 8795462"/>
              <a:gd name="connsiteY2" fmla="*/ 6295705 h 6295705"/>
              <a:gd name="connsiteX3" fmla="*/ 0 w 8795462"/>
              <a:gd name="connsiteY3" fmla="*/ 6295705 h 6295705"/>
              <a:gd name="connsiteX4" fmla="*/ 0 w 8795462"/>
              <a:gd name="connsiteY4" fmla="*/ 11637 h 6295705"/>
              <a:gd name="connsiteX0" fmla="*/ 0 w 8795462"/>
              <a:gd name="connsiteY0" fmla="*/ 11637 h 6295705"/>
              <a:gd name="connsiteX1" fmla="*/ 5297156 w 8795462"/>
              <a:gd name="connsiteY1" fmla="*/ 0 h 6295705"/>
              <a:gd name="connsiteX2" fmla="*/ 8795462 w 8795462"/>
              <a:gd name="connsiteY2" fmla="*/ 6295705 h 6295705"/>
              <a:gd name="connsiteX3" fmla="*/ 0 w 8795462"/>
              <a:gd name="connsiteY3" fmla="*/ 6295705 h 6295705"/>
              <a:gd name="connsiteX4" fmla="*/ 0 w 8795462"/>
              <a:gd name="connsiteY4" fmla="*/ 11637 h 6295705"/>
              <a:gd name="connsiteX0" fmla="*/ 0 w 8813124"/>
              <a:gd name="connsiteY0" fmla="*/ 0 h 6301524"/>
              <a:gd name="connsiteX1" fmla="*/ 5314818 w 8813124"/>
              <a:gd name="connsiteY1" fmla="*/ 5819 h 6301524"/>
              <a:gd name="connsiteX2" fmla="*/ 8813124 w 8813124"/>
              <a:gd name="connsiteY2" fmla="*/ 6301524 h 6301524"/>
              <a:gd name="connsiteX3" fmla="*/ 17662 w 8813124"/>
              <a:gd name="connsiteY3" fmla="*/ 6301524 h 6301524"/>
              <a:gd name="connsiteX4" fmla="*/ 0 w 8813124"/>
              <a:gd name="connsiteY4" fmla="*/ 0 h 6301524"/>
              <a:gd name="connsiteX0" fmla="*/ 0 w 8813124"/>
              <a:gd name="connsiteY0" fmla="*/ 5819 h 6307343"/>
              <a:gd name="connsiteX1" fmla="*/ 5288326 w 8813124"/>
              <a:gd name="connsiteY1" fmla="*/ 0 h 6307343"/>
              <a:gd name="connsiteX2" fmla="*/ 8813124 w 8813124"/>
              <a:gd name="connsiteY2" fmla="*/ 6307343 h 6307343"/>
              <a:gd name="connsiteX3" fmla="*/ 17662 w 8813124"/>
              <a:gd name="connsiteY3" fmla="*/ 6307343 h 6307343"/>
              <a:gd name="connsiteX4" fmla="*/ 0 w 8813124"/>
              <a:gd name="connsiteY4" fmla="*/ 5819 h 630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3124" h="6307343">
                <a:moveTo>
                  <a:pt x="0" y="5819"/>
                </a:moveTo>
                <a:lnTo>
                  <a:pt x="5288326" y="0"/>
                </a:lnTo>
                <a:lnTo>
                  <a:pt x="8813124" y="6307343"/>
                </a:lnTo>
                <a:lnTo>
                  <a:pt x="17662" y="6307343"/>
                </a:lnTo>
                <a:cubicBezTo>
                  <a:pt x="11775" y="4206835"/>
                  <a:pt x="5887" y="2106327"/>
                  <a:pt x="0" y="5819"/>
                </a:cubicBezTo>
                <a:close/>
              </a:path>
            </a:pathLst>
          </a:custGeom>
          <a:solidFill>
            <a:srgbClr val="44525E">
              <a:alpha val="8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505700" y="0"/>
            <a:ext cx="4495800" cy="6858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5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divider</a:t>
            </a: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10817635" y="6165933"/>
            <a:ext cx="1374365" cy="692356"/>
          </a:xfrm>
          <a:custGeom>
            <a:avLst/>
            <a:gdLst>
              <a:gd name="T0" fmla="*/ 1594 w 1594"/>
              <a:gd name="T1" fmla="*/ 803 h 803"/>
              <a:gd name="T2" fmla="*/ 0 w 1594"/>
              <a:gd name="T3" fmla="*/ 803 h 803"/>
              <a:gd name="T4" fmla="*/ 1594 w 1594"/>
              <a:gd name="T5" fmla="*/ 0 h 803"/>
              <a:gd name="T6" fmla="*/ 1594 w 1594"/>
              <a:gd name="T7" fmla="*/ 803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4" h="803">
                <a:moveTo>
                  <a:pt x="1594" y="803"/>
                </a:moveTo>
                <a:lnTo>
                  <a:pt x="0" y="803"/>
                </a:lnTo>
                <a:lnTo>
                  <a:pt x="1594" y="0"/>
                </a:lnTo>
                <a:lnTo>
                  <a:pt x="1594" y="8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2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9525"/>
            <a:ext cx="12192000" cy="6867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10817635" y="6165933"/>
            <a:ext cx="1374365" cy="692356"/>
          </a:xfrm>
          <a:custGeom>
            <a:avLst/>
            <a:gdLst>
              <a:gd name="T0" fmla="*/ 1594 w 1594"/>
              <a:gd name="T1" fmla="*/ 803 h 803"/>
              <a:gd name="T2" fmla="*/ 0 w 1594"/>
              <a:gd name="T3" fmla="*/ 803 h 803"/>
              <a:gd name="T4" fmla="*/ 1594 w 1594"/>
              <a:gd name="T5" fmla="*/ 0 h 803"/>
              <a:gd name="T6" fmla="*/ 1594 w 1594"/>
              <a:gd name="T7" fmla="*/ 803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4" h="803">
                <a:moveTo>
                  <a:pt x="1594" y="803"/>
                </a:moveTo>
                <a:lnTo>
                  <a:pt x="0" y="803"/>
                </a:lnTo>
                <a:lnTo>
                  <a:pt x="1594" y="0"/>
                </a:lnTo>
                <a:lnTo>
                  <a:pt x="1594" y="8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7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3498" y="1574365"/>
            <a:ext cx="11485602" cy="45506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buClr>
                <a:schemeClr val="tx1"/>
              </a:buClr>
              <a:defRPr sz="3200"/>
            </a:lvl1pPr>
            <a:lvl2pPr>
              <a:spcAft>
                <a:spcPts val="600"/>
              </a:spcAft>
              <a:buClr>
                <a:schemeClr val="tx1"/>
              </a:buClr>
              <a:defRPr sz="2800"/>
            </a:lvl2pPr>
            <a:lvl3pPr>
              <a:spcAft>
                <a:spcPts val="600"/>
              </a:spcAft>
              <a:buClr>
                <a:schemeClr val="tx1"/>
              </a:buClr>
              <a:defRPr sz="2400"/>
            </a:lvl3pPr>
            <a:lvl4pPr>
              <a:spcAft>
                <a:spcPts val="600"/>
              </a:spcAft>
              <a:buClr>
                <a:schemeClr val="tx1"/>
              </a:buClr>
              <a:defRPr sz="2000"/>
            </a:lvl4pPr>
            <a:lvl5pPr>
              <a:spcAft>
                <a:spcPts val="600"/>
              </a:spcAft>
              <a:buClr>
                <a:schemeClr val="tx1"/>
              </a:buCl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3498" y="2586385"/>
            <a:ext cx="11485602" cy="358218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buClr>
                <a:schemeClr val="tx1"/>
              </a:buClr>
              <a:defRPr sz="3200"/>
            </a:lvl1pPr>
            <a:lvl2pPr>
              <a:spcAft>
                <a:spcPts val="600"/>
              </a:spcAft>
              <a:buClr>
                <a:schemeClr val="tx1"/>
              </a:buClr>
              <a:defRPr sz="2800"/>
            </a:lvl2pPr>
            <a:lvl3pPr>
              <a:spcAft>
                <a:spcPts val="600"/>
              </a:spcAft>
              <a:buClr>
                <a:schemeClr val="tx1"/>
              </a:buClr>
              <a:defRPr sz="2400"/>
            </a:lvl3pPr>
            <a:lvl4pPr>
              <a:spcAft>
                <a:spcPts val="600"/>
              </a:spcAft>
              <a:buClr>
                <a:schemeClr val="tx1"/>
              </a:buClr>
              <a:defRPr sz="2000"/>
            </a:lvl4pPr>
            <a:lvl5pPr>
              <a:spcAft>
                <a:spcPts val="600"/>
              </a:spcAft>
              <a:buClr>
                <a:schemeClr val="tx1"/>
              </a:buCl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3538" y="1319810"/>
            <a:ext cx="11485562" cy="1066018"/>
          </a:xfrm>
          <a:prstGeom prst="rect">
            <a:avLst/>
          </a:prstGeom>
        </p:spPr>
        <p:txBody>
          <a:bodyPr wrap="square" anchor="b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409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r="22661"/>
          <a:stretch/>
        </p:blipFill>
        <p:spPr>
          <a:xfrm flipH="1">
            <a:off x="5933197" y="1006997"/>
            <a:ext cx="6258803" cy="5436939"/>
          </a:xfrm>
          <a:prstGeom prst="rect">
            <a:avLst/>
          </a:prstGeom>
        </p:spPr>
      </p:pic>
      <p:sp>
        <p:nvSpPr>
          <p:cNvPr id="10" name="Rectangle 3"/>
          <p:cNvSpPr/>
          <p:nvPr userDrawn="1"/>
        </p:nvSpPr>
        <p:spPr>
          <a:xfrm>
            <a:off x="0" y="5512"/>
            <a:ext cx="8387589" cy="6461809"/>
          </a:xfrm>
          <a:custGeom>
            <a:avLst/>
            <a:gdLst>
              <a:gd name="connsiteX0" fmla="*/ 0 w 5551725"/>
              <a:gd name="connsiteY0" fmla="*/ 0 h 6260013"/>
              <a:gd name="connsiteX1" fmla="*/ 5551725 w 5551725"/>
              <a:gd name="connsiteY1" fmla="*/ 0 h 6260013"/>
              <a:gd name="connsiteX2" fmla="*/ 5551725 w 5551725"/>
              <a:gd name="connsiteY2" fmla="*/ 6260013 h 6260013"/>
              <a:gd name="connsiteX3" fmla="*/ 0 w 5551725"/>
              <a:gd name="connsiteY3" fmla="*/ 6260013 h 6260013"/>
              <a:gd name="connsiteX4" fmla="*/ 0 w 5551725"/>
              <a:gd name="connsiteY4" fmla="*/ 0 h 6260013"/>
              <a:gd name="connsiteX0" fmla="*/ 0 w 7046892"/>
              <a:gd name="connsiteY0" fmla="*/ 0 h 6260013"/>
              <a:gd name="connsiteX1" fmla="*/ 7046892 w 7046892"/>
              <a:gd name="connsiteY1" fmla="*/ 0 h 6260013"/>
              <a:gd name="connsiteX2" fmla="*/ 5551725 w 7046892"/>
              <a:gd name="connsiteY2" fmla="*/ 6260013 h 6260013"/>
              <a:gd name="connsiteX3" fmla="*/ 0 w 7046892"/>
              <a:gd name="connsiteY3" fmla="*/ 6260013 h 6260013"/>
              <a:gd name="connsiteX4" fmla="*/ 0 w 7046892"/>
              <a:gd name="connsiteY4" fmla="*/ 0 h 6260013"/>
              <a:gd name="connsiteX0" fmla="*/ 0 w 6827458"/>
              <a:gd name="connsiteY0" fmla="*/ 0 h 6260013"/>
              <a:gd name="connsiteX1" fmla="*/ 6827458 w 6827458"/>
              <a:gd name="connsiteY1" fmla="*/ 0 h 6260013"/>
              <a:gd name="connsiteX2" fmla="*/ 5551725 w 6827458"/>
              <a:gd name="connsiteY2" fmla="*/ 6260013 h 6260013"/>
              <a:gd name="connsiteX3" fmla="*/ 0 w 6827458"/>
              <a:gd name="connsiteY3" fmla="*/ 6260013 h 6260013"/>
              <a:gd name="connsiteX4" fmla="*/ 0 w 6827458"/>
              <a:gd name="connsiteY4" fmla="*/ 0 h 6260013"/>
              <a:gd name="connsiteX0" fmla="*/ 0 w 6827458"/>
              <a:gd name="connsiteY0" fmla="*/ 0 h 6272365"/>
              <a:gd name="connsiteX1" fmla="*/ 6827458 w 6827458"/>
              <a:gd name="connsiteY1" fmla="*/ 0 h 6272365"/>
              <a:gd name="connsiteX2" fmla="*/ 4946639 w 6827458"/>
              <a:gd name="connsiteY2" fmla="*/ 6272365 h 6272365"/>
              <a:gd name="connsiteX3" fmla="*/ 0 w 6827458"/>
              <a:gd name="connsiteY3" fmla="*/ 6260013 h 6272365"/>
              <a:gd name="connsiteX4" fmla="*/ 0 w 6827458"/>
              <a:gd name="connsiteY4" fmla="*/ 0 h 6272365"/>
              <a:gd name="connsiteX0" fmla="*/ 0 w 6890053"/>
              <a:gd name="connsiteY0" fmla="*/ 12352 h 6284717"/>
              <a:gd name="connsiteX1" fmla="*/ 6890053 w 6890053"/>
              <a:gd name="connsiteY1" fmla="*/ 0 h 6284717"/>
              <a:gd name="connsiteX2" fmla="*/ 4946639 w 6890053"/>
              <a:gd name="connsiteY2" fmla="*/ 6284717 h 6284717"/>
              <a:gd name="connsiteX3" fmla="*/ 0 w 6890053"/>
              <a:gd name="connsiteY3" fmla="*/ 6272365 h 6284717"/>
              <a:gd name="connsiteX4" fmla="*/ 0 w 6890053"/>
              <a:gd name="connsiteY4" fmla="*/ 12352 h 628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0053" h="6284717">
                <a:moveTo>
                  <a:pt x="0" y="12352"/>
                </a:moveTo>
                <a:lnTo>
                  <a:pt x="6890053" y="0"/>
                </a:lnTo>
                <a:lnTo>
                  <a:pt x="4946639" y="6284717"/>
                </a:lnTo>
                <a:lnTo>
                  <a:pt x="0" y="6272365"/>
                </a:lnTo>
                <a:lnTo>
                  <a:pt x="0" y="12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36409"/>
            <a:ext cx="12192000" cy="42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3899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080001" y="6548051"/>
            <a:ext cx="67691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1"/>
                </a:solidFill>
              </a:rPr>
              <a:t> </a:t>
            </a:r>
            <a:r>
              <a:rPr lang="en-US" sz="1200" b="0" dirty="0" smtClean="0">
                <a:solidFill>
                  <a:prstClr val="black"/>
                </a:solidFill>
                <a:ea typeface="+mn-ea"/>
                <a:cs typeface="+mn-cs"/>
              </a:rPr>
              <a:t>Workflow and Forms</a:t>
            </a:r>
            <a:r>
              <a:rPr lang="en-US" sz="1200" b="1" dirty="0" smtClean="0">
                <a:solidFill>
                  <a:schemeClr val="accent1"/>
                </a:solidFill>
              </a:rPr>
              <a:t>|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fld id="{D4482141-583C-4FD1-AAF6-6BB8AA5CAAFA}" type="slidenum">
              <a:rPr lang="en-US" sz="1200" b="1" baseline="0" smtClean="0">
                <a:solidFill>
                  <a:schemeClr val="tx1"/>
                </a:solidFill>
              </a:rPr>
              <a:t>‹#›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7" y="6438997"/>
            <a:ext cx="1634733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102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1" r="7001"/>
          <a:stretch/>
        </p:blipFill>
        <p:spPr>
          <a:xfrm>
            <a:off x="3328993" y="929389"/>
            <a:ext cx="8863007" cy="5915911"/>
          </a:xfrm>
          <a:prstGeom prst="rect">
            <a:avLst/>
          </a:prstGeom>
        </p:spPr>
      </p:pic>
      <p:sp>
        <p:nvSpPr>
          <p:cNvPr id="17" name="Rectangle 3"/>
          <p:cNvSpPr/>
          <p:nvPr userDrawn="1"/>
        </p:nvSpPr>
        <p:spPr>
          <a:xfrm>
            <a:off x="0" y="5512"/>
            <a:ext cx="8387589" cy="6461809"/>
          </a:xfrm>
          <a:custGeom>
            <a:avLst/>
            <a:gdLst>
              <a:gd name="connsiteX0" fmla="*/ 0 w 5551725"/>
              <a:gd name="connsiteY0" fmla="*/ 0 h 6260013"/>
              <a:gd name="connsiteX1" fmla="*/ 5551725 w 5551725"/>
              <a:gd name="connsiteY1" fmla="*/ 0 h 6260013"/>
              <a:gd name="connsiteX2" fmla="*/ 5551725 w 5551725"/>
              <a:gd name="connsiteY2" fmla="*/ 6260013 h 6260013"/>
              <a:gd name="connsiteX3" fmla="*/ 0 w 5551725"/>
              <a:gd name="connsiteY3" fmla="*/ 6260013 h 6260013"/>
              <a:gd name="connsiteX4" fmla="*/ 0 w 5551725"/>
              <a:gd name="connsiteY4" fmla="*/ 0 h 6260013"/>
              <a:gd name="connsiteX0" fmla="*/ 0 w 7046892"/>
              <a:gd name="connsiteY0" fmla="*/ 0 h 6260013"/>
              <a:gd name="connsiteX1" fmla="*/ 7046892 w 7046892"/>
              <a:gd name="connsiteY1" fmla="*/ 0 h 6260013"/>
              <a:gd name="connsiteX2" fmla="*/ 5551725 w 7046892"/>
              <a:gd name="connsiteY2" fmla="*/ 6260013 h 6260013"/>
              <a:gd name="connsiteX3" fmla="*/ 0 w 7046892"/>
              <a:gd name="connsiteY3" fmla="*/ 6260013 h 6260013"/>
              <a:gd name="connsiteX4" fmla="*/ 0 w 7046892"/>
              <a:gd name="connsiteY4" fmla="*/ 0 h 6260013"/>
              <a:gd name="connsiteX0" fmla="*/ 0 w 6827458"/>
              <a:gd name="connsiteY0" fmla="*/ 0 h 6260013"/>
              <a:gd name="connsiteX1" fmla="*/ 6827458 w 6827458"/>
              <a:gd name="connsiteY1" fmla="*/ 0 h 6260013"/>
              <a:gd name="connsiteX2" fmla="*/ 5551725 w 6827458"/>
              <a:gd name="connsiteY2" fmla="*/ 6260013 h 6260013"/>
              <a:gd name="connsiteX3" fmla="*/ 0 w 6827458"/>
              <a:gd name="connsiteY3" fmla="*/ 6260013 h 6260013"/>
              <a:gd name="connsiteX4" fmla="*/ 0 w 6827458"/>
              <a:gd name="connsiteY4" fmla="*/ 0 h 6260013"/>
              <a:gd name="connsiteX0" fmla="*/ 0 w 6827458"/>
              <a:gd name="connsiteY0" fmla="*/ 0 h 6272365"/>
              <a:gd name="connsiteX1" fmla="*/ 6827458 w 6827458"/>
              <a:gd name="connsiteY1" fmla="*/ 0 h 6272365"/>
              <a:gd name="connsiteX2" fmla="*/ 4946639 w 6827458"/>
              <a:gd name="connsiteY2" fmla="*/ 6272365 h 6272365"/>
              <a:gd name="connsiteX3" fmla="*/ 0 w 6827458"/>
              <a:gd name="connsiteY3" fmla="*/ 6260013 h 6272365"/>
              <a:gd name="connsiteX4" fmla="*/ 0 w 6827458"/>
              <a:gd name="connsiteY4" fmla="*/ 0 h 6272365"/>
              <a:gd name="connsiteX0" fmla="*/ 0 w 6890053"/>
              <a:gd name="connsiteY0" fmla="*/ 12352 h 6284717"/>
              <a:gd name="connsiteX1" fmla="*/ 6890053 w 6890053"/>
              <a:gd name="connsiteY1" fmla="*/ 0 h 6284717"/>
              <a:gd name="connsiteX2" fmla="*/ 4946639 w 6890053"/>
              <a:gd name="connsiteY2" fmla="*/ 6284717 h 6284717"/>
              <a:gd name="connsiteX3" fmla="*/ 0 w 6890053"/>
              <a:gd name="connsiteY3" fmla="*/ 6272365 h 6284717"/>
              <a:gd name="connsiteX4" fmla="*/ 0 w 6890053"/>
              <a:gd name="connsiteY4" fmla="*/ 12352 h 628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0053" h="6284717">
                <a:moveTo>
                  <a:pt x="0" y="12352"/>
                </a:moveTo>
                <a:lnTo>
                  <a:pt x="6890053" y="0"/>
                </a:lnTo>
                <a:lnTo>
                  <a:pt x="4946639" y="6284717"/>
                </a:lnTo>
                <a:lnTo>
                  <a:pt x="0" y="6272365"/>
                </a:lnTo>
                <a:lnTo>
                  <a:pt x="0" y="12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0" y="1"/>
            <a:ext cx="12192000" cy="1066800"/>
          </a:xfrm>
          <a:prstGeom prst="rect">
            <a:avLst/>
          </a:prstGeom>
          <a:solidFill>
            <a:srgbClr val="4452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498" y="1"/>
            <a:ext cx="11485602" cy="1066799"/>
          </a:xfrm>
          <a:prstGeom prst="rect">
            <a:avLst/>
          </a:prstGeom>
        </p:spPr>
        <p:txBody>
          <a:bodyPr lIns="0" rIns="0" bIns="0" anchor="ctr">
            <a:normAutofit/>
          </a:bodyPr>
          <a:lstStyle>
            <a:lvl1pPr algn="ctr">
              <a:defRPr sz="50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3498" y="2586385"/>
            <a:ext cx="6363873" cy="358218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600"/>
              </a:spcAft>
              <a:buClr>
                <a:schemeClr val="tx1"/>
              </a:buClr>
              <a:defRPr sz="3200"/>
            </a:lvl1pPr>
            <a:lvl2pPr>
              <a:spcAft>
                <a:spcPts val="600"/>
              </a:spcAft>
              <a:buClr>
                <a:schemeClr val="tx1"/>
              </a:buClr>
              <a:defRPr sz="2800"/>
            </a:lvl2pPr>
            <a:lvl3pPr>
              <a:spcAft>
                <a:spcPts val="600"/>
              </a:spcAft>
              <a:buClr>
                <a:schemeClr val="tx1"/>
              </a:buClr>
              <a:defRPr sz="2400"/>
            </a:lvl3pPr>
            <a:lvl4pPr>
              <a:spcAft>
                <a:spcPts val="600"/>
              </a:spcAft>
              <a:buClr>
                <a:schemeClr val="tx1"/>
              </a:buClr>
              <a:defRPr sz="2000"/>
            </a:lvl4pPr>
            <a:lvl5pPr>
              <a:spcAft>
                <a:spcPts val="600"/>
              </a:spcAft>
              <a:buClr>
                <a:schemeClr val="tx1"/>
              </a:buCl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3538" y="1273630"/>
            <a:ext cx="6363851" cy="1066018"/>
          </a:xfrm>
          <a:prstGeom prst="rect">
            <a:avLst/>
          </a:prstGeom>
        </p:spPr>
        <p:txBody>
          <a:bodyPr wrap="square" anchor="b"/>
          <a:lstStyle>
            <a:lvl1pPr marL="0" indent="0">
              <a:buNone/>
              <a:defRPr sz="4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36409"/>
            <a:ext cx="12192000" cy="421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3899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080001" y="6548051"/>
            <a:ext cx="67691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Title</a:t>
            </a:r>
            <a:r>
              <a:rPr lang="en-US" sz="1200" baseline="0" dirty="0" smtClean="0">
                <a:solidFill>
                  <a:schemeClr val="tx1"/>
                </a:solidFill>
              </a:rPr>
              <a:t> of presentation (Edit in View tab &gt; Slide Master) </a:t>
            </a:r>
            <a:r>
              <a:rPr lang="en-US" sz="1200" b="1" dirty="0" smtClean="0">
                <a:solidFill>
                  <a:schemeClr val="accent1"/>
                </a:solidFill>
              </a:rPr>
              <a:t>|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fld id="{6A072CFC-846C-421C-B18A-582244BA2F7D}" type="slidenum">
              <a:rPr lang="en-US" sz="1200" b="1" baseline="0" smtClean="0">
                <a:solidFill>
                  <a:schemeClr val="tx1"/>
                </a:solidFill>
              </a:rPr>
              <a:t>‹#›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7" y="6438997"/>
            <a:ext cx="1634733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4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60013"/>
            <a:ext cx="12192000" cy="59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3899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080001" y="6548051"/>
            <a:ext cx="67691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Title</a:t>
            </a:r>
            <a:r>
              <a:rPr lang="en-US" sz="1200" baseline="0" dirty="0" smtClean="0">
                <a:solidFill>
                  <a:schemeClr val="tx1"/>
                </a:solidFill>
              </a:rPr>
              <a:t> of presentation (Edit in View tab &gt; Slide Master) </a:t>
            </a:r>
            <a:r>
              <a:rPr lang="en-US" sz="1200" b="1" dirty="0" smtClean="0">
                <a:solidFill>
                  <a:schemeClr val="accent1"/>
                </a:solidFill>
              </a:rPr>
              <a:t>|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fld id="{6A072CFC-846C-421C-B18A-582244BA2F7D}" type="slidenum">
              <a:rPr lang="en-US" sz="1200" b="1" baseline="0" smtClean="0">
                <a:solidFill>
                  <a:schemeClr val="tx1"/>
                </a:solidFill>
              </a:rPr>
              <a:t>‹#›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7" y="6438997"/>
            <a:ext cx="1634733" cy="4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7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6" r:id="rId2"/>
    <p:sldLayoutId id="2147483717" r:id="rId3"/>
    <p:sldLayoutId id="2147483682" r:id="rId4"/>
    <p:sldLayoutId id="2147483677" r:id="rId5"/>
    <p:sldLayoutId id="2147483685" r:id="rId6"/>
    <p:sldLayoutId id="2147483690" r:id="rId7"/>
    <p:sldLayoutId id="2147483718" r:id="rId8"/>
    <p:sldLayoutId id="2147483692" r:id="rId9"/>
    <p:sldLayoutId id="2147483715" r:id="rId10"/>
    <p:sldLayoutId id="2147483686" r:id="rId11"/>
    <p:sldLayoutId id="2147483688" r:id="rId12"/>
    <p:sldLayoutId id="2147483653" r:id="rId13"/>
    <p:sldLayoutId id="2147483652" r:id="rId14"/>
    <p:sldLayoutId id="2147483687" r:id="rId15"/>
    <p:sldLayoutId id="2147483689" r:id="rId16"/>
    <p:sldLayoutId id="2147483655" r:id="rId17"/>
    <p:sldLayoutId id="2147483678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80394" y="4971960"/>
            <a:ext cx="10933732" cy="1206417"/>
          </a:xfrm>
        </p:spPr>
        <p:txBody>
          <a:bodyPr/>
          <a:lstStyle/>
          <a:p>
            <a:r>
              <a:rPr lang="en-US" sz="4800" dirty="0"/>
              <a:t>Working with Workflow and Forms (Lab)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89" name="Text Placeholder 8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Nathan Dickson</a:t>
            </a:r>
          </a:p>
        </p:txBody>
      </p:sp>
      <p:sp>
        <p:nvSpPr>
          <p:cNvPr id="90" name="Content Placeholder 89"/>
          <p:cNvSpPr>
            <a:spLocks noGrp="1"/>
          </p:cNvSpPr>
          <p:nvPr>
            <p:ph sz="half" idx="14"/>
          </p:nvPr>
        </p:nvSpPr>
        <p:spPr>
          <a:xfrm>
            <a:off x="6041867" y="3243465"/>
            <a:ext cx="4449670" cy="1181138"/>
          </a:xfrm>
        </p:spPr>
        <p:txBody>
          <a:bodyPr/>
          <a:lstStyle/>
          <a:p>
            <a:r>
              <a:rPr lang="en-US" dirty="0" smtClean="0"/>
              <a:t>Solutions Engineer</a:t>
            </a:r>
          </a:p>
          <a:p>
            <a:r>
              <a:rPr lang="en-US" dirty="0" smtClean="0"/>
              <a:t>Laserfiche</a:t>
            </a:r>
          </a:p>
          <a:p>
            <a:r>
              <a:rPr lang="en-US" dirty="0" smtClean="0"/>
              <a:t>Nathan.Dickson@laserfiche.com</a:t>
            </a:r>
          </a:p>
        </p:txBody>
      </p:sp>
    </p:spTree>
    <p:extLst>
      <p:ext uri="{BB962C8B-B14F-4D97-AF65-F5344CB8AC3E}">
        <p14:creationId xmlns:p14="http://schemas.microsoft.com/office/powerpoint/2010/main" val="397965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178158"/>
              </p:ext>
            </p:extLst>
          </p:nvPr>
        </p:nvGraphicFramePr>
        <p:xfrm>
          <a:off x="0" y="1401319"/>
          <a:ext cx="6362700" cy="4706112"/>
        </p:xfrm>
        <a:graphic>
          <a:graphicData uri="http://schemas.openxmlformats.org/drawingml/2006/table">
            <a:tbl>
              <a:tblPr firstRow="1" bandRow="1"/>
              <a:tblGrid>
                <a:gridCol w="1060746">
                  <a:extLst>
                    <a:ext uri="{9D8B030D-6E8A-4147-A177-3AD203B41FA5}">
                      <a16:colId xmlns:a16="http://schemas.microsoft.com/office/drawing/2014/main" xmlns="" val="1281259210"/>
                    </a:ext>
                  </a:extLst>
                </a:gridCol>
                <a:gridCol w="5301954">
                  <a:extLst>
                    <a:ext uri="{9D8B030D-6E8A-4147-A177-3AD203B41FA5}">
                      <a16:colId xmlns:a16="http://schemas.microsoft.com/office/drawing/2014/main" xmlns="" val="1362209325"/>
                    </a:ext>
                  </a:extLst>
                </a:gridCol>
              </a:tblGrid>
              <a:tr h="9326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Experienced Forms users</a:t>
                      </a:r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19052345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Experienced Workflow users</a:t>
                      </a:r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94123710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Users who want to connect Forms and Workflow</a:t>
                      </a:r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03923500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14341368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6"/>
                        </a:solidFill>
                      </a:endParaRPr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dirty="0" smtClean="0"/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61780205"/>
                  </a:ext>
                </a:extLst>
              </a:tr>
            </a:tbl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982915"/>
              </p:ext>
            </p:extLst>
          </p:nvPr>
        </p:nvGraphicFramePr>
        <p:xfrm>
          <a:off x="0" y="1401319"/>
          <a:ext cx="6362700" cy="4706112"/>
        </p:xfrm>
        <a:graphic>
          <a:graphicData uri="http://schemas.openxmlformats.org/drawingml/2006/table">
            <a:tbl>
              <a:tblPr firstRow="1" bandRow="1"/>
              <a:tblGrid>
                <a:gridCol w="1060746">
                  <a:extLst>
                    <a:ext uri="{9D8B030D-6E8A-4147-A177-3AD203B41FA5}">
                      <a16:colId xmlns:a16="http://schemas.microsoft.com/office/drawing/2014/main" xmlns="" val="1281259210"/>
                    </a:ext>
                  </a:extLst>
                </a:gridCol>
                <a:gridCol w="5301954">
                  <a:extLst>
                    <a:ext uri="{9D8B030D-6E8A-4147-A177-3AD203B41FA5}">
                      <a16:colId xmlns:a16="http://schemas.microsoft.com/office/drawing/2014/main" xmlns="" val="1362209325"/>
                    </a:ext>
                  </a:extLst>
                </a:gridCol>
              </a:tblGrid>
              <a:tr h="9326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6"/>
                          </a:solidFill>
                        </a:rPr>
                        <a:t>01</a:t>
                      </a:r>
                      <a:endParaRPr lang="en-US" sz="4000" dirty="0">
                        <a:solidFill>
                          <a:schemeClr val="accent6"/>
                        </a:solidFill>
                      </a:endParaRPr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Simple Forms processes</a:t>
                      </a:r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19052345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6"/>
                          </a:solidFill>
                        </a:rPr>
                        <a:t>02</a:t>
                      </a:r>
                      <a:endParaRPr lang="en-US" sz="4000" dirty="0">
                        <a:solidFill>
                          <a:schemeClr val="accent6"/>
                        </a:solidFill>
                      </a:endParaRPr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Simple Workflows</a:t>
                      </a:r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94123710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6"/>
                          </a:solidFill>
                        </a:rPr>
                        <a:t>03</a:t>
                      </a:r>
                      <a:endParaRPr lang="en-US" sz="4000" dirty="0">
                        <a:solidFill>
                          <a:schemeClr val="accent6"/>
                        </a:solidFill>
                      </a:endParaRPr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Retrieve info from</a:t>
                      </a:r>
                      <a:r>
                        <a:rPr lang="en-US" sz="3200" baseline="0" dirty="0" smtClean="0"/>
                        <a:t> Forms and Repository</a:t>
                      </a:r>
                      <a:endParaRPr lang="en-US" sz="3200" dirty="0" smtClean="0"/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03923500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accent6"/>
                          </a:solidFill>
                        </a:rPr>
                        <a:t>04</a:t>
                      </a:r>
                      <a:endParaRPr lang="en-US" sz="4000" dirty="0">
                        <a:solidFill>
                          <a:schemeClr val="accent6"/>
                        </a:solidFill>
                      </a:endParaRPr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Send info to Forms</a:t>
                      </a:r>
                      <a:endParaRPr lang="en-US" sz="3200" dirty="0"/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14341368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6"/>
                        </a:solidFill>
                      </a:endParaRPr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400" dirty="0" smtClean="0"/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61780205"/>
                  </a:ext>
                </a:extLst>
              </a:tr>
            </a:tbl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441006"/>
              </p:ext>
            </p:extLst>
          </p:nvPr>
        </p:nvGraphicFramePr>
        <p:xfrm>
          <a:off x="-1" y="1401319"/>
          <a:ext cx="11697077" cy="9217152"/>
        </p:xfrm>
        <a:graphic>
          <a:graphicData uri="http://schemas.openxmlformats.org/drawingml/2006/table">
            <a:tbl>
              <a:tblPr firstRow="1" bandRow="1"/>
              <a:tblGrid>
                <a:gridCol w="1950057">
                  <a:extLst>
                    <a:ext uri="{9D8B030D-6E8A-4147-A177-3AD203B41FA5}">
                      <a16:colId xmlns:a16="http://schemas.microsoft.com/office/drawing/2014/main" xmlns="" val="1281259210"/>
                    </a:ext>
                  </a:extLst>
                </a:gridCol>
                <a:gridCol w="9747020">
                  <a:extLst>
                    <a:ext uri="{9D8B030D-6E8A-4147-A177-3AD203B41FA5}">
                      <a16:colId xmlns:a16="http://schemas.microsoft.com/office/drawing/2014/main" xmlns="" val="1362209325"/>
                    </a:ext>
                  </a:extLst>
                </a:gridCol>
              </a:tblGrid>
              <a:tr h="9326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Users can request reports for multiple</a:t>
                      </a:r>
                      <a:r>
                        <a:rPr lang="en-US" sz="3600" baseline="0" dirty="0" smtClean="0"/>
                        <a:t> projects at once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600" baseline="0" dirty="0" smtClean="0"/>
                        <a:t>Each Report must be approved by a Managing Director (MD) and Chairman via </a:t>
                      </a:r>
                      <a:r>
                        <a:rPr lang="en-US" sz="3600" baseline="0" dirty="0" smtClean="0"/>
                        <a:t>Forms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600" baseline="0" dirty="0" smtClean="0"/>
                        <a:t>Decisions are made in Forms and sent </a:t>
                      </a:r>
                      <a:r>
                        <a:rPr lang="en-US" sz="3600" baseline="0" smtClean="0"/>
                        <a:t>to Workflow</a:t>
                      </a:r>
                      <a:endParaRPr lang="en-US" sz="3600" baseline="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600" baseline="0" dirty="0" smtClean="0"/>
                        <a:t>After both tasks, the Forms process </a:t>
                      </a:r>
                      <a:r>
                        <a:rPr lang="en-US" sz="3600" baseline="0" dirty="0" smtClean="0"/>
                        <a:t>continues to a final email notification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36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600" baseline="0" dirty="0" smtClean="0"/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19052345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94123710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03923500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14341368"/>
                  </a:ext>
                </a:extLst>
              </a:tr>
              <a:tr h="932688">
                <a:tc>
                  <a:txBody>
                    <a:bodyPr/>
                    <a:lstStyle/>
                    <a:p>
                      <a:pPr marL="571500" indent="-571500" algn="ctr">
                        <a:buFont typeface="Arial" panose="020B0604020202020204" pitchFamily="34" charset="0"/>
                        <a:buChar char="•"/>
                      </a:pPr>
                      <a:endParaRPr lang="en-US" sz="4000" dirty="0">
                        <a:solidFill>
                          <a:schemeClr val="accent6"/>
                        </a:solidFill>
                      </a:endParaRPr>
                    </a:p>
                  </a:txBody>
                  <a:tcPr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2400" dirty="0" smtClean="0"/>
                    </a:p>
                  </a:txBody>
                  <a:tcPr marL="274320" marR="0" marT="0" marB="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61780205"/>
                  </a:ext>
                </a:extLst>
              </a:tr>
            </a:tbl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aserfiche">
      <a:dk1>
        <a:srgbClr val="44515E"/>
      </a:dk1>
      <a:lt1>
        <a:sysClr val="window" lastClr="FFFFFF"/>
      </a:lt1>
      <a:dk2>
        <a:srgbClr val="616C77"/>
      </a:dk2>
      <a:lt2>
        <a:srgbClr val="E3EDF3"/>
      </a:lt2>
      <a:accent1>
        <a:srgbClr val="FF6305"/>
      </a:accent1>
      <a:accent2>
        <a:srgbClr val="FF9F00"/>
      </a:accent2>
      <a:accent3>
        <a:srgbClr val="CE0072"/>
      </a:accent3>
      <a:accent4>
        <a:srgbClr val="790605"/>
      </a:accent4>
      <a:accent5>
        <a:srgbClr val="FF4549"/>
      </a:accent5>
      <a:accent6>
        <a:srgbClr val="165ABF"/>
      </a:accent6>
      <a:hlink>
        <a:srgbClr val="1D77F8"/>
      </a:hlink>
      <a:folHlink>
        <a:srgbClr val="A21D53"/>
      </a:folHlink>
    </a:clrScheme>
    <a:fontScheme name="Laserfich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power PowerPoint Template_r2" id="{4F4AFDC9-73BA-4FEB-B3E4-2FFE77728D42}" vid="{E9FD2939-D9F1-47F8-8DFE-45DED2D5E4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 103 Final</Template>
  <TotalTime>33007</TotalTime>
  <Words>175</Words>
  <Application>Microsoft Office PowerPoint</Application>
  <PresentationFormat>Widescreen</PresentationFormat>
  <Paragraphs>40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Working with Workflow and Forms (Lab)</vt:lpstr>
      <vt:lpstr>Presenter</vt:lpstr>
      <vt:lpstr>Audience</vt:lpstr>
      <vt:lpstr>Agenda</vt:lpstr>
      <vt:lpstr>Story</vt:lpstr>
      <vt:lpstr>Lab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 103 Getting Started with the Administration Console (Lab)</dc:title>
  <dc:creator>Nathan Dickson</dc:creator>
  <cp:lastModifiedBy>Nathan Dickson</cp:lastModifiedBy>
  <cp:revision>24</cp:revision>
  <cp:lastPrinted>2016-04-19T20:58:50Z</cp:lastPrinted>
  <dcterms:created xsi:type="dcterms:W3CDTF">2017-01-04T13:44:04Z</dcterms:created>
  <dcterms:modified xsi:type="dcterms:W3CDTF">2017-02-07T00:33:47Z</dcterms:modified>
</cp:coreProperties>
</file>