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8" r:id="rId3"/>
  </p:sldMasterIdLst>
  <p:notesMasterIdLst>
    <p:notesMasterId r:id="rId25"/>
  </p:notesMasterIdLst>
  <p:sldIdLst>
    <p:sldId id="281" r:id="rId4"/>
    <p:sldId id="275" r:id="rId5"/>
    <p:sldId id="271" r:id="rId6"/>
    <p:sldId id="278" r:id="rId7"/>
    <p:sldId id="287" r:id="rId8"/>
    <p:sldId id="280" r:id="rId9"/>
    <p:sldId id="284" r:id="rId10"/>
    <p:sldId id="259" r:id="rId11"/>
    <p:sldId id="260" r:id="rId12"/>
    <p:sldId id="261" r:id="rId13"/>
    <p:sldId id="262" r:id="rId14"/>
    <p:sldId id="285" r:id="rId15"/>
    <p:sldId id="263" r:id="rId16"/>
    <p:sldId id="264" r:id="rId17"/>
    <p:sldId id="265" r:id="rId18"/>
    <p:sldId id="266" r:id="rId19"/>
    <p:sldId id="283" r:id="rId20"/>
    <p:sldId id="288" r:id="rId21"/>
    <p:sldId id="289" r:id="rId22"/>
    <p:sldId id="282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2" autoAdjust="0"/>
    <p:restoredTop sz="92748" autoAdjust="0"/>
  </p:normalViewPr>
  <p:slideViewPr>
    <p:cSldViewPr snapToGrid="0">
      <p:cViewPr varScale="1">
        <p:scale>
          <a:sx n="91" d="100"/>
          <a:sy n="91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05C9-3018-4B74-B96F-200E4691D2FF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0837-F1E1-4F6F-8C81-A9FBF25A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B71A-6C58-4FD2-A08C-56ECF48E7E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7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 process</a:t>
            </a:r>
            <a:r>
              <a:rPr lang="en-US" baseline="0" dirty="0" smtClean="0"/>
              <a:t> is configured and tested, the process can be deployed in your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0837-F1E1-4F6F-8C81-A9FBF25A4D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B71A-6C58-4FD2-A08C-56ECF48E7E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0837-F1E1-4F6F-8C81-A9FBF25A4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AAC-0402-4C19-B2DB-372937DA16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5FB22-F923-4678-9661-FBC4752F2AF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9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B71A-6C58-4FD2-A08C-56ECF48E7E9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4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FB71A-6C58-4FD2-A08C-56ECF48E7E9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Downloading</a:t>
            </a:r>
            <a:r>
              <a:rPr lang="en-US" baseline="0" dirty="0" smtClean="0"/>
              <a:t> a process will bring the process directly into the user’s LF Forms environment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0837-F1E1-4F6F-8C81-A9FBF25A4D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4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 the repository briefcase file which has the folder structure, sample documents,</a:t>
            </a:r>
            <a:r>
              <a:rPr lang="en-US" baseline="0" dirty="0" smtClean="0"/>
              <a:t> and metadata field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0837-F1E1-4F6F-8C81-A9FBF25A4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r>
              <a:rPr lang="en-US" baseline="0" dirty="0" smtClean="0"/>
              <a:t> are set to default values that will need to be configured by the end user such as email/task routing, form text, additional approval tasks,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0837-F1E1-4F6F-8C81-A9FBF25A4D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889898" y="338539"/>
            <a:ext cx="5302102" cy="610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8302" b="16901"/>
          <a:stretch/>
        </p:blipFill>
        <p:spPr>
          <a:xfrm>
            <a:off x="7074207" y="702159"/>
            <a:ext cx="3071810" cy="589085"/>
          </a:xfrm>
          <a:prstGeom prst="rect">
            <a:avLst/>
          </a:prstGeom>
        </p:spPr>
      </p:pic>
      <p:sp>
        <p:nvSpPr>
          <p:cNvPr id="55" name="Title 1"/>
          <p:cNvSpPr>
            <a:spLocks noGrp="1"/>
          </p:cNvSpPr>
          <p:nvPr>
            <p:ph type="ctrTitle" hasCustomPrompt="1"/>
          </p:nvPr>
        </p:nvSpPr>
        <p:spPr>
          <a:xfrm>
            <a:off x="7010400" y="1718918"/>
            <a:ext cx="5053533" cy="775992"/>
          </a:xfrm>
        </p:spPr>
        <p:txBody>
          <a:bodyPr anchor="t">
            <a:normAutofit/>
          </a:bodyPr>
          <a:lstStyle>
            <a:lvl1pPr algn="l">
              <a:defRPr lang="en-US" sz="48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/>
          </p:nvPr>
        </p:nvSpPr>
        <p:spPr>
          <a:xfrm>
            <a:off x="7010400" y="2469039"/>
            <a:ext cx="5053533" cy="1852135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kern="1200" dirty="0">
                <a:solidFill>
                  <a:srgbClr val="00B6DD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7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7010400" y="4508650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58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7010400" y="4739171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59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7010400" y="5207897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0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7010400" y="5438418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40" y="6549081"/>
            <a:ext cx="987771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#</a:t>
            </a:r>
            <a:r>
              <a:rPr lang="en-US" sz="1000" b="1" dirty="0" err="1">
                <a:solidFill>
                  <a:prstClr val="white"/>
                </a:solidFill>
              </a:rPr>
              <a:t>LFEmpower</a:t>
            </a:r>
            <a:endParaRPr lang="en-US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269875"/>
            <a:ext cx="5486400" cy="554990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9350" y="269875"/>
            <a:ext cx="5486400" cy="554990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5905500"/>
            <a:ext cx="5486400" cy="46672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29350" y="5905500"/>
            <a:ext cx="5486400" cy="46672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1517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199" y="174625"/>
            <a:ext cx="5638801" cy="2587626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7199" y="2775437"/>
            <a:ext cx="5638801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581774" y="174624"/>
            <a:ext cx="5114925" cy="5799295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581774" y="5987105"/>
            <a:ext cx="5114925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199" y="3386294"/>
            <a:ext cx="5638801" cy="2587626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5987106"/>
            <a:ext cx="5638801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76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15074" y="266700"/>
            <a:ext cx="5638801" cy="6047417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97592"/>
            <a:ext cx="5449888" cy="5216525"/>
          </a:xfrm>
        </p:spPr>
        <p:txBody>
          <a:bodyPr>
            <a:normAutofit/>
          </a:bodyPr>
          <a:lstStyle>
            <a:lvl1pPr marL="2286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95262"/>
            <a:ext cx="5681062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10260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15074" y="266700"/>
            <a:ext cx="5638801" cy="2952749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97592"/>
            <a:ext cx="5449888" cy="5216525"/>
          </a:xfrm>
        </p:spPr>
        <p:txBody>
          <a:bodyPr>
            <a:normAutofit/>
          </a:bodyPr>
          <a:lstStyle>
            <a:lvl1pPr marL="2286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95262"/>
            <a:ext cx="5681062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15074" y="3361368"/>
            <a:ext cx="5638801" cy="2952749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45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10675" y="266700"/>
            <a:ext cx="2743200" cy="6047417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97592"/>
            <a:ext cx="5449888" cy="5216525"/>
          </a:xfrm>
        </p:spPr>
        <p:txBody>
          <a:bodyPr>
            <a:normAutofit/>
          </a:bodyPr>
          <a:lstStyle>
            <a:lvl1pPr marL="2286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95262"/>
            <a:ext cx="5681062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36301" y="266700"/>
            <a:ext cx="2743200" cy="6047417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85243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4690904"/>
            <a:ext cx="11512549" cy="1623213"/>
          </a:xfrm>
        </p:spPr>
        <p:txBody>
          <a:bodyPr>
            <a:normAutofit/>
          </a:bodyPr>
          <a:lstStyle>
            <a:lvl1pPr marL="2286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95262"/>
            <a:ext cx="5681062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4799" y="962025"/>
            <a:ext cx="3648076" cy="3552825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37036" y="962025"/>
            <a:ext cx="3648076" cy="3552825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169273" y="962025"/>
            <a:ext cx="3648076" cy="3552825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4922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534" y="6549081"/>
            <a:ext cx="30540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white"/>
                </a:solidFill>
              </a:rPr>
              <a:t>Laserfiche | #Laserfiche Briefing -- Confidential</a:t>
            </a:r>
          </a:p>
          <a:p>
            <a:endParaRPr lang="en-US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1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0" y="200025"/>
            <a:ext cx="11725660" cy="854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0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0" y="200025"/>
            <a:ext cx="11725660" cy="854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5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5725" y="-161925"/>
            <a:ext cx="12192000" cy="6994525"/>
            <a:chOff x="0" y="-142875"/>
            <a:chExt cx="12192000" cy="6994525"/>
          </a:xfrm>
          <a:solidFill>
            <a:schemeClr val="bg1">
              <a:alpha val="30000"/>
            </a:schemeClr>
          </a:solidFill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0" y="77788"/>
              <a:ext cx="4783138" cy="5618163"/>
              <a:chOff x="0" y="49"/>
              <a:chExt cx="3013" cy="3539"/>
            </a:xfrm>
            <a:grpFill/>
          </p:grpSpPr>
          <p:sp>
            <p:nvSpPr>
              <p:cNvPr id="748" name="Freeform 5"/>
              <p:cNvSpPr>
                <a:spLocks/>
              </p:cNvSpPr>
              <p:nvPr/>
            </p:nvSpPr>
            <p:spPr bwMode="auto">
              <a:xfrm>
                <a:off x="0" y="49"/>
                <a:ext cx="287" cy="247"/>
              </a:xfrm>
              <a:custGeom>
                <a:avLst/>
                <a:gdLst>
                  <a:gd name="T0" fmla="*/ 224 w 287"/>
                  <a:gd name="T1" fmla="*/ 247 h 247"/>
                  <a:gd name="T2" fmla="*/ 199 w 287"/>
                  <a:gd name="T3" fmla="*/ 247 h 247"/>
                  <a:gd name="T4" fmla="*/ 144 w 287"/>
                  <a:gd name="T5" fmla="*/ 48 h 247"/>
                  <a:gd name="T6" fmla="*/ 90 w 287"/>
                  <a:gd name="T7" fmla="*/ 247 h 247"/>
                  <a:gd name="T8" fmla="*/ 64 w 287"/>
                  <a:gd name="T9" fmla="*/ 247 h 247"/>
                  <a:gd name="T10" fmla="*/ 0 w 287"/>
                  <a:gd name="T11" fmla="*/ 0 h 247"/>
                  <a:gd name="T12" fmla="*/ 29 w 287"/>
                  <a:gd name="T13" fmla="*/ 0 h 247"/>
                  <a:gd name="T14" fmla="*/ 78 w 287"/>
                  <a:gd name="T15" fmla="*/ 199 h 247"/>
                  <a:gd name="T16" fmla="*/ 133 w 287"/>
                  <a:gd name="T17" fmla="*/ 0 h 247"/>
                  <a:gd name="T18" fmla="*/ 156 w 287"/>
                  <a:gd name="T19" fmla="*/ 0 h 247"/>
                  <a:gd name="T20" fmla="*/ 211 w 287"/>
                  <a:gd name="T21" fmla="*/ 199 h 247"/>
                  <a:gd name="T22" fmla="*/ 260 w 287"/>
                  <a:gd name="T23" fmla="*/ 0 h 247"/>
                  <a:gd name="T24" fmla="*/ 287 w 287"/>
                  <a:gd name="T25" fmla="*/ 0 h 247"/>
                  <a:gd name="T26" fmla="*/ 224 w 287"/>
                  <a:gd name="T2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7">
                    <a:moveTo>
                      <a:pt x="224" y="247"/>
                    </a:moveTo>
                    <a:lnTo>
                      <a:pt x="199" y="247"/>
                    </a:lnTo>
                    <a:lnTo>
                      <a:pt x="144" y="48"/>
                    </a:lnTo>
                    <a:lnTo>
                      <a:pt x="90" y="247"/>
                    </a:lnTo>
                    <a:lnTo>
                      <a:pt x="64" y="24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8" y="199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60" y="0"/>
                    </a:lnTo>
                    <a:lnTo>
                      <a:pt x="287" y="0"/>
                    </a:lnTo>
                    <a:lnTo>
                      <a:pt x="224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6"/>
              <p:cNvSpPr>
                <a:spLocks noEditPoints="1"/>
              </p:cNvSpPr>
              <p:nvPr/>
            </p:nvSpPr>
            <p:spPr bwMode="auto">
              <a:xfrm>
                <a:off x="300" y="123"/>
                <a:ext cx="141" cy="175"/>
              </a:xfrm>
              <a:custGeom>
                <a:avLst/>
                <a:gdLst>
                  <a:gd name="T0" fmla="*/ 26 w 141"/>
                  <a:gd name="T1" fmla="*/ 93 h 175"/>
                  <a:gd name="T2" fmla="*/ 30 w 141"/>
                  <a:gd name="T3" fmla="*/ 119 h 175"/>
                  <a:gd name="T4" fmla="*/ 40 w 141"/>
                  <a:gd name="T5" fmla="*/ 138 h 175"/>
                  <a:gd name="T6" fmla="*/ 45 w 141"/>
                  <a:gd name="T7" fmla="*/ 144 h 175"/>
                  <a:gd name="T8" fmla="*/ 65 w 141"/>
                  <a:gd name="T9" fmla="*/ 152 h 175"/>
                  <a:gd name="T10" fmla="*/ 77 w 141"/>
                  <a:gd name="T11" fmla="*/ 154 h 175"/>
                  <a:gd name="T12" fmla="*/ 100 w 141"/>
                  <a:gd name="T13" fmla="*/ 148 h 175"/>
                  <a:gd name="T14" fmla="*/ 112 w 141"/>
                  <a:gd name="T15" fmla="*/ 142 h 175"/>
                  <a:gd name="T16" fmla="*/ 139 w 141"/>
                  <a:gd name="T17" fmla="*/ 148 h 175"/>
                  <a:gd name="T18" fmla="*/ 123 w 141"/>
                  <a:gd name="T19" fmla="*/ 160 h 175"/>
                  <a:gd name="T20" fmla="*/ 110 w 141"/>
                  <a:gd name="T21" fmla="*/ 169 h 175"/>
                  <a:gd name="T22" fmla="*/ 75 w 141"/>
                  <a:gd name="T23" fmla="*/ 175 h 175"/>
                  <a:gd name="T24" fmla="*/ 59 w 141"/>
                  <a:gd name="T25" fmla="*/ 173 h 175"/>
                  <a:gd name="T26" fmla="*/ 32 w 141"/>
                  <a:gd name="T27" fmla="*/ 164 h 175"/>
                  <a:gd name="T28" fmla="*/ 20 w 141"/>
                  <a:gd name="T29" fmla="*/ 154 h 175"/>
                  <a:gd name="T30" fmla="*/ 6 w 141"/>
                  <a:gd name="T31" fmla="*/ 127 h 175"/>
                  <a:gd name="T32" fmla="*/ 0 w 141"/>
                  <a:gd name="T33" fmla="*/ 87 h 175"/>
                  <a:gd name="T34" fmla="*/ 2 w 141"/>
                  <a:gd name="T35" fmla="*/ 68 h 175"/>
                  <a:gd name="T36" fmla="*/ 10 w 141"/>
                  <a:gd name="T37" fmla="*/ 35 h 175"/>
                  <a:gd name="T38" fmla="*/ 20 w 141"/>
                  <a:gd name="T39" fmla="*/ 23 h 175"/>
                  <a:gd name="T40" fmla="*/ 41 w 141"/>
                  <a:gd name="T41" fmla="*/ 6 h 175"/>
                  <a:gd name="T42" fmla="*/ 71 w 141"/>
                  <a:gd name="T43" fmla="*/ 0 h 175"/>
                  <a:gd name="T44" fmla="*/ 86 w 141"/>
                  <a:gd name="T45" fmla="*/ 2 h 175"/>
                  <a:gd name="T46" fmla="*/ 112 w 141"/>
                  <a:gd name="T47" fmla="*/ 11 h 175"/>
                  <a:gd name="T48" fmla="*/ 123 w 141"/>
                  <a:gd name="T49" fmla="*/ 21 h 175"/>
                  <a:gd name="T50" fmla="*/ 137 w 141"/>
                  <a:gd name="T51" fmla="*/ 48 h 175"/>
                  <a:gd name="T52" fmla="*/ 141 w 141"/>
                  <a:gd name="T53" fmla="*/ 82 h 175"/>
                  <a:gd name="T54" fmla="*/ 26 w 141"/>
                  <a:gd name="T55" fmla="*/ 93 h 175"/>
                  <a:gd name="T56" fmla="*/ 116 w 141"/>
                  <a:gd name="T57" fmla="*/ 58 h 175"/>
                  <a:gd name="T58" fmla="*/ 112 w 141"/>
                  <a:gd name="T59" fmla="*/ 47 h 175"/>
                  <a:gd name="T60" fmla="*/ 96 w 141"/>
                  <a:gd name="T61" fmla="*/ 27 h 175"/>
                  <a:gd name="T62" fmla="*/ 84 w 141"/>
                  <a:gd name="T63" fmla="*/ 23 h 175"/>
                  <a:gd name="T64" fmla="*/ 71 w 141"/>
                  <a:gd name="T65" fmla="*/ 21 h 175"/>
                  <a:gd name="T66" fmla="*/ 47 w 141"/>
                  <a:gd name="T67" fmla="*/ 27 h 175"/>
                  <a:gd name="T68" fmla="*/ 38 w 141"/>
                  <a:gd name="T69" fmla="*/ 37 h 175"/>
                  <a:gd name="T70" fmla="*/ 32 w 141"/>
                  <a:gd name="T71" fmla="*/ 47 h 175"/>
                  <a:gd name="T72" fmla="*/ 28 w 141"/>
                  <a:gd name="T73" fmla="*/ 58 h 175"/>
                  <a:gd name="T74" fmla="*/ 116 w 141"/>
                  <a:gd name="T75" fmla="*/ 76 h 175"/>
                  <a:gd name="T76" fmla="*/ 116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6" y="93"/>
                    </a:moveTo>
                    <a:lnTo>
                      <a:pt x="26" y="93"/>
                    </a:lnTo>
                    <a:lnTo>
                      <a:pt x="26" y="107"/>
                    </a:lnTo>
                    <a:lnTo>
                      <a:pt x="30" y="119"/>
                    </a:lnTo>
                    <a:lnTo>
                      <a:pt x="34" y="128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5" y="144"/>
                    </a:lnTo>
                    <a:lnTo>
                      <a:pt x="55" y="150"/>
                    </a:lnTo>
                    <a:lnTo>
                      <a:pt x="65" y="152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90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12" y="142"/>
                    </a:lnTo>
                    <a:lnTo>
                      <a:pt x="121" y="134"/>
                    </a:lnTo>
                    <a:lnTo>
                      <a:pt x="139" y="148"/>
                    </a:lnTo>
                    <a:lnTo>
                      <a:pt x="139" y="148"/>
                    </a:lnTo>
                    <a:lnTo>
                      <a:pt x="123" y="160"/>
                    </a:lnTo>
                    <a:lnTo>
                      <a:pt x="110" y="169"/>
                    </a:lnTo>
                    <a:lnTo>
                      <a:pt x="110" y="169"/>
                    </a:lnTo>
                    <a:lnTo>
                      <a:pt x="94" y="173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59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0"/>
                    </a:lnTo>
                    <a:lnTo>
                      <a:pt x="6" y="127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4" y="50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30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1"/>
                    </a:lnTo>
                    <a:lnTo>
                      <a:pt x="123" y="21"/>
                    </a:lnTo>
                    <a:lnTo>
                      <a:pt x="123" y="21"/>
                    </a:lnTo>
                    <a:lnTo>
                      <a:pt x="131" y="35"/>
                    </a:lnTo>
                    <a:lnTo>
                      <a:pt x="137" y="48"/>
                    </a:lnTo>
                    <a:lnTo>
                      <a:pt x="141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6" y="93"/>
                    </a:lnTo>
                    <a:close/>
                    <a:moveTo>
                      <a:pt x="116" y="58"/>
                    </a:moveTo>
                    <a:lnTo>
                      <a:pt x="116" y="58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4" y="3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4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59" y="23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38" y="37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7"/>
              <p:cNvSpPr>
                <a:spLocks/>
              </p:cNvSpPr>
              <p:nvPr/>
            </p:nvSpPr>
            <p:spPr bwMode="auto">
              <a:xfrm>
                <a:off x="494" y="49"/>
                <a:ext cx="62" cy="247"/>
              </a:xfrm>
              <a:custGeom>
                <a:avLst/>
                <a:gdLst>
                  <a:gd name="T0" fmla="*/ 43 w 62"/>
                  <a:gd name="T1" fmla="*/ 247 h 247"/>
                  <a:gd name="T2" fmla="*/ 43 w 62"/>
                  <a:gd name="T3" fmla="*/ 247 h 247"/>
                  <a:gd name="T4" fmla="*/ 33 w 62"/>
                  <a:gd name="T5" fmla="*/ 245 h 247"/>
                  <a:gd name="T6" fmla="*/ 25 w 62"/>
                  <a:gd name="T7" fmla="*/ 243 h 247"/>
                  <a:gd name="T8" fmla="*/ 17 w 62"/>
                  <a:gd name="T9" fmla="*/ 240 h 247"/>
                  <a:gd name="T10" fmla="*/ 11 w 62"/>
                  <a:gd name="T11" fmla="*/ 234 h 247"/>
                  <a:gd name="T12" fmla="*/ 11 w 62"/>
                  <a:gd name="T13" fmla="*/ 234 h 247"/>
                  <a:gd name="T14" fmla="*/ 6 w 62"/>
                  <a:gd name="T15" fmla="*/ 228 h 247"/>
                  <a:gd name="T16" fmla="*/ 2 w 62"/>
                  <a:gd name="T17" fmla="*/ 220 h 247"/>
                  <a:gd name="T18" fmla="*/ 0 w 62"/>
                  <a:gd name="T19" fmla="*/ 210 h 247"/>
                  <a:gd name="T20" fmla="*/ 0 w 62"/>
                  <a:gd name="T21" fmla="*/ 201 h 247"/>
                  <a:gd name="T22" fmla="*/ 0 w 62"/>
                  <a:gd name="T23" fmla="*/ 0 h 247"/>
                  <a:gd name="T24" fmla="*/ 25 w 62"/>
                  <a:gd name="T25" fmla="*/ 0 h 247"/>
                  <a:gd name="T26" fmla="*/ 25 w 62"/>
                  <a:gd name="T27" fmla="*/ 201 h 247"/>
                  <a:gd name="T28" fmla="*/ 25 w 62"/>
                  <a:gd name="T29" fmla="*/ 201 h 247"/>
                  <a:gd name="T30" fmla="*/ 27 w 62"/>
                  <a:gd name="T31" fmla="*/ 212 h 247"/>
                  <a:gd name="T32" fmla="*/ 31 w 62"/>
                  <a:gd name="T33" fmla="*/ 220 h 247"/>
                  <a:gd name="T34" fmla="*/ 31 w 62"/>
                  <a:gd name="T35" fmla="*/ 220 h 247"/>
                  <a:gd name="T36" fmla="*/ 37 w 62"/>
                  <a:gd name="T37" fmla="*/ 224 h 247"/>
                  <a:gd name="T38" fmla="*/ 48 w 62"/>
                  <a:gd name="T39" fmla="*/ 226 h 247"/>
                  <a:gd name="T40" fmla="*/ 62 w 62"/>
                  <a:gd name="T41" fmla="*/ 226 h 247"/>
                  <a:gd name="T42" fmla="*/ 62 w 62"/>
                  <a:gd name="T43" fmla="*/ 247 h 247"/>
                  <a:gd name="T44" fmla="*/ 43 w 62"/>
                  <a:gd name="T4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247">
                    <a:moveTo>
                      <a:pt x="43" y="247"/>
                    </a:moveTo>
                    <a:lnTo>
                      <a:pt x="43" y="247"/>
                    </a:lnTo>
                    <a:lnTo>
                      <a:pt x="33" y="245"/>
                    </a:lnTo>
                    <a:lnTo>
                      <a:pt x="25" y="243"/>
                    </a:lnTo>
                    <a:lnTo>
                      <a:pt x="17" y="240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6" y="228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7" y="212"/>
                    </a:lnTo>
                    <a:lnTo>
                      <a:pt x="31" y="220"/>
                    </a:lnTo>
                    <a:lnTo>
                      <a:pt x="31" y="220"/>
                    </a:lnTo>
                    <a:lnTo>
                      <a:pt x="37" y="224"/>
                    </a:lnTo>
                    <a:lnTo>
                      <a:pt x="48" y="226"/>
                    </a:lnTo>
                    <a:lnTo>
                      <a:pt x="62" y="226"/>
                    </a:lnTo>
                    <a:lnTo>
                      <a:pt x="62" y="247"/>
                    </a:lnTo>
                    <a:lnTo>
                      <a:pt x="43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8"/>
              <p:cNvSpPr>
                <a:spLocks/>
              </p:cNvSpPr>
              <p:nvPr/>
            </p:nvSpPr>
            <p:spPr bwMode="auto">
              <a:xfrm>
                <a:off x="580" y="123"/>
                <a:ext cx="132" cy="175"/>
              </a:xfrm>
              <a:custGeom>
                <a:avLst/>
                <a:gdLst>
                  <a:gd name="T0" fmla="*/ 107 w 132"/>
                  <a:gd name="T1" fmla="*/ 169 h 175"/>
                  <a:gd name="T2" fmla="*/ 76 w 132"/>
                  <a:gd name="T3" fmla="*/ 175 h 175"/>
                  <a:gd name="T4" fmla="*/ 60 w 132"/>
                  <a:gd name="T5" fmla="*/ 173 h 175"/>
                  <a:gd name="T6" fmla="*/ 33 w 132"/>
                  <a:gd name="T7" fmla="*/ 162 h 175"/>
                  <a:gd name="T8" fmla="*/ 21 w 132"/>
                  <a:gd name="T9" fmla="*/ 152 h 175"/>
                  <a:gd name="T10" fmla="*/ 5 w 132"/>
                  <a:gd name="T11" fmla="*/ 125 h 175"/>
                  <a:gd name="T12" fmla="*/ 0 w 132"/>
                  <a:gd name="T13" fmla="*/ 87 h 175"/>
                  <a:gd name="T14" fmla="*/ 1 w 132"/>
                  <a:gd name="T15" fmla="*/ 68 h 175"/>
                  <a:gd name="T16" fmla="*/ 11 w 132"/>
                  <a:gd name="T17" fmla="*/ 35 h 175"/>
                  <a:gd name="T18" fmla="*/ 21 w 132"/>
                  <a:gd name="T19" fmla="*/ 21 h 175"/>
                  <a:gd name="T20" fmla="*/ 44 w 132"/>
                  <a:gd name="T21" fmla="*/ 6 h 175"/>
                  <a:gd name="T22" fmla="*/ 76 w 132"/>
                  <a:gd name="T23" fmla="*/ 0 h 175"/>
                  <a:gd name="T24" fmla="*/ 93 w 132"/>
                  <a:gd name="T25" fmla="*/ 2 h 175"/>
                  <a:gd name="T26" fmla="*/ 107 w 132"/>
                  <a:gd name="T27" fmla="*/ 6 h 175"/>
                  <a:gd name="T28" fmla="*/ 132 w 132"/>
                  <a:gd name="T29" fmla="*/ 25 h 175"/>
                  <a:gd name="T30" fmla="*/ 115 w 132"/>
                  <a:gd name="T31" fmla="*/ 41 h 175"/>
                  <a:gd name="T32" fmla="*/ 97 w 132"/>
                  <a:gd name="T33" fmla="*/ 25 h 175"/>
                  <a:gd name="T34" fmla="*/ 87 w 132"/>
                  <a:gd name="T35" fmla="*/ 23 h 175"/>
                  <a:gd name="T36" fmla="*/ 76 w 132"/>
                  <a:gd name="T37" fmla="*/ 21 h 175"/>
                  <a:gd name="T38" fmla="*/ 52 w 132"/>
                  <a:gd name="T39" fmla="*/ 27 h 175"/>
                  <a:gd name="T40" fmla="*/ 37 w 132"/>
                  <a:gd name="T41" fmla="*/ 41 h 175"/>
                  <a:gd name="T42" fmla="*/ 31 w 132"/>
                  <a:gd name="T43" fmla="*/ 50 h 175"/>
                  <a:gd name="T44" fmla="*/ 27 w 132"/>
                  <a:gd name="T45" fmla="*/ 60 h 175"/>
                  <a:gd name="T46" fmla="*/ 25 w 132"/>
                  <a:gd name="T47" fmla="*/ 87 h 175"/>
                  <a:gd name="T48" fmla="*/ 25 w 132"/>
                  <a:gd name="T49" fmla="*/ 101 h 175"/>
                  <a:gd name="T50" fmla="*/ 27 w 132"/>
                  <a:gd name="T51" fmla="*/ 115 h 175"/>
                  <a:gd name="T52" fmla="*/ 37 w 132"/>
                  <a:gd name="T53" fmla="*/ 132 h 175"/>
                  <a:gd name="T54" fmla="*/ 44 w 132"/>
                  <a:gd name="T55" fmla="*/ 142 h 175"/>
                  <a:gd name="T56" fmla="*/ 64 w 132"/>
                  <a:gd name="T57" fmla="*/ 152 h 175"/>
                  <a:gd name="T58" fmla="*/ 76 w 132"/>
                  <a:gd name="T59" fmla="*/ 152 h 175"/>
                  <a:gd name="T60" fmla="*/ 97 w 132"/>
                  <a:gd name="T61" fmla="*/ 148 h 175"/>
                  <a:gd name="T62" fmla="*/ 105 w 132"/>
                  <a:gd name="T63" fmla="*/ 142 h 175"/>
                  <a:gd name="T64" fmla="*/ 132 w 132"/>
                  <a:gd name="T65" fmla="*/ 150 h 175"/>
                  <a:gd name="T66" fmla="*/ 119 w 132"/>
                  <a:gd name="T67" fmla="*/ 162 h 175"/>
                  <a:gd name="T68" fmla="*/ 107 w 132"/>
                  <a:gd name="T69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5">
                    <a:moveTo>
                      <a:pt x="107" y="169"/>
                    </a:moveTo>
                    <a:lnTo>
                      <a:pt x="107" y="169"/>
                    </a:lnTo>
                    <a:lnTo>
                      <a:pt x="93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60" y="173"/>
                    </a:lnTo>
                    <a:lnTo>
                      <a:pt x="44" y="169"/>
                    </a:lnTo>
                    <a:lnTo>
                      <a:pt x="33" y="162"/>
                    </a:lnTo>
                    <a:lnTo>
                      <a:pt x="21" y="152"/>
                    </a:lnTo>
                    <a:lnTo>
                      <a:pt x="21" y="152"/>
                    </a:lnTo>
                    <a:lnTo>
                      <a:pt x="11" y="140"/>
                    </a:lnTo>
                    <a:lnTo>
                      <a:pt x="5" y="125"/>
                    </a:lnTo>
                    <a:lnTo>
                      <a:pt x="1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5" y="50"/>
                    </a:lnTo>
                    <a:lnTo>
                      <a:pt x="11" y="35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33" y="11"/>
                    </a:lnTo>
                    <a:lnTo>
                      <a:pt x="44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3" y="2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9" y="13"/>
                    </a:lnTo>
                    <a:lnTo>
                      <a:pt x="132" y="25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5" y="31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87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64" y="23"/>
                    </a:lnTo>
                    <a:lnTo>
                      <a:pt x="52" y="27"/>
                    </a:lnTo>
                    <a:lnTo>
                      <a:pt x="44" y="3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1" y="50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5" y="72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101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31" y="125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44" y="142"/>
                    </a:lnTo>
                    <a:lnTo>
                      <a:pt x="52" y="148"/>
                    </a:lnTo>
                    <a:lnTo>
                      <a:pt x="64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7" y="152"/>
                    </a:lnTo>
                    <a:lnTo>
                      <a:pt x="97" y="148"/>
                    </a:lnTo>
                    <a:lnTo>
                      <a:pt x="97" y="148"/>
                    </a:lnTo>
                    <a:lnTo>
                      <a:pt x="105" y="142"/>
                    </a:lnTo>
                    <a:lnTo>
                      <a:pt x="115" y="132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19" y="162"/>
                    </a:lnTo>
                    <a:lnTo>
                      <a:pt x="107" y="169"/>
                    </a:lnTo>
                    <a:lnTo>
                      <a:pt x="107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9"/>
              <p:cNvSpPr>
                <a:spLocks noEditPoints="1"/>
              </p:cNvSpPr>
              <p:nvPr/>
            </p:nvSpPr>
            <p:spPr bwMode="auto">
              <a:xfrm>
                <a:off x="745" y="123"/>
                <a:ext cx="141" cy="175"/>
              </a:xfrm>
              <a:custGeom>
                <a:avLst/>
                <a:gdLst>
                  <a:gd name="T0" fmla="*/ 137 w 141"/>
                  <a:gd name="T1" fmla="*/ 127 h 175"/>
                  <a:gd name="T2" fmla="*/ 119 w 141"/>
                  <a:gd name="T3" fmla="*/ 156 h 175"/>
                  <a:gd name="T4" fmla="*/ 110 w 141"/>
                  <a:gd name="T5" fmla="*/ 164 h 175"/>
                  <a:gd name="T6" fmla="*/ 84 w 141"/>
                  <a:gd name="T7" fmla="*/ 173 h 175"/>
                  <a:gd name="T8" fmla="*/ 71 w 141"/>
                  <a:gd name="T9" fmla="*/ 175 h 175"/>
                  <a:gd name="T10" fmla="*/ 43 w 141"/>
                  <a:gd name="T11" fmla="*/ 169 h 175"/>
                  <a:gd name="T12" fmla="*/ 22 w 141"/>
                  <a:gd name="T13" fmla="*/ 156 h 175"/>
                  <a:gd name="T14" fmla="*/ 12 w 141"/>
                  <a:gd name="T15" fmla="*/ 142 h 175"/>
                  <a:gd name="T16" fmla="*/ 4 w 141"/>
                  <a:gd name="T17" fmla="*/ 127 h 175"/>
                  <a:gd name="T18" fmla="*/ 0 w 141"/>
                  <a:gd name="T19" fmla="*/ 87 h 175"/>
                  <a:gd name="T20" fmla="*/ 2 w 141"/>
                  <a:gd name="T21" fmla="*/ 66 h 175"/>
                  <a:gd name="T22" fmla="*/ 4 w 141"/>
                  <a:gd name="T23" fmla="*/ 48 h 175"/>
                  <a:gd name="T24" fmla="*/ 22 w 141"/>
                  <a:gd name="T25" fmla="*/ 19 h 175"/>
                  <a:gd name="T26" fmla="*/ 32 w 141"/>
                  <a:gd name="T27" fmla="*/ 9 h 175"/>
                  <a:gd name="T28" fmla="*/ 57 w 141"/>
                  <a:gd name="T29" fmla="*/ 0 h 175"/>
                  <a:gd name="T30" fmla="*/ 71 w 141"/>
                  <a:gd name="T31" fmla="*/ 0 h 175"/>
                  <a:gd name="T32" fmla="*/ 98 w 141"/>
                  <a:gd name="T33" fmla="*/ 4 h 175"/>
                  <a:gd name="T34" fmla="*/ 119 w 141"/>
                  <a:gd name="T35" fmla="*/ 19 h 175"/>
                  <a:gd name="T36" fmla="*/ 129 w 141"/>
                  <a:gd name="T37" fmla="*/ 33 h 175"/>
                  <a:gd name="T38" fmla="*/ 137 w 141"/>
                  <a:gd name="T39" fmla="*/ 48 h 175"/>
                  <a:gd name="T40" fmla="*/ 141 w 141"/>
                  <a:gd name="T41" fmla="*/ 87 h 175"/>
                  <a:gd name="T42" fmla="*/ 139 w 141"/>
                  <a:gd name="T43" fmla="*/ 109 h 175"/>
                  <a:gd name="T44" fmla="*/ 137 w 141"/>
                  <a:gd name="T45" fmla="*/ 127 h 175"/>
                  <a:gd name="T46" fmla="*/ 114 w 141"/>
                  <a:gd name="T47" fmla="*/ 56 h 175"/>
                  <a:gd name="T48" fmla="*/ 102 w 141"/>
                  <a:gd name="T49" fmla="*/ 35 h 175"/>
                  <a:gd name="T50" fmla="*/ 96 w 141"/>
                  <a:gd name="T51" fmla="*/ 29 h 175"/>
                  <a:gd name="T52" fmla="*/ 80 w 141"/>
                  <a:gd name="T53" fmla="*/ 23 h 175"/>
                  <a:gd name="T54" fmla="*/ 71 w 141"/>
                  <a:gd name="T55" fmla="*/ 21 h 175"/>
                  <a:gd name="T56" fmla="*/ 53 w 141"/>
                  <a:gd name="T57" fmla="*/ 25 h 175"/>
                  <a:gd name="T58" fmla="*/ 39 w 141"/>
                  <a:gd name="T59" fmla="*/ 35 h 175"/>
                  <a:gd name="T60" fmla="*/ 34 w 141"/>
                  <a:gd name="T61" fmla="*/ 45 h 175"/>
                  <a:gd name="T62" fmla="*/ 28 w 141"/>
                  <a:gd name="T63" fmla="*/ 56 h 175"/>
                  <a:gd name="T64" fmla="*/ 26 w 141"/>
                  <a:gd name="T65" fmla="*/ 87 h 175"/>
                  <a:gd name="T66" fmla="*/ 26 w 141"/>
                  <a:gd name="T67" fmla="*/ 103 h 175"/>
                  <a:gd name="T68" fmla="*/ 28 w 141"/>
                  <a:gd name="T69" fmla="*/ 119 h 175"/>
                  <a:gd name="T70" fmla="*/ 39 w 141"/>
                  <a:gd name="T71" fmla="*/ 140 h 175"/>
                  <a:gd name="T72" fmla="*/ 45 w 141"/>
                  <a:gd name="T73" fmla="*/ 146 h 175"/>
                  <a:gd name="T74" fmla="*/ 61 w 141"/>
                  <a:gd name="T75" fmla="*/ 152 h 175"/>
                  <a:gd name="T76" fmla="*/ 71 w 141"/>
                  <a:gd name="T77" fmla="*/ 152 h 175"/>
                  <a:gd name="T78" fmla="*/ 88 w 141"/>
                  <a:gd name="T79" fmla="*/ 150 h 175"/>
                  <a:gd name="T80" fmla="*/ 102 w 141"/>
                  <a:gd name="T81" fmla="*/ 140 h 175"/>
                  <a:gd name="T82" fmla="*/ 110 w 141"/>
                  <a:gd name="T83" fmla="*/ 130 h 175"/>
                  <a:gd name="T84" fmla="*/ 114 w 141"/>
                  <a:gd name="T85" fmla="*/ 119 h 175"/>
                  <a:gd name="T86" fmla="*/ 115 w 141"/>
                  <a:gd name="T87" fmla="*/ 87 h 175"/>
                  <a:gd name="T88" fmla="*/ 115 w 141"/>
                  <a:gd name="T89" fmla="*/ 70 h 175"/>
                  <a:gd name="T90" fmla="*/ 114 w 141"/>
                  <a:gd name="T91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5">
                    <a:moveTo>
                      <a:pt x="137" y="127"/>
                    </a:moveTo>
                    <a:lnTo>
                      <a:pt x="137" y="127"/>
                    </a:lnTo>
                    <a:lnTo>
                      <a:pt x="129" y="142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10" y="164"/>
                    </a:lnTo>
                    <a:lnTo>
                      <a:pt x="98" y="169"/>
                    </a:lnTo>
                    <a:lnTo>
                      <a:pt x="84" y="173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57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2" y="142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2" y="10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32" y="9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8" y="4"/>
                    </a:lnTo>
                    <a:lnTo>
                      <a:pt x="110" y="9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33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9" y="66"/>
                    </a:lnTo>
                    <a:lnTo>
                      <a:pt x="141" y="87"/>
                    </a:lnTo>
                    <a:lnTo>
                      <a:pt x="141" y="87"/>
                    </a:lnTo>
                    <a:lnTo>
                      <a:pt x="139" y="109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4" y="56"/>
                    </a:moveTo>
                    <a:lnTo>
                      <a:pt x="114" y="56"/>
                    </a:lnTo>
                    <a:lnTo>
                      <a:pt x="110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6" y="29"/>
                    </a:lnTo>
                    <a:lnTo>
                      <a:pt x="88" y="25"/>
                    </a:lnTo>
                    <a:lnTo>
                      <a:pt x="80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61" y="23"/>
                    </a:lnTo>
                    <a:lnTo>
                      <a:pt x="53" y="25"/>
                    </a:lnTo>
                    <a:lnTo>
                      <a:pt x="45" y="29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4" y="45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6" y="70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103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3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45" y="146"/>
                    </a:lnTo>
                    <a:lnTo>
                      <a:pt x="53" y="150"/>
                    </a:lnTo>
                    <a:lnTo>
                      <a:pt x="61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80" y="152"/>
                    </a:lnTo>
                    <a:lnTo>
                      <a:pt x="88" y="150"/>
                    </a:lnTo>
                    <a:lnTo>
                      <a:pt x="96" y="146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10" y="130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5" y="103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5" y="70"/>
                    </a:lnTo>
                    <a:lnTo>
                      <a:pt x="114" y="56"/>
                    </a:lnTo>
                    <a:lnTo>
                      <a:pt x="114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10"/>
              <p:cNvSpPr>
                <a:spLocks/>
              </p:cNvSpPr>
              <p:nvPr/>
            </p:nvSpPr>
            <p:spPr bwMode="auto">
              <a:xfrm>
                <a:off x="939" y="123"/>
                <a:ext cx="245" cy="173"/>
              </a:xfrm>
              <a:custGeom>
                <a:avLst/>
                <a:gdLst>
                  <a:gd name="T0" fmla="*/ 220 w 245"/>
                  <a:gd name="T1" fmla="*/ 68 h 173"/>
                  <a:gd name="T2" fmla="*/ 220 w 245"/>
                  <a:gd name="T3" fmla="*/ 56 h 173"/>
                  <a:gd name="T4" fmla="*/ 214 w 245"/>
                  <a:gd name="T5" fmla="*/ 41 h 173"/>
                  <a:gd name="T6" fmla="*/ 208 w 245"/>
                  <a:gd name="T7" fmla="*/ 33 h 173"/>
                  <a:gd name="T8" fmla="*/ 197 w 245"/>
                  <a:gd name="T9" fmla="*/ 25 h 173"/>
                  <a:gd name="T10" fmla="*/ 177 w 245"/>
                  <a:gd name="T11" fmla="*/ 21 h 173"/>
                  <a:gd name="T12" fmla="*/ 169 w 245"/>
                  <a:gd name="T13" fmla="*/ 23 h 173"/>
                  <a:gd name="T14" fmla="*/ 154 w 245"/>
                  <a:gd name="T15" fmla="*/ 29 h 173"/>
                  <a:gd name="T16" fmla="*/ 148 w 245"/>
                  <a:gd name="T17" fmla="*/ 33 h 173"/>
                  <a:gd name="T18" fmla="*/ 138 w 245"/>
                  <a:gd name="T19" fmla="*/ 47 h 173"/>
                  <a:gd name="T20" fmla="*/ 136 w 245"/>
                  <a:gd name="T21" fmla="*/ 64 h 173"/>
                  <a:gd name="T22" fmla="*/ 111 w 245"/>
                  <a:gd name="T23" fmla="*/ 173 h 173"/>
                  <a:gd name="T24" fmla="*/ 111 w 245"/>
                  <a:gd name="T25" fmla="*/ 68 h 173"/>
                  <a:gd name="T26" fmla="*/ 107 w 245"/>
                  <a:gd name="T27" fmla="*/ 48 h 173"/>
                  <a:gd name="T28" fmla="*/ 99 w 245"/>
                  <a:gd name="T29" fmla="*/ 33 h 173"/>
                  <a:gd name="T30" fmla="*/ 93 w 245"/>
                  <a:gd name="T31" fmla="*/ 29 h 173"/>
                  <a:gd name="T32" fmla="*/ 78 w 245"/>
                  <a:gd name="T33" fmla="*/ 23 h 173"/>
                  <a:gd name="T34" fmla="*/ 68 w 245"/>
                  <a:gd name="T35" fmla="*/ 21 h 173"/>
                  <a:gd name="T36" fmla="*/ 50 w 245"/>
                  <a:gd name="T37" fmla="*/ 25 h 173"/>
                  <a:gd name="T38" fmla="*/ 37 w 245"/>
                  <a:gd name="T39" fmla="*/ 33 h 173"/>
                  <a:gd name="T40" fmla="*/ 31 w 245"/>
                  <a:gd name="T41" fmla="*/ 41 h 173"/>
                  <a:gd name="T42" fmla="*/ 25 w 245"/>
                  <a:gd name="T43" fmla="*/ 56 h 173"/>
                  <a:gd name="T44" fmla="*/ 25 w 245"/>
                  <a:gd name="T45" fmla="*/ 173 h 173"/>
                  <a:gd name="T46" fmla="*/ 0 w 245"/>
                  <a:gd name="T47" fmla="*/ 2 h 173"/>
                  <a:gd name="T48" fmla="*/ 25 w 245"/>
                  <a:gd name="T49" fmla="*/ 21 h 173"/>
                  <a:gd name="T50" fmla="*/ 35 w 245"/>
                  <a:gd name="T51" fmla="*/ 11 h 173"/>
                  <a:gd name="T52" fmla="*/ 60 w 245"/>
                  <a:gd name="T53" fmla="*/ 2 h 173"/>
                  <a:gd name="T54" fmla="*/ 74 w 245"/>
                  <a:gd name="T55" fmla="*/ 0 h 173"/>
                  <a:gd name="T56" fmla="*/ 105 w 245"/>
                  <a:gd name="T57" fmla="*/ 7 h 173"/>
                  <a:gd name="T58" fmla="*/ 126 w 245"/>
                  <a:gd name="T59" fmla="*/ 27 h 173"/>
                  <a:gd name="T60" fmla="*/ 138 w 245"/>
                  <a:gd name="T61" fmla="*/ 15 h 173"/>
                  <a:gd name="T62" fmla="*/ 165 w 245"/>
                  <a:gd name="T63" fmla="*/ 2 h 173"/>
                  <a:gd name="T64" fmla="*/ 183 w 245"/>
                  <a:gd name="T65" fmla="*/ 0 h 173"/>
                  <a:gd name="T66" fmla="*/ 206 w 245"/>
                  <a:gd name="T67" fmla="*/ 4 h 173"/>
                  <a:gd name="T68" fmla="*/ 226 w 245"/>
                  <a:gd name="T69" fmla="*/ 15 h 173"/>
                  <a:gd name="T70" fmla="*/ 236 w 245"/>
                  <a:gd name="T71" fmla="*/ 25 h 173"/>
                  <a:gd name="T72" fmla="*/ 243 w 245"/>
                  <a:gd name="T73" fmla="*/ 48 h 173"/>
                  <a:gd name="T74" fmla="*/ 245 w 245"/>
                  <a:gd name="T7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5" h="173">
                    <a:moveTo>
                      <a:pt x="220" y="173"/>
                    </a:moveTo>
                    <a:lnTo>
                      <a:pt x="220" y="68"/>
                    </a:lnTo>
                    <a:lnTo>
                      <a:pt x="220" y="68"/>
                    </a:lnTo>
                    <a:lnTo>
                      <a:pt x="220" y="56"/>
                    </a:lnTo>
                    <a:lnTo>
                      <a:pt x="218" y="48"/>
                    </a:lnTo>
                    <a:lnTo>
                      <a:pt x="214" y="41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2" y="29"/>
                    </a:lnTo>
                    <a:lnTo>
                      <a:pt x="197" y="25"/>
                    </a:lnTo>
                    <a:lnTo>
                      <a:pt x="187" y="23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69" y="23"/>
                    </a:lnTo>
                    <a:lnTo>
                      <a:pt x="161" y="25"/>
                    </a:lnTo>
                    <a:lnTo>
                      <a:pt x="154" y="29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2" y="39"/>
                    </a:lnTo>
                    <a:lnTo>
                      <a:pt x="138" y="47"/>
                    </a:lnTo>
                    <a:lnTo>
                      <a:pt x="136" y="54"/>
                    </a:lnTo>
                    <a:lnTo>
                      <a:pt x="136" y="64"/>
                    </a:lnTo>
                    <a:lnTo>
                      <a:pt x="136" y="173"/>
                    </a:lnTo>
                    <a:lnTo>
                      <a:pt x="111" y="173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09" y="56"/>
                    </a:lnTo>
                    <a:lnTo>
                      <a:pt x="107" y="48"/>
                    </a:lnTo>
                    <a:lnTo>
                      <a:pt x="103" y="41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3" y="29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58" y="23"/>
                    </a:lnTo>
                    <a:lnTo>
                      <a:pt x="50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1" y="41"/>
                    </a:lnTo>
                    <a:lnTo>
                      <a:pt x="29" y="48"/>
                    </a:lnTo>
                    <a:lnTo>
                      <a:pt x="25" y="56"/>
                    </a:lnTo>
                    <a:lnTo>
                      <a:pt x="25" y="68"/>
                    </a:lnTo>
                    <a:lnTo>
                      <a:pt x="25" y="173"/>
                    </a:lnTo>
                    <a:lnTo>
                      <a:pt x="0" y="173"/>
                    </a:lnTo>
                    <a:lnTo>
                      <a:pt x="0" y="2"/>
                    </a:lnTo>
                    <a:lnTo>
                      <a:pt x="25" y="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35" y="11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1" y="2"/>
                    </a:lnTo>
                    <a:lnTo>
                      <a:pt x="105" y="7"/>
                    </a:lnTo>
                    <a:lnTo>
                      <a:pt x="117" y="1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38" y="15"/>
                    </a:lnTo>
                    <a:lnTo>
                      <a:pt x="150" y="7"/>
                    </a:lnTo>
                    <a:lnTo>
                      <a:pt x="165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8" y="7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36" y="25"/>
                    </a:lnTo>
                    <a:lnTo>
                      <a:pt x="241" y="37"/>
                    </a:lnTo>
                    <a:lnTo>
                      <a:pt x="243" y="48"/>
                    </a:lnTo>
                    <a:lnTo>
                      <a:pt x="245" y="64"/>
                    </a:lnTo>
                    <a:lnTo>
                      <a:pt x="245" y="173"/>
                    </a:lnTo>
                    <a:lnTo>
                      <a:pt x="2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11"/>
              <p:cNvSpPr>
                <a:spLocks noEditPoints="1"/>
              </p:cNvSpPr>
              <p:nvPr/>
            </p:nvSpPr>
            <p:spPr bwMode="auto">
              <a:xfrm>
                <a:off x="1235" y="123"/>
                <a:ext cx="141" cy="175"/>
              </a:xfrm>
              <a:custGeom>
                <a:avLst/>
                <a:gdLst>
                  <a:gd name="T0" fmla="*/ 25 w 141"/>
                  <a:gd name="T1" fmla="*/ 93 h 175"/>
                  <a:gd name="T2" fmla="*/ 29 w 141"/>
                  <a:gd name="T3" fmla="*/ 119 h 175"/>
                  <a:gd name="T4" fmla="*/ 39 w 141"/>
                  <a:gd name="T5" fmla="*/ 138 h 175"/>
                  <a:gd name="T6" fmla="*/ 47 w 141"/>
                  <a:gd name="T7" fmla="*/ 144 h 175"/>
                  <a:gd name="T8" fmla="*/ 65 w 141"/>
                  <a:gd name="T9" fmla="*/ 152 h 175"/>
                  <a:gd name="T10" fmla="*/ 76 w 141"/>
                  <a:gd name="T11" fmla="*/ 154 h 175"/>
                  <a:gd name="T12" fmla="*/ 102 w 141"/>
                  <a:gd name="T13" fmla="*/ 148 h 175"/>
                  <a:gd name="T14" fmla="*/ 111 w 141"/>
                  <a:gd name="T15" fmla="*/ 142 h 175"/>
                  <a:gd name="T16" fmla="*/ 139 w 141"/>
                  <a:gd name="T17" fmla="*/ 148 h 175"/>
                  <a:gd name="T18" fmla="*/ 125 w 141"/>
                  <a:gd name="T19" fmla="*/ 160 h 175"/>
                  <a:gd name="T20" fmla="*/ 111 w 141"/>
                  <a:gd name="T21" fmla="*/ 169 h 175"/>
                  <a:gd name="T22" fmla="*/ 76 w 141"/>
                  <a:gd name="T23" fmla="*/ 175 h 175"/>
                  <a:gd name="T24" fmla="*/ 59 w 141"/>
                  <a:gd name="T25" fmla="*/ 173 h 175"/>
                  <a:gd name="T26" fmla="*/ 31 w 141"/>
                  <a:gd name="T27" fmla="*/ 164 h 175"/>
                  <a:gd name="T28" fmla="*/ 20 w 141"/>
                  <a:gd name="T29" fmla="*/ 154 h 175"/>
                  <a:gd name="T30" fmla="*/ 6 w 141"/>
                  <a:gd name="T31" fmla="*/ 127 h 175"/>
                  <a:gd name="T32" fmla="*/ 0 w 141"/>
                  <a:gd name="T33" fmla="*/ 87 h 175"/>
                  <a:gd name="T34" fmla="*/ 2 w 141"/>
                  <a:gd name="T35" fmla="*/ 68 h 175"/>
                  <a:gd name="T36" fmla="*/ 12 w 141"/>
                  <a:gd name="T37" fmla="*/ 35 h 175"/>
                  <a:gd name="T38" fmla="*/ 20 w 141"/>
                  <a:gd name="T39" fmla="*/ 23 h 175"/>
                  <a:gd name="T40" fmla="*/ 41 w 141"/>
                  <a:gd name="T41" fmla="*/ 6 h 175"/>
                  <a:gd name="T42" fmla="*/ 70 w 141"/>
                  <a:gd name="T43" fmla="*/ 0 h 175"/>
                  <a:gd name="T44" fmla="*/ 86 w 141"/>
                  <a:gd name="T45" fmla="*/ 2 h 175"/>
                  <a:gd name="T46" fmla="*/ 113 w 141"/>
                  <a:gd name="T47" fmla="*/ 11 h 175"/>
                  <a:gd name="T48" fmla="*/ 123 w 141"/>
                  <a:gd name="T49" fmla="*/ 21 h 175"/>
                  <a:gd name="T50" fmla="*/ 137 w 141"/>
                  <a:gd name="T51" fmla="*/ 48 h 175"/>
                  <a:gd name="T52" fmla="*/ 141 w 141"/>
                  <a:gd name="T53" fmla="*/ 82 h 175"/>
                  <a:gd name="T54" fmla="*/ 25 w 141"/>
                  <a:gd name="T55" fmla="*/ 93 h 175"/>
                  <a:gd name="T56" fmla="*/ 115 w 141"/>
                  <a:gd name="T57" fmla="*/ 58 h 175"/>
                  <a:gd name="T58" fmla="*/ 111 w 141"/>
                  <a:gd name="T59" fmla="*/ 47 h 175"/>
                  <a:gd name="T60" fmla="*/ 96 w 141"/>
                  <a:gd name="T61" fmla="*/ 27 h 175"/>
                  <a:gd name="T62" fmla="*/ 84 w 141"/>
                  <a:gd name="T63" fmla="*/ 23 h 175"/>
                  <a:gd name="T64" fmla="*/ 70 w 141"/>
                  <a:gd name="T65" fmla="*/ 21 h 175"/>
                  <a:gd name="T66" fmla="*/ 47 w 141"/>
                  <a:gd name="T67" fmla="*/ 27 h 175"/>
                  <a:gd name="T68" fmla="*/ 37 w 141"/>
                  <a:gd name="T69" fmla="*/ 37 h 175"/>
                  <a:gd name="T70" fmla="*/ 31 w 141"/>
                  <a:gd name="T71" fmla="*/ 47 h 175"/>
                  <a:gd name="T72" fmla="*/ 27 w 141"/>
                  <a:gd name="T73" fmla="*/ 58 h 175"/>
                  <a:gd name="T74" fmla="*/ 117 w 141"/>
                  <a:gd name="T75" fmla="*/ 76 h 175"/>
                  <a:gd name="T76" fmla="*/ 115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5" y="93"/>
                    </a:moveTo>
                    <a:lnTo>
                      <a:pt x="25" y="93"/>
                    </a:lnTo>
                    <a:lnTo>
                      <a:pt x="27" y="107"/>
                    </a:lnTo>
                    <a:lnTo>
                      <a:pt x="29" y="119"/>
                    </a:lnTo>
                    <a:lnTo>
                      <a:pt x="33" y="128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47" y="144"/>
                    </a:lnTo>
                    <a:lnTo>
                      <a:pt x="55" y="150"/>
                    </a:lnTo>
                    <a:lnTo>
                      <a:pt x="65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2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11" y="142"/>
                    </a:lnTo>
                    <a:lnTo>
                      <a:pt x="121" y="134"/>
                    </a:lnTo>
                    <a:lnTo>
                      <a:pt x="139" y="148"/>
                    </a:lnTo>
                    <a:lnTo>
                      <a:pt x="139" y="148"/>
                    </a:lnTo>
                    <a:lnTo>
                      <a:pt x="125" y="160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96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59" y="173"/>
                    </a:lnTo>
                    <a:lnTo>
                      <a:pt x="45" y="169"/>
                    </a:lnTo>
                    <a:lnTo>
                      <a:pt x="31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0"/>
                    </a:lnTo>
                    <a:lnTo>
                      <a:pt x="6" y="127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6" y="50"/>
                    </a:lnTo>
                    <a:lnTo>
                      <a:pt x="12" y="3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3" y="11"/>
                    </a:lnTo>
                    <a:lnTo>
                      <a:pt x="123" y="21"/>
                    </a:lnTo>
                    <a:lnTo>
                      <a:pt x="123" y="21"/>
                    </a:lnTo>
                    <a:lnTo>
                      <a:pt x="131" y="35"/>
                    </a:lnTo>
                    <a:lnTo>
                      <a:pt x="137" y="48"/>
                    </a:lnTo>
                    <a:lnTo>
                      <a:pt x="141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5" y="93"/>
                    </a:lnTo>
                    <a:close/>
                    <a:moveTo>
                      <a:pt x="115" y="58"/>
                    </a:moveTo>
                    <a:lnTo>
                      <a:pt x="115" y="58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9" y="23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37" y="3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5" y="76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5" y="58"/>
                    </a:lnTo>
                    <a:lnTo>
                      <a:pt x="11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12"/>
              <p:cNvSpPr>
                <a:spLocks/>
              </p:cNvSpPr>
              <p:nvPr/>
            </p:nvSpPr>
            <p:spPr bwMode="auto">
              <a:xfrm>
                <a:off x="0" y="49"/>
                <a:ext cx="287" cy="247"/>
              </a:xfrm>
              <a:custGeom>
                <a:avLst/>
                <a:gdLst>
                  <a:gd name="T0" fmla="*/ 224 w 287"/>
                  <a:gd name="T1" fmla="*/ 247 h 247"/>
                  <a:gd name="T2" fmla="*/ 199 w 287"/>
                  <a:gd name="T3" fmla="*/ 247 h 247"/>
                  <a:gd name="T4" fmla="*/ 144 w 287"/>
                  <a:gd name="T5" fmla="*/ 48 h 247"/>
                  <a:gd name="T6" fmla="*/ 90 w 287"/>
                  <a:gd name="T7" fmla="*/ 247 h 247"/>
                  <a:gd name="T8" fmla="*/ 64 w 287"/>
                  <a:gd name="T9" fmla="*/ 247 h 247"/>
                  <a:gd name="T10" fmla="*/ 0 w 287"/>
                  <a:gd name="T11" fmla="*/ 0 h 247"/>
                  <a:gd name="T12" fmla="*/ 29 w 287"/>
                  <a:gd name="T13" fmla="*/ 0 h 247"/>
                  <a:gd name="T14" fmla="*/ 78 w 287"/>
                  <a:gd name="T15" fmla="*/ 199 h 247"/>
                  <a:gd name="T16" fmla="*/ 133 w 287"/>
                  <a:gd name="T17" fmla="*/ 0 h 247"/>
                  <a:gd name="T18" fmla="*/ 156 w 287"/>
                  <a:gd name="T19" fmla="*/ 0 h 247"/>
                  <a:gd name="T20" fmla="*/ 211 w 287"/>
                  <a:gd name="T21" fmla="*/ 199 h 247"/>
                  <a:gd name="T22" fmla="*/ 260 w 287"/>
                  <a:gd name="T23" fmla="*/ 0 h 247"/>
                  <a:gd name="T24" fmla="*/ 287 w 287"/>
                  <a:gd name="T25" fmla="*/ 0 h 247"/>
                  <a:gd name="T26" fmla="*/ 224 w 287"/>
                  <a:gd name="T2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7">
                    <a:moveTo>
                      <a:pt x="224" y="247"/>
                    </a:moveTo>
                    <a:lnTo>
                      <a:pt x="199" y="247"/>
                    </a:lnTo>
                    <a:lnTo>
                      <a:pt x="144" y="48"/>
                    </a:lnTo>
                    <a:lnTo>
                      <a:pt x="90" y="247"/>
                    </a:lnTo>
                    <a:lnTo>
                      <a:pt x="64" y="24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8" y="199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60" y="0"/>
                    </a:lnTo>
                    <a:lnTo>
                      <a:pt x="287" y="0"/>
                    </a:lnTo>
                    <a:lnTo>
                      <a:pt x="224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13"/>
              <p:cNvSpPr>
                <a:spLocks noEditPoints="1"/>
              </p:cNvSpPr>
              <p:nvPr/>
            </p:nvSpPr>
            <p:spPr bwMode="auto">
              <a:xfrm>
                <a:off x="300" y="123"/>
                <a:ext cx="141" cy="175"/>
              </a:xfrm>
              <a:custGeom>
                <a:avLst/>
                <a:gdLst>
                  <a:gd name="T0" fmla="*/ 26 w 141"/>
                  <a:gd name="T1" fmla="*/ 93 h 175"/>
                  <a:gd name="T2" fmla="*/ 30 w 141"/>
                  <a:gd name="T3" fmla="*/ 119 h 175"/>
                  <a:gd name="T4" fmla="*/ 40 w 141"/>
                  <a:gd name="T5" fmla="*/ 138 h 175"/>
                  <a:gd name="T6" fmla="*/ 45 w 141"/>
                  <a:gd name="T7" fmla="*/ 144 h 175"/>
                  <a:gd name="T8" fmla="*/ 65 w 141"/>
                  <a:gd name="T9" fmla="*/ 152 h 175"/>
                  <a:gd name="T10" fmla="*/ 77 w 141"/>
                  <a:gd name="T11" fmla="*/ 154 h 175"/>
                  <a:gd name="T12" fmla="*/ 100 w 141"/>
                  <a:gd name="T13" fmla="*/ 148 h 175"/>
                  <a:gd name="T14" fmla="*/ 112 w 141"/>
                  <a:gd name="T15" fmla="*/ 142 h 175"/>
                  <a:gd name="T16" fmla="*/ 139 w 141"/>
                  <a:gd name="T17" fmla="*/ 148 h 175"/>
                  <a:gd name="T18" fmla="*/ 123 w 141"/>
                  <a:gd name="T19" fmla="*/ 160 h 175"/>
                  <a:gd name="T20" fmla="*/ 110 w 141"/>
                  <a:gd name="T21" fmla="*/ 169 h 175"/>
                  <a:gd name="T22" fmla="*/ 75 w 141"/>
                  <a:gd name="T23" fmla="*/ 175 h 175"/>
                  <a:gd name="T24" fmla="*/ 59 w 141"/>
                  <a:gd name="T25" fmla="*/ 173 h 175"/>
                  <a:gd name="T26" fmla="*/ 32 w 141"/>
                  <a:gd name="T27" fmla="*/ 164 h 175"/>
                  <a:gd name="T28" fmla="*/ 20 w 141"/>
                  <a:gd name="T29" fmla="*/ 154 h 175"/>
                  <a:gd name="T30" fmla="*/ 6 w 141"/>
                  <a:gd name="T31" fmla="*/ 127 h 175"/>
                  <a:gd name="T32" fmla="*/ 0 w 141"/>
                  <a:gd name="T33" fmla="*/ 87 h 175"/>
                  <a:gd name="T34" fmla="*/ 2 w 141"/>
                  <a:gd name="T35" fmla="*/ 68 h 175"/>
                  <a:gd name="T36" fmla="*/ 10 w 141"/>
                  <a:gd name="T37" fmla="*/ 35 h 175"/>
                  <a:gd name="T38" fmla="*/ 20 w 141"/>
                  <a:gd name="T39" fmla="*/ 23 h 175"/>
                  <a:gd name="T40" fmla="*/ 41 w 141"/>
                  <a:gd name="T41" fmla="*/ 6 h 175"/>
                  <a:gd name="T42" fmla="*/ 71 w 141"/>
                  <a:gd name="T43" fmla="*/ 0 h 175"/>
                  <a:gd name="T44" fmla="*/ 86 w 141"/>
                  <a:gd name="T45" fmla="*/ 2 h 175"/>
                  <a:gd name="T46" fmla="*/ 112 w 141"/>
                  <a:gd name="T47" fmla="*/ 11 h 175"/>
                  <a:gd name="T48" fmla="*/ 123 w 141"/>
                  <a:gd name="T49" fmla="*/ 21 h 175"/>
                  <a:gd name="T50" fmla="*/ 137 w 141"/>
                  <a:gd name="T51" fmla="*/ 48 h 175"/>
                  <a:gd name="T52" fmla="*/ 141 w 141"/>
                  <a:gd name="T53" fmla="*/ 82 h 175"/>
                  <a:gd name="T54" fmla="*/ 26 w 141"/>
                  <a:gd name="T55" fmla="*/ 93 h 175"/>
                  <a:gd name="T56" fmla="*/ 116 w 141"/>
                  <a:gd name="T57" fmla="*/ 58 h 175"/>
                  <a:gd name="T58" fmla="*/ 112 w 141"/>
                  <a:gd name="T59" fmla="*/ 47 h 175"/>
                  <a:gd name="T60" fmla="*/ 96 w 141"/>
                  <a:gd name="T61" fmla="*/ 27 h 175"/>
                  <a:gd name="T62" fmla="*/ 84 w 141"/>
                  <a:gd name="T63" fmla="*/ 23 h 175"/>
                  <a:gd name="T64" fmla="*/ 71 w 141"/>
                  <a:gd name="T65" fmla="*/ 21 h 175"/>
                  <a:gd name="T66" fmla="*/ 47 w 141"/>
                  <a:gd name="T67" fmla="*/ 27 h 175"/>
                  <a:gd name="T68" fmla="*/ 38 w 141"/>
                  <a:gd name="T69" fmla="*/ 37 h 175"/>
                  <a:gd name="T70" fmla="*/ 32 w 141"/>
                  <a:gd name="T71" fmla="*/ 47 h 175"/>
                  <a:gd name="T72" fmla="*/ 28 w 141"/>
                  <a:gd name="T73" fmla="*/ 58 h 175"/>
                  <a:gd name="T74" fmla="*/ 116 w 141"/>
                  <a:gd name="T75" fmla="*/ 76 h 175"/>
                  <a:gd name="T76" fmla="*/ 116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6" y="93"/>
                    </a:moveTo>
                    <a:lnTo>
                      <a:pt x="26" y="93"/>
                    </a:lnTo>
                    <a:lnTo>
                      <a:pt x="26" y="107"/>
                    </a:lnTo>
                    <a:lnTo>
                      <a:pt x="30" y="119"/>
                    </a:lnTo>
                    <a:lnTo>
                      <a:pt x="34" y="128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5" y="144"/>
                    </a:lnTo>
                    <a:lnTo>
                      <a:pt x="55" y="150"/>
                    </a:lnTo>
                    <a:lnTo>
                      <a:pt x="65" y="152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90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12" y="142"/>
                    </a:lnTo>
                    <a:lnTo>
                      <a:pt x="121" y="134"/>
                    </a:lnTo>
                    <a:lnTo>
                      <a:pt x="139" y="148"/>
                    </a:lnTo>
                    <a:lnTo>
                      <a:pt x="139" y="148"/>
                    </a:lnTo>
                    <a:lnTo>
                      <a:pt x="123" y="160"/>
                    </a:lnTo>
                    <a:lnTo>
                      <a:pt x="110" y="169"/>
                    </a:lnTo>
                    <a:lnTo>
                      <a:pt x="110" y="169"/>
                    </a:lnTo>
                    <a:lnTo>
                      <a:pt x="94" y="173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59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0"/>
                    </a:lnTo>
                    <a:lnTo>
                      <a:pt x="6" y="127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4" y="50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30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1"/>
                    </a:lnTo>
                    <a:lnTo>
                      <a:pt x="123" y="21"/>
                    </a:lnTo>
                    <a:lnTo>
                      <a:pt x="123" y="21"/>
                    </a:lnTo>
                    <a:lnTo>
                      <a:pt x="131" y="35"/>
                    </a:lnTo>
                    <a:lnTo>
                      <a:pt x="137" y="48"/>
                    </a:lnTo>
                    <a:lnTo>
                      <a:pt x="141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6" y="93"/>
                    </a:lnTo>
                    <a:close/>
                    <a:moveTo>
                      <a:pt x="116" y="58"/>
                    </a:moveTo>
                    <a:lnTo>
                      <a:pt x="116" y="58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4" y="3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4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59" y="23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38" y="37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14"/>
              <p:cNvSpPr>
                <a:spLocks/>
              </p:cNvSpPr>
              <p:nvPr/>
            </p:nvSpPr>
            <p:spPr bwMode="auto">
              <a:xfrm>
                <a:off x="494" y="49"/>
                <a:ext cx="62" cy="247"/>
              </a:xfrm>
              <a:custGeom>
                <a:avLst/>
                <a:gdLst>
                  <a:gd name="T0" fmla="*/ 43 w 62"/>
                  <a:gd name="T1" fmla="*/ 247 h 247"/>
                  <a:gd name="T2" fmla="*/ 43 w 62"/>
                  <a:gd name="T3" fmla="*/ 247 h 247"/>
                  <a:gd name="T4" fmla="*/ 33 w 62"/>
                  <a:gd name="T5" fmla="*/ 245 h 247"/>
                  <a:gd name="T6" fmla="*/ 25 w 62"/>
                  <a:gd name="T7" fmla="*/ 243 h 247"/>
                  <a:gd name="T8" fmla="*/ 17 w 62"/>
                  <a:gd name="T9" fmla="*/ 240 h 247"/>
                  <a:gd name="T10" fmla="*/ 11 w 62"/>
                  <a:gd name="T11" fmla="*/ 234 h 247"/>
                  <a:gd name="T12" fmla="*/ 11 w 62"/>
                  <a:gd name="T13" fmla="*/ 234 h 247"/>
                  <a:gd name="T14" fmla="*/ 6 w 62"/>
                  <a:gd name="T15" fmla="*/ 228 h 247"/>
                  <a:gd name="T16" fmla="*/ 2 w 62"/>
                  <a:gd name="T17" fmla="*/ 220 h 247"/>
                  <a:gd name="T18" fmla="*/ 0 w 62"/>
                  <a:gd name="T19" fmla="*/ 210 h 247"/>
                  <a:gd name="T20" fmla="*/ 0 w 62"/>
                  <a:gd name="T21" fmla="*/ 201 h 247"/>
                  <a:gd name="T22" fmla="*/ 0 w 62"/>
                  <a:gd name="T23" fmla="*/ 0 h 247"/>
                  <a:gd name="T24" fmla="*/ 25 w 62"/>
                  <a:gd name="T25" fmla="*/ 0 h 247"/>
                  <a:gd name="T26" fmla="*/ 25 w 62"/>
                  <a:gd name="T27" fmla="*/ 201 h 247"/>
                  <a:gd name="T28" fmla="*/ 25 w 62"/>
                  <a:gd name="T29" fmla="*/ 201 h 247"/>
                  <a:gd name="T30" fmla="*/ 27 w 62"/>
                  <a:gd name="T31" fmla="*/ 212 h 247"/>
                  <a:gd name="T32" fmla="*/ 31 w 62"/>
                  <a:gd name="T33" fmla="*/ 220 h 247"/>
                  <a:gd name="T34" fmla="*/ 31 w 62"/>
                  <a:gd name="T35" fmla="*/ 220 h 247"/>
                  <a:gd name="T36" fmla="*/ 37 w 62"/>
                  <a:gd name="T37" fmla="*/ 224 h 247"/>
                  <a:gd name="T38" fmla="*/ 48 w 62"/>
                  <a:gd name="T39" fmla="*/ 226 h 247"/>
                  <a:gd name="T40" fmla="*/ 62 w 62"/>
                  <a:gd name="T41" fmla="*/ 226 h 247"/>
                  <a:gd name="T42" fmla="*/ 62 w 62"/>
                  <a:gd name="T43" fmla="*/ 247 h 247"/>
                  <a:gd name="T44" fmla="*/ 43 w 62"/>
                  <a:gd name="T4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247">
                    <a:moveTo>
                      <a:pt x="43" y="247"/>
                    </a:moveTo>
                    <a:lnTo>
                      <a:pt x="43" y="247"/>
                    </a:lnTo>
                    <a:lnTo>
                      <a:pt x="33" y="245"/>
                    </a:lnTo>
                    <a:lnTo>
                      <a:pt x="25" y="243"/>
                    </a:lnTo>
                    <a:lnTo>
                      <a:pt x="17" y="240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6" y="228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7" y="212"/>
                    </a:lnTo>
                    <a:lnTo>
                      <a:pt x="31" y="220"/>
                    </a:lnTo>
                    <a:lnTo>
                      <a:pt x="31" y="220"/>
                    </a:lnTo>
                    <a:lnTo>
                      <a:pt x="37" y="224"/>
                    </a:lnTo>
                    <a:lnTo>
                      <a:pt x="48" y="226"/>
                    </a:lnTo>
                    <a:lnTo>
                      <a:pt x="62" y="226"/>
                    </a:lnTo>
                    <a:lnTo>
                      <a:pt x="62" y="247"/>
                    </a:lnTo>
                    <a:lnTo>
                      <a:pt x="43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15"/>
              <p:cNvSpPr>
                <a:spLocks/>
              </p:cNvSpPr>
              <p:nvPr/>
            </p:nvSpPr>
            <p:spPr bwMode="auto">
              <a:xfrm>
                <a:off x="580" y="123"/>
                <a:ext cx="132" cy="175"/>
              </a:xfrm>
              <a:custGeom>
                <a:avLst/>
                <a:gdLst>
                  <a:gd name="T0" fmla="*/ 107 w 132"/>
                  <a:gd name="T1" fmla="*/ 169 h 175"/>
                  <a:gd name="T2" fmla="*/ 76 w 132"/>
                  <a:gd name="T3" fmla="*/ 175 h 175"/>
                  <a:gd name="T4" fmla="*/ 60 w 132"/>
                  <a:gd name="T5" fmla="*/ 173 h 175"/>
                  <a:gd name="T6" fmla="*/ 33 w 132"/>
                  <a:gd name="T7" fmla="*/ 162 h 175"/>
                  <a:gd name="T8" fmla="*/ 21 w 132"/>
                  <a:gd name="T9" fmla="*/ 152 h 175"/>
                  <a:gd name="T10" fmla="*/ 5 w 132"/>
                  <a:gd name="T11" fmla="*/ 125 h 175"/>
                  <a:gd name="T12" fmla="*/ 0 w 132"/>
                  <a:gd name="T13" fmla="*/ 87 h 175"/>
                  <a:gd name="T14" fmla="*/ 1 w 132"/>
                  <a:gd name="T15" fmla="*/ 68 h 175"/>
                  <a:gd name="T16" fmla="*/ 11 w 132"/>
                  <a:gd name="T17" fmla="*/ 35 h 175"/>
                  <a:gd name="T18" fmla="*/ 21 w 132"/>
                  <a:gd name="T19" fmla="*/ 21 h 175"/>
                  <a:gd name="T20" fmla="*/ 44 w 132"/>
                  <a:gd name="T21" fmla="*/ 6 h 175"/>
                  <a:gd name="T22" fmla="*/ 76 w 132"/>
                  <a:gd name="T23" fmla="*/ 0 h 175"/>
                  <a:gd name="T24" fmla="*/ 93 w 132"/>
                  <a:gd name="T25" fmla="*/ 2 h 175"/>
                  <a:gd name="T26" fmla="*/ 107 w 132"/>
                  <a:gd name="T27" fmla="*/ 6 h 175"/>
                  <a:gd name="T28" fmla="*/ 132 w 132"/>
                  <a:gd name="T29" fmla="*/ 25 h 175"/>
                  <a:gd name="T30" fmla="*/ 115 w 132"/>
                  <a:gd name="T31" fmla="*/ 41 h 175"/>
                  <a:gd name="T32" fmla="*/ 97 w 132"/>
                  <a:gd name="T33" fmla="*/ 25 h 175"/>
                  <a:gd name="T34" fmla="*/ 87 w 132"/>
                  <a:gd name="T35" fmla="*/ 23 h 175"/>
                  <a:gd name="T36" fmla="*/ 76 w 132"/>
                  <a:gd name="T37" fmla="*/ 21 h 175"/>
                  <a:gd name="T38" fmla="*/ 52 w 132"/>
                  <a:gd name="T39" fmla="*/ 27 h 175"/>
                  <a:gd name="T40" fmla="*/ 37 w 132"/>
                  <a:gd name="T41" fmla="*/ 41 h 175"/>
                  <a:gd name="T42" fmla="*/ 31 w 132"/>
                  <a:gd name="T43" fmla="*/ 50 h 175"/>
                  <a:gd name="T44" fmla="*/ 27 w 132"/>
                  <a:gd name="T45" fmla="*/ 60 h 175"/>
                  <a:gd name="T46" fmla="*/ 25 w 132"/>
                  <a:gd name="T47" fmla="*/ 87 h 175"/>
                  <a:gd name="T48" fmla="*/ 25 w 132"/>
                  <a:gd name="T49" fmla="*/ 101 h 175"/>
                  <a:gd name="T50" fmla="*/ 27 w 132"/>
                  <a:gd name="T51" fmla="*/ 115 h 175"/>
                  <a:gd name="T52" fmla="*/ 37 w 132"/>
                  <a:gd name="T53" fmla="*/ 132 h 175"/>
                  <a:gd name="T54" fmla="*/ 44 w 132"/>
                  <a:gd name="T55" fmla="*/ 142 h 175"/>
                  <a:gd name="T56" fmla="*/ 64 w 132"/>
                  <a:gd name="T57" fmla="*/ 152 h 175"/>
                  <a:gd name="T58" fmla="*/ 76 w 132"/>
                  <a:gd name="T59" fmla="*/ 152 h 175"/>
                  <a:gd name="T60" fmla="*/ 97 w 132"/>
                  <a:gd name="T61" fmla="*/ 148 h 175"/>
                  <a:gd name="T62" fmla="*/ 105 w 132"/>
                  <a:gd name="T63" fmla="*/ 142 h 175"/>
                  <a:gd name="T64" fmla="*/ 132 w 132"/>
                  <a:gd name="T65" fmla="*/ 150 h 175"/>
                  <a:gd name="T66" fmla="*/ 119 w 132"/>
                  <a:gd name="T67" fmla="*/ 162 h 175"/>
                  <a:gd name="T68" fmla="*/ 107 w 132"/>
                  <a:gd name="T69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5">
                    <a:moveTo>
                      <a:pt x="107" y="169"/>
                    </a:moveTo>
                    <a:lnTo>
                      <a:pt x="107" y="169"/>
                    </a:lnTo>
                    <a:lnTo>
                      <a:pt x="93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60" y="173"/>
                    </a:lnTo>
                    <a:lnTo>
                      <a:pt x="44" y="169"/>
                    </a:lnTo>
                    <a:lnTo>
                      <a:pt x="33" y="162"/>
                    </a:lnTo>
                    <a:lnTo>
                      <a:pt x="21" y="152"/>
                    </a:lnTo>
                    <a:lnTo>
                      <a:pt x="21" y="152"/>
                    </a:lnTo>
                    <a:lnTo>
                      <a:pt x="11" y="140"/>
                    </a:lnTo>
                    <a:lnTo>
                      <a:pt x="5" y="125"/>
                    </a:lnTo>
                    <a:lnTo>
                      <a:pt x="1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5" y="50"/>
                    </a:lnTo>
                    <a:lnTo>
                      <a:pt x="11" y="35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33" y="11"/>
                    </a:lnTo>
                    <a:lnTo>
                      <a:pt x="44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3" y="2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9" y="13"/>
                    </a:lnTo>
                    <a:lnTo>
                      <a:pt x="132" y="25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5" y="31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87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64" y="23"/>
                    </a:lnTo>
                    <a:lnTo>
                      <a:pt x="52" y="27"/>
                    </a:lnTo>
                    <a:lnTo>
                      <a:pt x="44" y="3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1" y="50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5" y="72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101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31" y="125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44" y="142"/>
                    </a:lnTo>
                    <a:lnTo>
                      <a:pt x="52" y="148"/>
                    </a:lnTo>
                    <a:lnTo>
                      <a:pt x="64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7" y="152"/>
                    </a:lnTo>
                    <a:lnTo>
                      <a:pt x="97" y="148"/>
                    </a:lnTo>
                    <a:lnTo>
                      <a:pt x="97" y="148"/>
                    </a:lnTo>
                    <a:lnTo>
                      <a:pt x="105" y="142"/>
                    </a:lnTo>
                    <a:lnTo>
                      <a:pt x="115" y="132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19" y="162"/>
                    </a:lnTo>
                    <a:lnTo>
                      <a:pt x="107" y="169"/>
                    </a:lnTo>
                    <a:lnTo>
                      <a:pt x="107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16"/>
              <p:cNvSpPr>
                <a:spLocks noEditPoints="1"/>
              </p:cNvSpPr>
              <p:nvPr/>
            </p:nvSpPr>
            <p:spPr bwMode="auto">
              <a:xfrm>
                <a:off x="745" y="123"/>
                <a:ext cx="141" cy="175"/>
              </a:xfrm>
              <a:custGeom>
                <a:avLst/>
                <a:gdLst>
                  <a:gd name="T0" fmla="*/ 137 w 141"/>
                  <a:gd name="T1" fmla="*/ 127 h 175"/>
                  <a:gd name="T2" fmla="*/ 119 w 141"/>
                  <a:gd name="T3" fmla="*/ 156 h 175"/>
                  <a:gd name="T4" fmla="*/ 110 w 141"/>
                  <a:gd name="T5" fmla="*/ 164 h 175"/>
                  <a:gd name="T6" fmla="*/ 84 w 141"/>
                  <a:gd name="T7" fmla="*/ 173 h 175"/>
                  <a:gd name="T8" fmla="*/ 71 w 141"/>
                  <a:gd name="T9" fmla="*/ 175 h 175"/>
                  <a:gd name="T10" fmla="*/ 43 w 141"/>
                  <a:gd name="T11" fmla="*/ 169 h 175"/>
                  <a:gd name="T12" fmla="*/ 22 w 141"/>
                  <a:gd name="T13" fmla="*/ 156 h 175"/>
                  <a:gd name="T14" fmla="*/ 12 w 141"/>
                  <a:gd name="T15" fmla="*/ 142 h 175"/>
                  <a:gd name="T16" fmla="*/ 4 w 141"/>
                  <a:gd name="T17" fmla="*/ 127 h 175"/>
                  <a:gd name="T18" fmla="*/ 0 w 141"/>
                  <a:gd name="T19" fmla="*/ 87 h 175"/>
                  <a:gd name="T20" fmla="*/ 2 w 141"/>
                  <a:gd name="T21" fmla="*/ 66 h 175"/>
                  <a:gd name="T22" fmla="*/ 4 w 141"/>
                  <a:gd name="T23" fmla="*/ 48 h 175"/>
                  <a:gd name="T24" fmla="*/ 22 w 141"/>
                  <a:gd name="T25" fmla="*/ 19 h 175"/>
                  <a:gd name="T26" fmla="*/ 32 w 141"/>
                  <a:gd name="T27" fmla="*/ 9 h 175"/>
                  <a:gd name="T28" fmla="*/ 57 w 141"/>
                  <a:gd name="T29" fmla="*/ 0 h 175"/>
                  <a:gd name="T30" fmla="*/ 71 w 141"/>
                  <a:gd name="T31" fmla="*/ 0 h 175"/>
                  <a:gd name="T32" fmla="*/ 98 w 141"/>
                  <a:gd name="T33" fmla="*/ 4 h 175"/>
                  <a:gd name="T34" fmla="*/ 119 w 141"/>
                  <a:gd name="T35" fmla="*/ 19 h 175"/>
                  <a:gd name="T36" fmla="*/ 129 w 141"/>
                  <a:gd name="T37" fmla="*/ 33 h 175"/>
                  <a:gd name="T38" fmla="*/ 137 w 141"/>
                  <a:gd name="T39" fmla="*/ 48 h 175"/>
                  <a:gd name="T40" fmla="*/ 141 w 141"/>
                  <a:gd name="T41" fmla="*/ 87 h 175"/>
                  <a:gd name="T42" fmla="*/ 139 w 141"/>
                  <a:gd name="T43" fmla="*/ 109 h 175"/>
                  <a:gd name="T44" fmla="*/ 137 w 141"/>
                  <a:gd name="T45" fmla="*/ 127 h 175"/>
                  <a:gd name="T46" fmla="*/ 114 w 141"/>
                  <a:gd name="T47" fmla="*/ 56 h 175"/>
                  <a:gd name="T48" fmla="*/ 102 w 141"/>
                  <a:gd name="T49" fmla="*/ 35 h 175"/>
                  <a:gd name="T50" fmla="*/ 96 w 141"/>
                  <a:gd name="T51" fmla="*/ 29 h 175"/>
                  <a:gd name="T52" fmla="*/ 80 w 141"/>
                  <a:gd name="T53" fmla="*/ 23 h 175"/>
                  <a:gd name="T54" fmla="*/ 71 w 141"/>
                  <a:gd name="T55" fmla="*/ 21 h 175"/>
                  <a:gd name="T56" fmla="*/ 53 w 141"/>
                  <a:gd name="T57" fmla="*/ 25 h 175"/>
                  <a:gd name="T58" fmla="*/ 39 w 141"/>
                  <a:gd name="T59" fmla="*/ 35 h 175"/>
                  <a:gd name="T60" fmla="*/ 34 w 141"/>
                  <a:gd name="T61" fmla="*/ 45 h 175"/>
                  <a:gd name="T62" fmla="*/ 28 w 141"/>
                  <a:gd name="T63" fmla="*/ 56 h 175"/>
                  <a:gd name="T64" fmla="*/ 26 w 141"/>
                  <a:gd name="T65" fmla="*/ 87 h 175"/>
                  <a:gd name="T66" fmla="*/ 26 w 141"/>
                  <a:gd name="T67" fmla="*/ 103 h 175"/>
                  <a:gd name="T68" fmla="*/ 28 w 141"/>
                  <a:gd name="T69" fmla="*/ 119 h 175"/>
                  <a:gd name="T70" fmla="*/ 39 w 141"/>
                  <a:gd name="T71" fmla="*/ 140 h 175"/>
                  <a:gd name="T72" fmla="*/ 45 w 141"/>
                  <a:gd name="T73" fmla="*/ 146 h 175"/>
                  <a:gd name="T74" fmla="*/ 61 w 141"/>
                  <a:gd name="T75" fmla="*/ 152 h 175"/>
                  <a:gd name="T76" fmla="*/ 71 w 141"/>
                  <a:gd name="T77" fmla="*/ 152 h 175"/>
                  <a:gd name="T78" fmla="*/ 88 w 141"/>
                  <a:gd name="T79" fmla="*/ 150 h 175"/>
                  <a:gd name="T80" fmla="*/ 102 w 141"/>
                  <a:gd name="T81" fmla="*/ 140 h 175"/>
                  <a:gd name="T82" fmla="*/ 110 w 141"/>
                  <a:gd name="T83" fmla="*/ 130 h 175"/>
                  <a:gd name="T84" fmla="*/ 114 w 141"/>
                  <a:gd name="T85" fmla="*/ 119 h 175"/>
                  <a:gd name="T86" fmla="*/ 115 w 141"/>
                  <a:gd name="T87" fmla="*/ 87 h 175"/>
                  <a:gd name="T88" fmla="*/ 115 w 141"/>
                  <a:gd name="T89" fmla="*/ 70 h 175"/>
                  <a:gd name="T90" fmla="*/ 114 w 141"/>
                  <a:gd name="T91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5">
                    <a:moveTo>
                      <a:pt x="137" y="127"/>
                    </a:moveTo>
                    <a:lnTo>
                      <a:pt x="137" y="127"/>
                    </a:lnTo>
                    <a:lnTo>
                      <a:pt x="129" y="142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10" y="164"/>
                    </a:lnTo>
                    <a:lnTo>
                      <a:pt x="98" y="169"/>
                    </a:lnTo>
                    <a:lnTo>
                      <a:pt x="84" y="173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57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2" y="142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2" y="10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12" y="33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32" y="9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8" y="4"/>
                    </a:lnTo>
                    <a:lnTo>
                      <a:pt x="110" y="9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33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9" y="66"/>
                    </a:lnTo>
                    <a:lnTo>
                      <a:pt x="141" y="87"/>
                    </a:lnTo>
                    <a:lnTo>
                      <a:pt x="141" y="87"/>
                    </a:lnTo>
                    <a:lnTo>
                      <a:pt x="139" y="109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4" y="56"/>
                    </a:moveTo>
                    <a:lnTo>
                      <a:pt x="114" y="56"/>
                    </a:lnTo>
                    <a:lnTo>
                      <a:pt x="110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6" y="29"/>
                    </a:lnTo>
                    <a:lnTo>
                      <a:pt x="88" y="25"/>
                    </a:lnTo>
                    <a:lnTo>
                      <a:pt x="80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61" y="23"/>
                    </a:lnTo>
                    <a:lnTo>
                      <a:pt x="53" y="25"/>
                    </a:lnTo>
                    <a:lnTo>
                      <a:pt x="45" y="29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4" y="45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6" y="70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103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3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45" y="146"/>
                    </a:lnTo>
                    <a:lnTo>
                      <a:pt x="53" y="150"/>
                    </a:lnTo>
                    <a:lnTo>
                      <a:pt x="61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80" y="152"/>
                    </a:lnTo>
                    <a:lnTo>
                      <a:pt x="88" y="150"/>
                    </a:lnTo>
                    <a:lnTo>
                      <a:pt x="96" y="146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10" y="130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5" y="103"/>
                    </a:lnTo>
                    <a:lnTo>
                      <a:pt x="115" y="87"/>
                    </a:lnTo>
                    <a:lnTo>
                      <a:pt x="115" y="87"/>
                    </a:lnTo>
                    <a:lnTo>
                      <a:pt x="115" y="70"/>
                    </a:lnTo>
                    <a:lnTo>
                      <a:pt x="114" y="56"/>
                    </a:lnTo>
                    <a:lnTo>
                      <a:pt x="114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17"/>
              <p:cNvSpPr>
                <a:spLocks/>
              </p:cNvSpPr>
              <p:nvPr/>
            </p:nvSpPr>
            <p:spPr bwMode="auto">
              <a:xfrm>
                <a:off x="939" y="123"/>
                <a:ext cx="245" cy="173"/>
              </a:xfrm>
              <a:custGeom>
                <a:avLst/>
                <a:gdLst>
                  <a:gd name="T0" fmla="*/ 220 w 245"/>
                  <a:gd name="T1" fmla="*/ 68 h 173"/>
                  <a:gd name="T2" fmla="*/ 220 w 245"/>
                  <a:gd name="T3" fmla="*/ 56 h 173"/>
                  <a:gd name="T4" fmla="*/ 214 w 245"/>
                  <a:gd name="T5" fmla="*/ 41 h 173"/>
                  <a:gd name="T6" fmla="*/ 208 w 245"/>
                  <a:gd name="T7" fmla="*/ 33 h 173"/>
                  <a:gd name="T8" fmla="*/ 197 w 245"/>
                  <a:gd name="T9" fmla="*/ 25 h 173"/>
                  <a:gd name="T10" fmla="*/ 177 w 245"/>
                  <a:gd name="T11" fmla="*/ 21 h 173"/>
                  <a:gd name="T12" fmla="*/ 169 w 245"/>
                  <a:gd name="T13" fmla="*/ 23 h 173"/>
                  <a:gd name="T14" fmla="*/ 154 w 245"/>
                  <a:gd name="T15" fmla="*/ 29 h 173"/>
                  <a:gd name="T16" fmla="*/ 148 w 245"/>
                  <a:gd name="T17" fmla="*/ 33 h 173"/>
                  <a:gd name="T18" fmla="*/ 138 w 245"/>
                  <a:gd name="T19" fmla="*/ 47 h 173"/>
                  <a:gd name="T20" fmla="*/ 136 w 245"/>
                  <a:gd name="T21" fmla="*/ 64 h 173"/>
                  <a:gd name="T22" fmla="*/ 111 w 245"/>
                  <a:gd name="T23" fmla="*/ 173 h 173"/>
                  <a:gd name="T24" fmla="*/ 111 w 245"/>
                  <a:gd name="T25" fmla="*/ 68 h 173"/>
                  <a:gd name="T26" fmla="*/ 107 w 245"/>
                  <a:gd name="T27" fmla="*/ 48 h 173"/>
                  <a:gd name="T28" fmla="*/ 99 w 245"/>
                  <a:gd name="T29" fmla="*/ 33 h 173"/>
                  <a:gd name="T30" fmla="*/ 93 w 245"/>
                  <a:gd name="T31" fmla="*/ 29 h 173"/>
                  <a:gd name="T32" fmla="*/ 78 w 245"/>
                  <a:gd name="T33" fmla="*/ 23 h 173"/>
                  <a:gd name="T34" fmla="*/ 68 w 245"/>
                  <a:gd name="T35" fmla="*/ 21 h 173"/>
                  <a:gd name="T36" fmla="*/ 50 w 245"/>
                  <a:gd name="T37" fmla="*/ 25 h 173"/>
                  <a:gd name="T38" fmla="*/ 37 w 245"/>
                  <a:gd name="T39" fmla="*/ 33 h 173"/>
                  <a:gd name="T40" fmla="*/ 31 w 245"/>
                  <a:gd name="T41" fmla="*/ 41 h 173"/>
                  <a:gd name="T42" fmla="*/ 25 w 245"/>
                  <a:gd name="T43" fmla="*/ 56 h 173"/>
                  <a:gd name="T44" fmla="*/ 25 w 245"/>
                  <a:gd name="T45" fmla="*/ 173 h 173"/>
                  <a:gd name="T46" fmla="*/ 0 w 245"/>
                  <a:gd name="T47" fmla="*/ 2 h 173"/>
                  <a:gd name="T48" fmla="*/ 25 w 245"/>
                  <a:gd name="T49" fmla="*/ 21 h 173"/>
                  <a:gd name="T50" fmla="*/ 35 w 245"/>
                  <a:gd name="T51" fmla="*/ 11 h 173"/>
                  <a:gd name="T52" fmla="*/ 60 w 245"/>
                  <a:gd name="T53" fmla="*/ 2 h 173"/>
                  <a:gd name="T54" fmla="*/ 74 w 245"/>
                  <a:gd name="T55" fmla="*/ 0 h 173"/>
                  <a:gd name="T56" fmla="*/ 105 w 245"/>
                  <a:gd name="T57" fmla="*/ 7 h 173"/>
                  <a:gd name="T58" fmla="*/ 126 w 245"/>
                  <a:gd name="T59" fmla="*/ 27 h 173"/>
                  <a:gd name="T60" fmla="*/ 138 w 245"/>
                  <a:gd name="T61" fmla="*/ 15 h 173"/>
                  <a:gd name="T62" fmla="*/ 165 w 245"/>
                  <a:gd name="T63" fmla="*/ 2 h 173"/>
                  <a:gd name="T64" fmla="*/ 183 w 245"/>
                  <a:gd name="T65" fmla="*/ 0 h 173"/>
                  <a:gd name="T66" fmla="*/ 206 w 245"/>
                  <a:gd name="T67" fmla="*/ 4 h 173"/>
                  <a:gd name="T68" fmla="*/ 226 w 245"/>
                  <a:gd name="T69" fmla="*/ 15 h 173"/>
                  <a:gd name="T70" fmla="*/ 236 w 245"/>
                  <a:gd name="T71" fmla="*/ 25 h 173"/>
                  <a:gd name="T72" fmla="*/ 243 w 245"/>
                  <a:gd name="T73" fmla="*/ 48 h 173"/>
                  <a:gd name="T74" fmla="*/ 245 w 245"/>
                  <a:gd name="T7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5" h="173">
                    <a:moveTo>
                      <a:pt x="220" y="173"/>
                    </a:moveTo>
                    <a:lnTo>
                      <a:pt x="220" y="68"/>
                    </a:lnTo>
                    <a:lnTo>
                      <a:pt x="220" y="68"/>
                    </a:lnTo>
                    <a:lnTo>
                      <a:pt x="220" y="56"/>
                    </a:lnTo>
                    <a:lnTo>
                      <a:pt x="218" y="48"/>
                    </a:lnTo>
                    <a:lnTo>
                      <a:pt x="214" y="41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2" y="29"/>
                    </a:lnTo>
                    <a:lnTo>
                      <a:pt x="197" y="25"/>
                    </a:lnTo>
                    <a:lnTo>
                      <a:pt x="187" y="23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69" y="23"/>
                    </a:lnTo>
                    <a:lnTo>
                      <a:pt x="161" y="25"/>
                    </a:lnTo>
                    <a:lnTo>
                      <a:pt x="154" y="29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2" y="39"/>
                    </a:lnTo>
                    <a:lnTo>
                      <a:pt x="138" y="47"/>
                    </a:lnTo>
                    <a:lnTo>
                      <a:pt x="136" y="54"/>
                    </a:lnTo>
                    <a:lnTo>
                      <a:pt x="136" y="64"/>
                    </a:lnTo>
                    <a:lnTo>
                      <a:pt x="136" y="173"/>
                    </a:lnTo>
                    <a:lnTo>
                      <a:pt x="111" y="173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09" y="56"/>
                    </a:lnTo>
                    <a:lnTo>
                      <a:pt x="107" y="48"/>
                    </a:lnTo>
                    <a:lnTo>
                      <a:pt x="103" y="41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3" y="29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58" y="23"/>
                    </a:lnTo>
                    <a:lnTo>
                      <a:pt x="50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1" y="41"/>
                    </a:lnTo>
                    <a:lnTo>
                      <a:pt x="29" y="48"/>
                    </a:lnTo>
                    <a:lnTo>
                      <a:pt x="25" y="56"/>
                    </a:lnTo>
                    <a:lnTo>
                      <a:pt x="25" y="68"/>
                    </a:lnTo>
                    <a:lnTo>
                      <a:pt x="25" y="173"/>
                    </a:lnTo>
                    <a:lnTo>
                      <a:pt x="0" y="173"/>
                    </a:lnTo>
                    <a:lnTo>
                      <a:pt x="0" y="2"/>
                    </a:lnTo>
                    <a:lnTo>
                      <a:pt x="25" y="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35" y="11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1" y="2"/>
                    </a:lnTo>
                    <a:lnTo>
                      <a:pt x="105" y="7"/>
                    </a:lnTo>
                    <a:lnTo>
                      <a:pt x="117" y="1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38" y="15"/>
                    </a:lnTo>
                    <a:lnTo>
                      <a:pt x="150" y="7"/>
                    </a:lnTo>
                    <a:lnTo>
                      <a:pt x="165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8" y="7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36" y="25"/>
                    </a:lnTo>
                    <a:lnTo>
                      <a:pt x="241" y="37"/>
                    </a:lnTo>
                    <a:lnTo>
                      <a:pt x="243" y="48"/>
                    </a:lnTo>
                    <a:lnTo>
                      <a:pt x="245" y="64"/>
                    </a:lnTo>
                    <a:lnTo>
                      <a:pt x="245" y="173"/>
                    </a:lnTo>
                    <a:lnTo>
                      <a:pt x="2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18"/>
              <p:cNvSpPr>
                <a:spLocks noEditPoints="1"/>
              </p:cNvSpPr>
              <p:nvPr/>
            </p:nvSpPr>
            <p:spPr bwMode="auto">
              <a:xfrm>
                <a:off x="1235" y="123"/>
                <a:ext cx="141" cy="175"/>
              </a:xfrm>
              <a:custGeom>
                <a:avLst/>
                <a:gdLst>
                  <a:gd name="T0" fmla="*/ 25 w 141"/>
                  <a:gd name="T1" fmla="*/ 93 h 175"/>
                  <a:gd name="T2" fmla="*/ 29 w 141"/>
                  <a:gd name="T3" fmla="*/ 119 h 175"/>
                  <a:gd name="T4" fmla="*/ 39 w 141"/>
                  <a:gd name="T5" fmla="*/ 138 h 175"/>
                  <a:gd name="T6" fmla="*/ 47 w 141"/>
                  <a:gd name="T7" fmla="*/ 144 h 175"/>
                  <a:gd name="T8" fmla="*/ 65 w 141"/>
                  <a:gd name="T9" fmla="*/ 152 h 175"/>
                  <a:gd name="T10" fmla="*/ 76 w 141"/>
                  <a:gd name="T11" fmla="*/ 154 h 175"/>
                  <a:gd name="T12" fmla="*/ 102 w 141"/>
                  <a:gd name="T13" fmla="*/ 148 h 175"/>
                  <a:gd name="T14" fmla="*/ 111 w 141"/>
                  <a:gd name="T15" fmla="*/ 142 h 175"/>
                  <a:gd name="T16" fmla="*/ 139 w 141"/>
                  <a:gd name="T17" fmla="*/ 148 h 175"/>
                  <a:gd name="T18" fmla="*/ 125 w 141"/>
                  <a:gd name="T19" fmla="*/ 160 h 175"/>
                  <a:gd name="T20" fmla="*/ 111 w 141"/>
                  <a:gd name="T21" fmla="*/ 169 h 175"/>
                  <a:gd name="T22" fmla="*/ 76 w 141"/>
                  <a:gd name="T23" fmla="*/ 175 h 175"/>
                  <a:gd name="T24" fmla="*/ 59 w 141"/>
                  <a:gd name="T25" fmla="*/ 173 h 175"/>
                  <a:gd name="T26" fmla="*/ 31 w 141"/>
                  <a:gd name="T27" fmla="*/ 164 h 175"/>
                  <a:gd name="T28" fmla="*/ 20 w 141"/>
                  <a:gd name="T29" fmla="*/ 154 h 175"/>
                  <a:gd name="T30" fmla="*/ 6 w 141"/>
                  <a:gd name="T31" fmla="*/ 127 h 175"/>
                  <a:gd name="T32" fmla="*/ 0 w 141"/>
                  <a:gd name="T33" fmla="*/ 87 h 175"/>
                  <a:gd name="T34" fmla="*/ 2 w 141"/>
                  <a:gd name="T35" fmla="*/ 68 h 175"/>
                  <a:gd name="T36" fmla="*/ 12 w 141"/>
                  <a:gd name="T37" fmla="*/ 35 h 175"/>
                  <a:gd name="T38" fmla="*/ 20 w 141"/>
                  <a:gd name="T39" fmla="*/ 23 h 175"/>
                  <a:gd name="T40" fmla="*/ 41 w 141"/>
                  <a:gd name="T41" fmla="*/ 6 h 175"/>
                  <a:gd name="T42" fmla="*/ 70 w 141"/>
                  <a:gd name="T43" fmla="*/ 0 h 175"/>
                  <a:gd name="T44" fmla="*/ 86 w 141"/>
                  <a:gd name="T45" fmla="*/ 2 h 175"/>
                  <a:gd name="T46" fmla="*/ 113 w 141"/>
                  <a:gd name="T47" fmla="*/ 11 h 175"/>
                  <a:gd name="T48" fmla="*/ 123 w 141"/>
                  <a:gd name="T49" fmla="*/ 21 h 175"/>
                  <a:gd name="T50" fmla="*/ 137 w 141"/>
                  <a:gd name="T51" fmla="*/ 48 h 175"/>
                  <a:gd name="T52" fmla="*/ 141 w 141"/>
                  <a:gd name="T53" fmla="*/ 82 h 175"/>
                  <a:gd name="T54" fmla="*/ 25 w 141"/>
                  <a:gd name="T55" fmla="*/ 93 h 175"/>
                  <a:gd name="T56" fmla="*/ 115 w 141"/>
                  <a:gd name="T57" fmla="*/ 58 h 175"/>
                  <a:gd name="T58" fmla="*/ 111 w 141"/>
                  <a:gd name="T59" fmla="*/ 47 h 175"/>
                  <a:gd name="T60" fmla="*/ 96 w 141"/>
                  <a:gd name="T61" fmla="*/ 27 h 175"/>
                  <a:gd name="T62" fmla="*/ 84 w 141"/>
                  <a:gd name="T63" fmla="*/ 23 h 175"/>
                  <a:gd name="T64" fmla="*/ 70 w 141"/>
                  <a:gd name="T65" fmla="*/ 21 h 175"/>
                  <a:gd name="T66" fmla="*/ 47 w 141"/>
                  <a:gd name="T67" fmla="*/ 27 h 175"/>
                  <a:gd name="T68" fmla="*/ 37 w 141"/>
                  <a:gd name="T69" fmla="*/ 37 h 175"/>
                  <a:gd name="T70" fmla="*/ 31 w 141"/>
                  <a:gd name="T71" fmla="*/ 47 h 175"/>
                  <a:gd name="T72" fmla="*/ 27 w 141"/>
                  <a:gd name="T73" fmla="*/ 58 h 175"/>
                  <a:gd name="T74" fmla="*/ 117 w 141"/>
                  <a:gd name="T75" fmla="*/ 76 h 175"/>
                  <a:gd name="T76" fmla="*/ 115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5" y="93"/>
                    </a:moveTo>
                    <a:lnTo>
                      <a:pt x="25" y="93"/>
                    </a:lnTo>
                    <a:lnTo>
                      <a:pt x="27" y="107"/>
                    </a:lnTo>
                    <a:lnTo>
                      <a:pt x="29" y="119"/>
                    </a:lnTo>
                    <a:lnTo>
                      <a:pt x="33" y="128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47" y="144"/>
                    </a:lnTo>
                    <a:lnTo>
                      <a:pt x="55" y="150"/>
                    </a:lnTo>
                    <a:lnTo>
                      <a:pt x="65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2"/>
                    </a:lnTo>
                    <a:lnTo>
                      <a:pt x="102" y="148"/>
                    </a:lnTo>
                    <a:lnTo>
                      <a:pt x="102" y="148"/>
                    </a:lnTo>
                    <a:lnTo>
                      <a:pt x="111" y="142"/>
                    </a:lnTo>
                    <a:lnTo>
                      <a:pt x="121" y="134"/>
                    </a:lnTo>
                    <a:lnTo>
                      <a:pt x="139" y="148"/>
                    </a:lnTo>
                    <a:lnTo>
                      <a:pt x="139" y="148"/>
                    </a:lnTo>
                    <a:lnTo>
                      <a:pt x="125" y="160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96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59" y="173"/>
                    </a:lnTo>
                    <a:lnTo>
                      <a:pt x="45" y="169"/>
                    </a:lnTo>
                    <a:lnTo>
                      <a:pt x="31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0"/>
                    </a:lnTo>
                    <a:lnTo>
                      <a:pt x="6" y="127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6" y="50"/>
                    </a:lnTo>
                    <a:lnTo>
                      <a:pt x="12" y="3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3" y="11"/>
                    </a:lnTo>
                    <a:lnTo>
                      <a:pt x="123" y="21"/>
                    </a:lnTo>
                    <a:lnTo>
                      <a:pt x="123" y="21"/>
                    </a:lnTo>
                    <a:lnTo>
                      <a:pt x="131" y="35"/>
                    </a:lnTo>
                    <a:lnTo>
                      <a:pt x="137" y="48"/>
                    </a:lnTo>
                    <a:lnTo>
                      <a:pt x="141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5" y="93"/>
                    </a:lnTo>
                    <a:close/>
                    <a:moveTo>
                      <a:pt x="115" y="58"/>
                    </a:moveTo>
                    <a:lnTo>
                      <a:pt x="115" y="58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9" y="23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37" y="3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5" y="76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5" y="58"/>
                    </a:lnTo>
                    <a:lnTo>
                      <a:pt x="11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19"/>
              <p:cNvSpPr>
                <a:spLocks noEditPoints="1"/>
              </p:cNvSpPr>
              <p:nvPr/>
            </p:nvSpPr>
            <p:spPr bwMode="auto">
              <a:xfrm>
                <a:off x="12" y="363"/>
                <a:ext cx="82" cy="121"/>
              </a:xfrm>
              <a:custGeom>
                <a:avLst/>
                <a:gdLst>
                  <a:gd name="T0" fmla="*/ 72 w 82"/>
                  <a:gd name="T1" fmla="*/ 113 h 121"/>
                  <a:gd name="T2" fmla="*/ 62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60 w 82"/>
                  <a:gd name="T11" fmla="*/ 2 h 121"/>
                  <a:gd name="T12" fmla="*/ 70 w 82"/>
                  <a:gd name="T13" fmla="*/ 9 h 121"/>
                  <a:gd name="T14" fmla="*/ 76 w 82"/>
                  <a:gd name="T15" fmla="*/ 13 h 121"/>
                  <a:gd name="T16" fmla="*/ 80 w 82"/>
                  <a:gd name="T17" fmla="*/ 25 h 121"/>
                  <a:gd name="T18" fmla="*/ 80 w 82"/>
                  <a:gd name="T19" fmla="*/ 33 h 121"/>
                  <a:gd name="T20" fmla="*/ 76 w 82"/>
                  <a:gd name="T21" fmla="*/ 48 h 121"/>
                  <a:gd name="T22" fmla="*/ 70 w 82"/>
                  <a:gd name="T23" fmla="*/ 54 h 121"/>
                  <a:gd name="T24" fmla="*/ 62 w 82"/>
                  <a:gd name="T25" fmla="*/ 58 h 121"/>
                  <a:gd name="T26" fmla="*/ 78 w 82"/>
                  <a:gd name="T27" fmla="*/ 70 h 121"/>
                  <a:gd name="T28" fmla="*/ 82 w 82"/>
                  <a:gd name="T29" fmla="*/ 78 h 121"/>
                  <a:gd name="T30" fmla="*/ 82 w 82"/>
                  <a:gd name="T31" fmla="*/ 88 h 121"/>
                  <a:gd name="T32" fmla="*/ 80 w 82"/>
                  <a:gd name="T33" fmla="*/ 101 h 121"/>
                  <a:gd name="T34" fmla="*/ 72 w 82"/>
                  <a:gd name="T35" fmla="*/ 113 h 121"/>
                  <a:gd name="T36" fmla="*/ 62 w 82"/>
                  <a:gd name="T37" fmla="*/ 17 h 121"/>
                  <a:gd name="T38" fmla="*/ 54 w 82"/>
                  <a:gd name="T39" fmla="*/ 13 h 121"/>
                  <a:gd name="T40" fmla="*/ 13 w 82"/>
                  <a:gd name="T41" fmla="*/ 11 h 121"/>
                  <a:gd name="T42" fmla="*/ 45 w 82"/>
                  <a:gd name="T43" fmla="*/ 54 h 121"/>
                  <a:gd name="T44" fmla="*/ 54 w 82"/>
                  <a:gd name="T45" fmla="*/ 52 h 121"/>
                  <a:gd name="T46" fmla="*/ 62 w 82"/>
                  <a:gd name="T47" fmla="*/ 48 h 121"/>
                  <a:gd name="T48" fmla="*/ 68 w 82"/>
                  <a:gd name="T49" fmla="*/ 33 h 121"/>
                  <a:gd name="T50" fmla="*/ 66 w 82"/>
                  <a:gd name="T51" fmla="*/ 23 h 121"/>
                  <a:gd name="T52" fmla="*/ 62 w 82"/>
                  <a:gd name="T53" fmla="*/ 17 h 121"/>
                  <a:gd name="T54" fmla="*/ 62 w 82"/>
                  <a:gd name="T55" fmla="*/ 72 h 121"/>
                  <a:gd name="T56" fmla="*/ 45 w 82"/>
                  <a:gd name="T57" fmla="*/ 66 h 121"/>
                  <a:gd name="T58" fmla="*/ 13 w 82"/>
                  <a:gd name="T59" fmla="*/ 109 h 121"/>
                  <a:gd name="T60" fmla="*/ 45 w 82"/>
                  <a:gd name="T61" fmla="*/ 109 h 121"/>
                  <a:gd name="T62" fmla="*/ 62 w 82"/>
                  <a:gd name="T63" fmla="*/ 103 h 121"/>
                  <a:gd name="T64" fmla="*/ 68 w 82"/>
                  <a:gd name="T65" fmla="*/ 95 h 121"/>
                  <a:gd name="T66" fmla="*/ 70 w 82"/>
                  <a:gd name="T67" fmla="*/ 88 h 121"/>
                  <a:gd name="T68" fmla="*/ 62 w 82"/>
                  <a:gd name="T69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3"/>
                    </a:moveTo>
                    <a:lnTo>
                      <a:pt x="72" y="113"/>
                    </a:lnTo>
                    <a:lnTo>
                      <a:pt x="68" y="117"/>
                    </a:lnTo>
                    <a:lnTo>
                      <a:pt x="62" y="119"/>
                    </a:lnTo>
                    <a:lnTo>
                      <a:pt x="54" y="121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6" y="13"/>
                    </a:lnTo>
                    <a:lnTo>
                      <a:pt x="78" y="19"/>
                    </a:lnTo>
                    <a:lnTo>
                      <a:pt x="80" y="25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41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0" y="54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70" y="64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82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5"/>
                    </a:lnTo>
                    <a:lnTo>
                      <a:pt x="80" y="101"/>
                    </a:lnTo>
                    <a:lnTo>
                      <a:pt x="78" y="107"/>
                    </a:lnTo>
                    <a:lnTo>
                      <a:pt x="72" y="113"/>
                    </a:lnTo>
                    <a:lnTo>
                      <a:pt x="72" y="113"/>
                    </a:lnTo>
                    <a:close/>
                    <a:moveTo>
                      <a:pt x="62" y="17"/>
                    </a:moveTo>
                    <a:lnTo>
                      <a:pt x="62" y="17"/>
                    </a:lnTo>
                    <a:lnTo>
                      <a:pt x="54" y="13"/>
                    </a:lnTo>
                    <a:lnTo>
                      <a:pt x="45" y="11"/>
                    </a:lnTo>
                    <a:lnTo>
                      <a:pt x="13" y="11"/>
                    </a:lnTo>
                    <a:lnTo>
                      <a:pt x="13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54" y="52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6" y="4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6" y="23"/>
                    </a:lnTo>
                    <a:lnTo>
                      <a:pt x="62" y="17"/>
                    </a:lnTo>
                    <a:lnTo>
                      <a:pt x="62" y="17"/>
                    </a:lnTo>
                    <a:close/>
                    <a:moveTo>
                      <a:pt x="62" y="72"/>
                    </a:moveTo>
                    <a:lnTo>
                      <a:pt x="62" y="72"/>
                    </a:lnTo>
                    <a:lnTo>
                      <a:pt x="56" y="66"/>
                    </a:lnTo>
                    <a:lnTo>
                      <a:pt x="45" y="66"/>
                    </a:lnTo>
                    <a:lnTo>
                      <a:pt x="13" y="66"/>
                    </a:lnTo>
                    <a:lnTo>
                      <a:pt x="13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56" y="107"/>
                    </a:lnTo>
                    <a:lnTo>
                      <a:pt x="62" y="103"/>
                    </a:lnTo>
                    <a:lnTo>
                      <a:pt x="62" y="103"/>
                    </a:lnTo>
                    <a:lnTo>
                      <a:pt x="68" y="95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78"/>
                    </a:lnTo>
                    <a:lnTo>
                      <a:pt x="62" y="72"/>
                    </a:lnTo>
                    <a:lnTo>
                      <a:pt x="6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20"/>
              <p:cNvSpPr>
                <a:spLocks noEditPoints="1"/>
              </p:cNvSpPr>
              <p:nvPr/>
            </p:nvSpPr>
            <p:spPr bwMode="auto">
              <a:xfrm>
                <a:off x="121" y="363"/>
                <a:ext cx="14" cy="121"/>
              </a:xfrm>
              <a:custGeom>
                <a:avLst/>
                <a:gdLst>
                  <a:gd name="T0" fmla="*/ 0 w 14"/>
                  <a:gd name="T1" fmla="*/ 13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3 h 121"/>
                  <a:gd name="T8" fmla="*/ 0 w 14"/>
                  <a:gd name="T9" fmla="*/ 13 h 121"/>
                  <a:gd name="T10" fmla="*/ 2 w 14"/>
                  <a:gd name="T11" fmla="*/ 121 h 121"/>
                  <a:gd name="T12" fmla="*/ 2 w 14"/>
                  <a:gd name="T13" fmla="*/ 37 h 121"/>
                  <a:gd name="T14" fmla="*/ 14 w 14"/>
                  <a:gd name="T15" fmla="*/ 37 h 121"/>
                  <a:gd name="T16" fmla="*/ 14 w 14"/>
                  <a:gd name="T17" fmla="*/ 121 h 121"/>
                  <a:gd name="T18" fmla="*/ 2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  <a:moveTo>
                      <a:pt x="2" y="121"/>
                    </a:moveTo>
                    <a:lnTo>
                      <a:pt x="2" y="37"/>
                    </a:lnTo>
                    <a:lnTo>
                      <a:pt x="14" y="37"/>
                    </a:lnTo>
                    <a:lnTo>
                      <a:pt x="14" y="121"/>
                    </a:lnTo>
                    <a:lnTo>
                      <a:pt x="2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21"/>
              <p:cNvSpPr>
                <a:spLocks noEditPoints="1"/>
              </p:cNvSpPr>
              <p:nvPr/>
            </p:nvSpPr>
            <p:spPr bwMode="auto">
              <a:xfrm>
                <a:off x="160" y="400"/>
                <a:ext cx="68" cy="86"/>
              </a:xfrm>
              <a:custGeom>
                <a:avLst/>
                <a:gdLst>
                  <a:gd name="T0" fmla="*/ 14 w 68"/>
                  <a:gd name="T1" fmla="*/ 45 h 86"/>
                  <a:gd name="T2" fmla="*/ 20 w 68"/>
                  <a:gd name="T3" fmla="*/ 66 h 86"/>
                  <a:gd name="T4" fmla="*/ 27 w 68"/>
                  <a:gd name="T5" fmla="*/ 72 h 86"/>
                  <a:gd name="T6" fmla="*/ 37 w 68"/>
                  <a:gd name="T7" fmla="*/ 74 h 86"/>
                  <a:gd name="T8" fmla="*/ 49 w 68"/>
                  <a:gd name="T9" fmla="*/ 72 h 86"/>
                  <a:gd name="T10" fmla="*/ 59 w 68"/>
                  <a:gd name="T11" fmla="*/ 64 h 86"/>
                  <a:gd name="T12" fmla="*/ 68 w 68"/>
                  <a:gd name="T13" fmla="*/ 72 h 86"/>
                  <a:gd name="T14" fmla="*/ 55 w 68"/>
                  <a:gd name="T15" fmla="*/ 82 h 86"/>
                  <a:gd name="T16" fmla="*/ 47 w 68"/>
                  <a:gd name="T17" fmla="*/ 84 h 86"/>
                  <a:gd name="T18" fmla="*/ 37 w 68"/>
                  <a:gd name="T19" fmla="*/ 86 h 86"/>
                  <a:gd name="T20" fmla="*/ 21 w 68"/>
                  <a:gd name="T21" fmla="*/ 82 h 86"/>
                  <a:gd name="T22" fmla="*/ 10 w 68"/>
                  <a:gd name="T23" fmla="*/ 74 h 86"/>
                  <a:gd name="T24" fmla="*/ 6 w 68"/>
                  <a:gd name="T25" fmla="*/ 68 h 86"/>
                  <a:gd name="T26" fmla="*/ 2 w 68"/>
                  <a:gd name="T27" fmla="*/ 52 h 86"/>
                  <a:gd name="T28" fmla="*/ 0 w 68"/>
                  <a:gd name="T29" fmla="*/ 43 h 86"/>
                  <a:gd name="T30" fmla="*/ 4 w 68"/>
                  <a:gd name="T31" fmla="*/ 25 h 86"/>
                  <a:gd name="T32" fmla="*/ 10 w 68"/>
                  <a:gd name="T33" fmla="*/ 11 h 86"/>
                  <a:gd name="T34" fmla="*/ 16 w 68"/>
                  <a:gd name="T35" fmla="*/ 6 h 86"/>
                  <a:gd name="T36" fmla="*/ 27 w 68"/>
                  <a:gd name="T37" fmla="*/ 0 h 86"/>
                  <a:gd name="T38" fmla="*/ 35 w 68"/>
                  <a:gd name="T39" fmla="*/ 0 h 86"/>
                  <a:gd name="T40" fmla="*/ 49 w 68"/>
                  <a:gd name="T41" fmla="*/ 2 h 86"/>
                  <a:gd name="T42" fmla="*/ 60 w 68"/>
                  <a:gd name="T43" fmla="*/ 10 h 86"/>
                  <a:gd name="T44" fmla="*/ 64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7 w 68"/>
                  <a:gd name="T51" fmla="*/ 29 h 86"/>
                  <a:gd name="T52" fmla="*/ 55 w 68"/>
                  <a:gd name="T53" fmla="*/ 23 h 86"/>
                  <a:gd name="T54" fmla="*/ 51 w 68"/>
                  <a:gd name="T55" fmla="*/ 17 h 86"/>
                  <a:gd name="T56" fmla="*/ 47 w 68"/>
                  <a:gd name="T57" fmla="*/ 13 h 86"/>
                  <a:gd name="T58" fmla="*/ 35 w 68"/>
                  <a:gd name="T59" fmla="*/ 10 h 86"/>
                  <a:gd name="T60" fmla="*/ 29 w 68"/>
                  <a:gd name="T61" fmla="*/ 11 h 86"/>
                  <a:gd name="T62" fmla="*/ 23 w 68"/>
                  <a:gd name="T63" fmla="*/ 13 h 86"/>
                  <a:gd name="T64" fmla="*/ 16 w 68"/>
                  <a:gd name="T65" fmla="*/ 23 h 86"/>
                  <a:gd name="T66" fmla="*/ 14 w 68"/>
                  <a:gd name="T67" fmla="*/ 29 h 86"/>
                  <a:gd name="T68" fmla="*/ 14 w 68"/>
                  <a:gd name="T69" fmla="*/ 37 h 86"/>
                  <a:gd name="T70" fmla="*/ 57 w 68"/>
                  <a:gd name="T71" fmla="*/ 37 h 86"/>
                  <a:gd name="T72" fmla="*/ 57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4" y="45"/>
                    </a:moveTo>
                    <a:lnTo>
                      <a:pt x="14" y="45"/>
                    </a:lnTo>
                    <a:lnTo>
                      <a:pt x="14" y="5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0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6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2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4" y="45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9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22"/>
              <p:cNvSpPr>
                <a:spLocks/>
              </p:cNvSpPr>
              <p:nvPr/>
            </p:nvSpPr>
            <p:spPr bwMode="auto">
              <a:xfrm>
                <a:off x="256" y="400"/>
                <a:ext cx="64" cy="84"/>
              </a:xfrm>
              <a:custGeom>
                <a:avLst/>
                <a:gdLst>
                  <a:gd name="T0" fmla="*/ 52 w 64"/>
                  <a:gd name="T1" fmla="*/ 84 h 84"/>
                  <a:gd name="T2" fmla="*/ 52 w 64"/>
                  <a:gd name="T3" fmla="*/ 33 h 84"/>
                  <a:gd name="T4" fmla="*/ 52 w 64"/>
                  <a:gd name="T5" fmla="*/ 33 h 84"/>
                  <a:gd name="T6" fmla="*/ 50 w 64"/>
                  <a:gd name="T7" fmla="*/ 23 h 84"/>
                  <a:gd name="T8" fmla="*/ 46 w 64"/>
                  <a:gd name="T9" fmla="*/ 15 h 84"/>
                  <a:gd name="T10" fmla="*/ 46 w 64"/>
                  <a:gd name="T11" fmla="*/ 15 h 84"/>
                  <a:gd name="T12" fmla="*/ 41 w 64"/>
                  <a:gd name="T13" fmla="*/ 11 h 84"/>
                  <a:gd name="T14" fmla="*/ 31 w 64"/>
                  <a:gd name="T15" fmla="*/ 10 h 84"/>
                  <a:gd name="T16" fmla="*/ 31 w 64"/>
                  <a:gd name="T17" fmla="*/ 10 h 84"/>
                  <a:gd name="T18" fmla="*/ 23 w 64"/>
                  <a:gd name="T19" fmla="*/ 11 h 84"/>
                  <a:gd name="T20" fmla="*/ 17 w 64"/>
                  <a:gd name="T21" fmla="*/ 15 h 84"/>
                  <a:gd name="T22" fmla="*/ 17 w 64"/>
                  <a:gd name="T23" fmla="*/ 15 h 84"/>
                  <a:gd name="T24" fmla="*/ 13 w 64"/>
                  <a:gd name="T25" fmla="*/ 23 h 84"/>
                  <a:gd name="T26" fmla="*/ 11 w 64"/>
                  <a:gd name="T27" fmla="*/ 33 h 84"/>
                  <a:gd name="T28" fmla="*/ 11 w 64"/>
                  <a:gd name="T29" fmla="*/ 84 h 84"/>
                  <a:gd name="T30" fmla="*/ 0 w 64"/>
                  <a:gd name="T31" fmla="*/ 84 h 84"/>
                  <a:gd name="T32" fmla="*/ 0 w 64"/>
                  <a:gd name="T33" fmla="*/ 0 h 84"/>
                  <a:gd name="T34" fmla="*/ 11 w 64"/>
                  <a:gd name="T35" fmla="*/ 0 h 84"/>
                  <a:gd name="T36" fmla="*/ 11 w 64"/>
                  <a:gd name="T37" fmla="*/ 10 h 84"/>
                  <a:gd name="T38" fmla="*/ 11 w 64"/>
                  <a:gd name="T39" fmla="*/ 10 h 84"/>
                  <a:gd name="T40" fmla="*/ 15 w 64"/>
                  <a:gd name="T41" fmla="*/ 6 h 84"/>
                  <a:gd name="T42" fmla="*/ 21 w 64"/>
                  <a:gd name="T43" fmla="*/ 2 h 84"/>
                  <a:gd name="T44" fmla="*/ 27 w 64"/>
                  <a:gd name="T45" fmla="*/ 0 h 84"/>
                  <a:gd name="T46" fmla="*/ 35 w 64"/>
                  <a:gd name="T47" fmla="*/ 0 h 84"/>
                  <a:gd name="T48" fmla="*/ 35 w 64"/>
                  <a:gd name="T49" fmla="*/ 0 h 84"/>
                  <a:gd name="T50" fmla="*/ 46 w 64"/>
                  <a:gd name="T51" fmla="*/ 2 h 84"/>
                  <a:gd name="T52" fmla="*/ 52 w 64"/>
                  <a:gd name="T53" fmla="*/ 4 h 84"/>
                  <a:gd name="T54" fmla="*/ 56 w 64"/>
                  <a:gd name="T55" fmla="*/ 8 h 84"/>
                  <a:gd name="T56" fmla="*/ 56 w 64"/>
                  <a:gd name="T57" fmla="*/ 8 h 84"/>
                  <a:gd name="T58" fmla="*/ 60 w 64"/>
                  <a:gd name="T59" fmla="*/ 11 h 84"/>
                  <a:gd name="T60" fmla="*/ 62 w 64"/>
                  <a:gd name="T61" fmla="*/ 17 h 84"/>
                  <a:gd name="T62" fmla="*/ 64 w 64"/>
                  <a:gd name="T63" fmla="*/ 23 h 84"/>
                  <a:gd name="T64" fmla="*/ 64 w 64"/>
                  <a:gd name="T65" fmla="*/ 31 h 84"/>
                  <a:gd name="T66" fmla="*/ 64 w 64"/>
                  <a:gd name="T67" fmla="*/ 84 h 84"/>
                  <a:gd name="T68" fmla="*/ 52 w 64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4">
                    <a:moveTo>
                      <a:pt x="52" y="84"/>
                    </a:moveTo>
                    <a:lnTo>
                      <a:pt x="52" y="3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1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3" y="23"/>
                    </a:lnTo>
                    <a:lnTo>
                      <a:pt x="11" y="33"/>
                    </a:lnTo>
                    <a:lnTo>
                      <a:pt x="11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60" y="11"/>
                    </a:lnTo>
                    <a:lnTo>
                      <a:pt x="62" y="17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64" y="84"/>
                    </a:lnTo>
                    <a:lnTo>
                      <a:pt x="5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23"/>
              <p:cNvSpPr>
                <a:spLocks/>
              </p:cNvSpPr>
              <p:nvPr/>
            </p:nvSpPr>
            <p:spPr bwMode="auto">
              <a:xfrm>
                <a:off x="336" y="400"/>
                <a:ext cx="72" cy="84"/>
              </a:xfrm>
              <a:custGeom>
                <a:avLst/>
                <a:gdLst>
                  <a:gd name="T0" fmla="*/ 43 w 72"/>
                  <a:gd name="T1" fmla="*/ 84 h 84"/>
                  <a:gd name="T2" fmla="*/ 31 w 72"/>
                  <a:gd name="T3" fmla="*/ 84 h 84"/>
                  <a:gd name="T4" fmla="*/ 0 w 72"/>
                  <a:gd name="T5" fmla="*/ 0 h 84"/>
                  <a:gd name="T6" fmla="*/ 13 w 72"/>
                  <a:gd name="T7" fmla="*/ 0 h 84"/>
                  <a:gd name="T8" fmla="*/ 37 w 72"/>
                  <a:gd name="T9" fmla="*/ 68 h 84"/>
                  <a:gd name="T10" fmla="*/ 60 w 72"/>
                  <a:gd name="T11" fmla="*/ 0 h 84"/>
                  <a:gd name="T12" fmla="*/ 72 w 72"/>
                  <a:gd name="T13" fmla="*/ 0 h 84"/>
                  <a:gd name="T14" fmla="*/ 43 w 72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4">
                    <a:moveTo>
                      <a:pt x="43" y="84"/>
                    </a:moveTo>
                    <a:lnTo>
                      <a:pt x="31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7" y="68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4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24"/>
              <p:cNvSpPr>
                <a:spLocks noEditPoints="1"/>
              </p:cNvSpPr>
              <p:nvPr/>
            </p:nvSpPr>
            <p:spPr bwMode="auto">
              <a:xfrm>
                <a:off x="420" y="400"/>
                <a:ext cx="68" cy="86"/>
              </a:xfrm>
              <a:custGeom>
                <a:avLst/>
                <a:gdLst>
                  <a:gd name="T0" fmla="*/ 11 w 68"/>
                  <a:gd name="T1" fmla="*/ 45 h 86"/>
                  <a:gd name="T2" fmla="*/ 17 w 68"/>
                  <a:gd name="T3" fmla="*/ 66 h 86"/>
                  <a:gd name="T4" fmla="*/ 25 w 68"/>
                  <a:gd name="T5" fmla="*/ 72 h 86"/>
                  <a:gd name="T6" fmla="*/ 37 w 68"/>
                  <a:gd name="T7" fmla="*/ 74 h 86"/>
                  <a:gd name="T8" fmla="*/ 48 w 68"/>
                  <a:gd name="T9" fmla="*/ 72 h 86"/>
                  <a:gd name="T10" fmla="*/ 58 w 68"/>
                  <a:gd name="T11" fmla="*/ 64 h 86"/>
                  <a:gd name="T12" fmla="*/ 66 w 68"/>
                  <a:gd name="T13" fmla="*/ 72 h 86"/>
                  <a:gd name="T14" fmla="*/ 52 w 68"/>
                  <a:gd name="T15" fmla="*/ 82 h 86"/>
                  <a:gd name="T16" fmla="*/ 44 w 68"/>
                  <a:gd name="T17" fmla="*/ 84 h 86"/>
                  <a:gd name="T18" fmla="*/ 35 w 68"/>
                  <a:gd name="T19" fmla="*/ 86 h 86"/>
                  <a:gd name="T20" fmla="*/ 21 w 68"/>
                  <a:gd name="T21" fmla="*/ 82 h 86"/>
                  <a:gd name="T22" fmla="*/ 9 w 68"/>
                  <a:gd name="T23" fmla="*/ 74 h 86"/>
                  <a:gd name="T24" fmla="*/ 5 w 68"/>
                  <a:gd name="T25" fmla="*/ 68 h 86"/>
                  <a:gd name="T26" fmla="*/ 0 w 68"/>
                  <a:gd name="T27" fmla="*/ 52 h 86"/>
                  <a:gd name="T28" fmla="*/ 0 w 68"/>
                  <a:gd name="T29" fmla="*/ 43 h 86"/>
                  <a:gd name="T30" fmla="*/ 1 w 68"/>
                  <a:gd name="T31" fmla="*/ 25 h 86"/>
                  <a:gd name="T32" fmla="*/ 7 w 68"/>
                  <a:gd name="T33" fmla="*/ 11 h 86"/>
                  <a:gd name="T34" fmla="*/ 13 w 68"/>
                  <a:gd name="T35" fmla="*/ 6 h 86"/>
                  <a:gd name="T36" fmla="*/ 25 w 68"/>
                  <a:gd name="T37" fmla="*/ 0 h 86"/>
                  <a:gd name="T38" fmla="*/ 33 w 68"/>
                  <a:gd name="T39" fmla="*/ 0 h 86"/>
                  <a:gd name="T40" fmla="*/ 48 w 68"/>
                  <a:gd name="T41" fmla="*/ 2 h 86"/>
                  <a:gd name="T42" fmla="*/ 58 w 68"/>
                  <a:gd name="T43" fmla="*/ 10 h 86"/>
                  <a:gd name="T44" fmla="*/ 62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4 w 68"/>
                  <a:gd name="T51" fmla="*/ 29 h 86"/>
                  <a:gd name="T52" fmla="*/ 52 w 68"/>
                  <a:gd name="T53" fmla="*/ 23 h 86"/>
                  <a:gd name="T54" fmla="*/ 50 w 68"/>
                  <a:gd name="T55" fmla="*/ 17 h 86"/>
                  <a:gd name="T56" fmla="*/ 44 w 68"/>
                  <a:gd name="T57" fmla="*/ 13 h 86"/>
                  <a:gd name="T58" fmla="*/ 33 w 68"/>
                  <a:gd name="T59" fmla="*/ 10 h 86"/>
                  <a:gd name="T60" fmla="*/ 27 w 68"/>
                  <a:gd name="T61" fmla="*/ 11 h 86"/>
                  <a:gd name="T62" fmla="*/ 21 w 68"/>
                  <a:gd name="T63" fmla="*/ 13 h 86"/>
                  <a:gd name="T64" fmla="*/ 13 w 68"/>
                  <a:gd name="T65" fmla="*/ 23 h 86"/>
                  <a:gd name="T66" fmla="*/ 11 w 68"/>
                  <a:gd name="T67" fmla="*/ 29 h 86"/>
                  <a:gd name="T68" fmla="*/ 11 w 68"/>
                  <a:gd name="T69" fmla="*/ 37 h 86"/>
                  <a:gd name="T70" fmla="*/ 56 w 68"/>
                  <a:gd name="T71" fmla="*/ 37 h 86"/>
                  <a:gd name="T72" fmla="*/ 54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5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4" y="84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27" y="84"/>
                    </a:lnTo>
                    <a:lnTo>
                      <a:pt x="21" y="82"/>
                    </a:lnTo>
                    <a:lnTo>
                      <a:pt x="13" y="80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1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3" y="1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1" y="45"/>
                    </a:lnTo>
                    <a:close/>
                    <a:moveTo>
                      <a:pt x="54" y="29"/>
                    </a:moveTo>
                    <a:lnTo>
                      <a:pt x="54" y="29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17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0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4" y="29"/>
                    </a:lnTo>
                    <a:lnTo>
                      <a:pt x="5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25"/>
              <p:cNvSpPr>
                <a:spLocks/>
              </p:cNvSpPr>
              <p:nvPr/>
            </p:nvSpPr>
            <p:spPr bwMode="auto">
              <a:xfrm>
                <a:off x="513" y="400"/>
                <a:ext cx="67" cy="84"/>
              </a:xfrm>
              <a:custGeom>
                <a:avLst/>
                <a:gdLst>
                  <a:gd name="T0" fmla="*/ 53 w 67"/>
                  <a:gd name="T1" fmla="*/ 84 h 84"/>
                  <a:gd name="T2" fmla="*/ 53 w 67"/>
                  <a:gd name="T3" fmla="*/ 33 h 84"/>
                  <a:gd name="T4" fmla="*/ 53 w 67"/>
                  <a:gd name="T5" fmla="*/ 33 h 84"/>
                  <a:gd name="T6" fmla="*/ 53 w 67"/>
                  <a:gd name="T7" fmla="*/ 23 h 84"/>
                  <a:gd name="T8" fmla="*/ 49 w 67"/>
                  <a:gd name="T9" fmla="*/ 15 h 84"/>
                  <a:gd name="T10" fmla="*/ 49 w 67"/>
                  <a:gd name="T11" fmla="*/ 15 h 84"/>
                  <a:gd name="T12" fmla="*/ 41 w 67"/>
                  <a:gd name="T13" fmla="*/ 11 h 84"/>
                  <a:gd name="T14" fmla="*/ 33 w 67"/>
                  <a:gd name="T15" fmla="*/ 10 h 84"/>
                  <a:gd name="T16" fmla="*/ 33 w 67"/>
                  <a:gd name="T17" fmla="*/ 10 h 84"/>
                  <a:gd name="T18" fmla="*/ 24 w 67"/>
                  <a:gd name="T19" fmla="*/ 11 h 84"/>
                  <a:gd name="T20" fmla="*/ 18 w 67"/>
                  <a:gd name="T21" fmla="*/ 15 h 84"/>
                  <a:gd name="T22" fmla="*/ 18 w 67"/>
                  <a:gd name="T23" fmla="*/ 15 h 84"/>
                  <a:gd name="T24" fmla="*/ 14 w 67"/>
                  <a:gd name="T25" fmla="*/ 23 h 84"/>
                  <a:gd name="T26" fmla="*/ 12 w 67"/>
                  <a:gd name="T27" fmla="*/ 33 h 84"/>
                  <a:gd name="T28" fmla="*/ 12 w 67"/>
                  <a:gd name="T29" fmla="*/ 84 h 84"/>
                  <a:gd name="T30" fmla="*/ 0 w 67"/>
                  <a:gd name="T31" fmla="*/ 84 h 84"/>
                  <a:gd name="T32" fmla="*/ 0 w 67"/>
                  <a:gd name="T33" fmla="*/ 0 h 84"/>
                  <a:gd name="T34" fmla="*/ 12 w 67"/>
                  <a:gd name="T35" fmla="*/ 0 h 84"/>
                  <a:gd name="T36" fmla="*/ 12 w 67"/>
                  <a:gd name="T37" fmla="*/ 10 h 84"/>
                  <a:gd name="T38" fmla="*/ 12 w 67"/>
                  <a:gd name="T39" fmla="*/ 10 h 84"/>
                  <a:gd name="T40" fmla="*/ 18 w 67"/>
                  <a:gd name="T41" fmla="*/ 6 h 84"/>
                  <a:gd name="T42" fmla="*/ 24 w 67"/>
                  <a:gd name="T43" fmla="*/ 2 h 84"/>
                  <a:gd name="T44" fmla="*/ 29 w 67"/>
                  <a:gd name="T45" fmla="*/ 0 h 84"/>
                  <a:gd name="T46" fmla="*/ 35 w 67"/>
                  <a:gd name="T47" fmla="*/ 0 h 84"/>
                  <a:gd name="T48" fmla="*/ 35 w 67"/>
                  <a:gd name="T49" fmla="*/ 0 h 84"/>
                  <a:gd name="T50" fmla="*/ 47 w 67"/>
                  <a:gd name="T51" fmla="*/ 2 h 84"/>
                  <a:gd name="T52" fmla="*/ 53 w 67"/>
                  <a:gd name="T53" fmla="*/ 4 h 84"/>
                  <a:gd name="T54" fmla="*/ 57 w 67"/>
                  <a:gd name="T55" fmla="*/ 8 h 84"/>
                  <a:gd name="T56" fmla="*/ 57 w 67"/>
                  <a:gd name="T57" fmla="*/ 8 h 84"/>
                  <a:gd name="T58" fmla="*/ 61 w 67"/>
                  <a:gd name="T59" fmla="*/ 11 h 84"/>
                  <a:gd name="T60" fmla="*/ 63 w 67"/>
                  <a:gd name="T61" fmla="*/ 17 h 84"/>
                  <a:gd name="T62" fmla="*/ 65 w 67"/>
                  <a:gd name="T63" fmla="*/ 23 h 84"/>
                  <a:gd name="T64" fmla="*/ 67 w 67"/>
                  <a:gd name="T65" fmla="*/ 31 h 84"/>
                  <a:gd name="T66" fmla="*/ 67 w 67"/>
                  <a:gd name="T67" fmla="*/ 84 h 84"/>
                  <a:gd name="T68" fmla="*/ 53 w 67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84">
                    <a:moveTo>
                      <a:pt x="53" y="84"/>
                    </a:moveTo>
                    <a:lnTo>
                      <a:pt x="53" y="33"/>
                    </a:lnTo>
                    <a:lnTo>
                      <a:pt x="53" y="33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1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4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23"/>
                    </a:lnTo>
                    <a:lnTo>
                      <a:pt x="12" y="33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1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7" y="31"/>
                    </a:lnTo>
                    <a:lnTo>
                      <a:pt x="67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26"/>
              <p:cNvSpPr>
                <a:spLocks/>
              </p:cNvSpPr>
              <p:nvPr/>
            </p:nvSpPr>
            <p:spPr bwMode="auto">
              <a:xfrm>
                <a:off x="607" y="400"/>
                <a:ext cx="66" cy="86"/>
              </a:xfrm>
              <a:custGeom>
                <a:avLst/>
                <a:gdLst>
                  <a:gd name="T0" fmla="*/ 54 w 66"/>
                  <a:gd name="T1" fmla="*/ 84 h 86"/>
                  <a:gd name="T2" fmla="*/ 54 w 66"/>
                  <a:gd name="T3" fmla="*/ 74 h 86"/>
                  <a:gd name="T4" fmla="*/ 54 w 66"/>
                  <a:gd name="T5" fmla="*/ 74 h 86"/>
                  <a:gd name="T6" fmla="*/ 49 w 66"/>
                  <a:gd name="T7" fmla="*/ 80 h 86"/>
                  <a:gd name="T8" fmla="*/ 43 w 66"/>
                  <a:gd name="T9" fmla="*/ 82 h 86"/>
                  <a:gd name="T10" fmla="*/ 37 w 66"/>
                  <a:gd name="T11" fmla="*/ 84 h 86"/>
                  <a:gd name="T12" fmla="*/ 31 w 66"/>
                  <a:gd name="T13" fmla="*/ 86 h 86"/>
                  <a:gd name="T14" fmla="*/ 31 w 66"/>
                  <a:gd name="T15" fmla="*/ 86 h 86"/>
                  <a:gd name="T16" fmla="*/ 17 w 66"/>
                  <a:gd name="T17" fmla="*/ 84 h 86"/>
                  <a:gd name="T18" fmla="*/ 13 w 66"/>
                  <a:gd name="T19" fmla="*/ 80 h 86"/>
                  <a:gd name="T20" fmla="*/ 10 w 66"/>
                  <a:gd name="T21" fmla="*/ 78 h 86"/>
                  <a:gd name="T22" fmla="*/ 10 w 66"/>
                  <a:gd name="T23" fmla="*/ 78 h 86"/>
                  <a:gd name="T24" fmla="*/ 6 w 66"/>
                  <a:gd name="T25" fmla="*/ 72 h 86"/>
                  <a:gd name="T26" fmla="*/ 2 w 66"/>
                  <a:gd name="T27" fmla="*/ 66 h 86"/>
                  <a:gd name="T28" fmla="*/ 2 w 66"/>
                  <a:gd name="T29" fmla="*/ 60 h 86"/>
                  <a:gd name="T30" fmla="*/ 0 w 66"/>
                  <a:gd name="T31" fmla="*/ 54 h 86"/>
                  <a:gd name="T32" fmla="*/ 0 w 66"/>
                  <a:gd name="T33" fmla="*/ 0 h 86"/>
                  <a:gd name="T34" fmla="*/ 13 w 66"/>
                  <a:gd name="T35" fmla="*/ 0 h 86"/>
                  <a:gd name="T36" fmla="*/ 13 w 66"/>
                  <a:gd name="T37" fmla="*/ 52 h 86"/>
                  <a:gd name="T38" fmla="*/ 13 w 66"/>
                  <a:gd name="T39" fmla="*/ 52 h 86"/>
                  <a:gd name="T40" fmla="*/ 13 w 66"/>
                  <a:gd name="T41" fmla="*/ 62 h 86"/>
                  <a:gd name="T42" fmla="*/ 17 w 66"/>
                  <a:gd name="T43" fmla="*/ 68 h 86"/>
                  <a:gd name="T44" fmla="*/ 17 w 66"/>
                  <a:gd name="T45" fmla="*/ 68 h 86"/>
                  <a:gd name="T46" fmla="*/ 25 w 66"/>
                  <a:gd name="T47" fmla="*/ 72 h 86"/>
                  <a:gd name="T48" fmla="*/ 33 w 66"/>
                  <a:gd name="T49" fmla="*/ 74 h 86"/>
                  <a:gd name="T50" fmla="*/ 33 w 66"/>
                  <a:gd name="T51" fmla="*/ 74 h 86"/>
                  <a:gd name="T52" fmla="*/ 41 w 66"/>
                  <a:gd name="T53" fmla="*/ 72 h 86"/>
                  <a:gd name="T54" fmla="*/ 49 w 66"/>
                  <a:gd name="T55" fmla="*/ 68 h 86"/>
                  <a:gd name="T56" fmla="*/ 49 w 66"/>
                  <a:gd name="T57" fmla="*/ 68 h 86"/>
                  <a:gd name="T58" fmla="*/ 53 w 66"/>
                  <a:gd name="T59" fmla="*/ 60 h 86"/>
                  <a:gd name="T60" fmla="*/ 54 w 66"/>
                  <a:gd name="T61" fmla="*/ 52 h 86"/>
                  <a:gd name="T62" fmla="*/ 54 w 66"/>
                  <a:gd name="T63" fmla="*/ 0 h 86"/>
                  <a:gd name="T64" fmla="*/ 66 w 66"/>
                  <a:gd name="T65" fmla="*/ 0 h 86"/>
                  <a:gd name="T66" fmla="*/ 66 w 66"/>
                  <a:gd name="T67" fmla="*/ 84 h 86"/>
                  <a:gd name="T68" fmla="*/ 54 w 66"/>
                  <a:gd name="T69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6">
                    <a:moveTo>
                      <a:pt x="54" y="84"/>
                    </a:moveTo>
                    <a:lnTo>
                      <a:pt x="54" y="74"/>
                    </a:lnTo>
                    <a:lnTo>
                      <a:pt x="54" y="74"/>
                    </a:lnTo>
                    <a:lnTo>
                      <a:pt x="49" y="80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17" y="84"/>
                    </a:lnTo>
                    <a:lnTo>
                      <a:pt x="13" y="80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6" y="72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62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25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53" y="60"/>
                    </a:lnTo>
                    <a:lnTo>
                      <a:pt x="54" y="52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66" y="84"/>
                    </a:lnTo>
                    <a:lnTo>
                      <a:pt x="5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27"/>
              <p:cNvSpPr>
                <a:spLocks noEditPoints="1"/>
              </p:cNvSpPr>
              <p:nvPr/>
            </p:nvSpPr>
            <p:spPr bwMode="auto">
              <a:xfrm>
                <a:off x="699" y="400"/>
                <a:ext cx="68" cy="86"/>
              </a:xfrm>
              <a:custGeom>
                <a:avLst/>
                <a:gdLst>
                  <a:gd name="T0" fmla="*/ 11 w 68"/>
                  <a:gd name="T1" fmla="*/ 45 h 86"/>
                  <a:gd name="T2" fmla="*/ 19 w 68"/>
                  <a:gd name="T3" fmla="*/ 66 h 86"/>
                  <a:gd name="T4" fmla="*/ 27 w 68"/>
                  <a:gd name="T5" fmla="*/ 72 h 86"/>
                  <a:gd name="T6" fmla="*/ 37 w 68"/>
                  <a:gd name="T7" fmla="*/ 74 h 86"/>
                  <a:gd name="T8" fmla="*/ 48 w 68"/>
                  <a:gd name="T9" fmla="*/ 72 h 86"/>
                  <a:gd name="T10" fmla="*/ 58 w 68"/>
                  <a:gd name="T11" fmla="*/ 64 h 86"/>
                  <a:gd name="T12" fmla="*/ 66 w 68"/>
                  <a:gd name="T13" fmla="*/ 72 h 86"/>
                  <a:gd name="T14" fmla="*/ 52 w 68"/>
                  <a:gd name="T15" fmla="*/ 82 h 86"/>
                  <a:gd name="T16" fmla="*/ 46 w 68"/>
                  <a:gd name="T17" fmla="*/ 84 h 86"/>
                  <a:gd name="T18" fmla="*/ 37 w 68"/>
                  <a:gd name="T19" fmla="*/ 86 h 86"/>
                  <a:gd name="T20" fmla="*/ 21 w 68"/>
                  <a:gd name="T21" fmla="*/ 82 h 86"/>
                  <a:gd name="T22" fmla="*/ 9 w 68"/>
                  <a:gd name="T23" fmla="*/ 74 h 86"/>
                  <a:gd name="T24" fmla="*/ 5 w 68"/>
                  <a:gd name="T25" fmla="*/ 68 h 86"/>
                  <a:gd name="T26" fmla="*/ 0 w 68"/>
                  <a:gd name="T27" fmla="*/ 52 h 86"/>
                  <a:gd name="T28" fmla="*/ 0 w 68"/>
                  <a:gd name="T29" fmla="*/ 43 h 86"/>
                  <a:gd name="T30" fmla="*/ 1 w 68"/>
                  <a:gd name="T31" fmla="*/ 25 h 86"/>
                  <a:gd name="T32" fmla="*/ 9 w 68"/>
                  <a:gd name="T33" fmla="*/ 11 h 86"/>
                  <a:gd name="T34" fmla="*/ 13 w 68"/>
                  <a:gd name="T35" fmla="*/ 6 h 86"/>
                  <a:gd name="T36" fmla="*/ 27 w 68"/>
                  <a:gd name="T37" fmla="*/ 0 h 86"/>
                  <a:gd name="T38" fmla="*/ 35 w 68"/>
                  <a:gd name="T39" fmla="*/ 0 h 86"/>
                  <a:gd name="T40" fmla="*/ 48 w 68"/>
                  <a:gd name="T41" fmla="*/ 2 h 86"/>
                  <a:gd name="T42" fmla="*/ 58 w 68"/>
                  <a:gd name="T43" fmla="*/ 10 h 86"/>
                  <a:gd name="T44" fmla="*/ 62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4 w 68"/>
                  <a:gd name="T51" fmla="*/ 29 h 86"/>
                  <a:gd name="T52" fmla="*/ 54 w 68"/>
                  <a:gd name="T53" fmla="*/ 23 h 86"/>
                  <a:gd name="T54" fmla="*/ 50 w 68"/>
                  <a:gd name="T55" fmla="*/ 17 h 86"/>
                  <a:gd name="T56" fmla="*/ 46 w 68"/>
                  <a:gd name="T57" fmla="*/ 13 h 86"/>
                  <a:gd name="T58" fmla="*/ 35 w 68"/>
                  <a:gd name="T59" fmla="*/ 10 h 86"/>
                  <a:gd name="T60" fmla="*/ 27 w 68"/>
                  <a:gd name="T61" fmla="*/ 11 h 86"/>
                  <a:gd name="T62" fmla="*/ 23 w 68"/>
                  <a:gd name="T63" fmla="*/ 13 h 86"/>
                  <a:gd name="T64" fmla="*/ 15 w 68"/>
                  <a:gd name="T65" fmla="*/ 23 h 86"/>
                  <a:gd name="T66" fmla="*/ 13 w 68"/>
                  <a:gd name="T67" fmla="*/ 29 h 86"/>
                  <a:gd name="T68" fmla="*/ 11 w 68"/>
                  <a:gd name="T69" fmla="*/ 37 h 86"/>
                  <a:gd name="T70" fmla="*/ 56 w 68"/>
                  <a:gd name="T71" fmla="*/ 37 h 86"/>
                  <a:gd name="T72" fmla="*/ 54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5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6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5" y="80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1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5" y="17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1" y="45"/>
                    </a:lnTo>
                    <a:close/>
                    <a:moveTo>
                      <a:pt x="54" y="29"/>
                    </a:moveTo>
                    <a:lnTo>
                      <a:pt x="54" y="29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0" y="17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1" y="11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1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4" y="29"/>
                    </a:lnTo>
                    <a:lnTo>
                      <a:pt x="5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28"/>
              <p:cNvSpPr>
                <a:spLocks noEditPoints="1"/>
              </p:cNvSpPr>
              <p:nvPr/>
            </p:nvSpPr>
            <p:spPr bwMode="auto">
              <a:xfrm>
                <a:off x="2" y="1274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1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2 w 94"/>
                  <a:gd name="T11" fmla="*/ 31 h 82"/>
                  <a:gd name="T12" fmla="*/ 2 w 94"/>
                  <a:gd name="T13" fmla="*/ 31 h 82"/>
                  <a:gd name="T14" fmla="*/ 51 w 94"/>
                  <a:gd name="T15" fmla="*/ 16 h 82"/>
                  <a:gd name="T16" fmla="*/ 92 w 94"/>
                  <a:gd name="T17" fmla="*/ 0 h 82"/>
                  <a:gd name="T18" fmla="*/ 94 w 94"/>
                  <a:gd name="T19" fmla="*/ 0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1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2 w 94"/>
                  <a:gd name="T33" fmla="*/ 66 h 82"/>
                  <a:gd name="T34" fmla="*/ 2 w 94"/>
                  <a:gd name="T35" fmla="*/ 66 h 82"/>
                  <a:gd name="T36" fmla="*/ 51 w 94"/>
                  <a:gd name="T37" fmla="*/ 49 h 82"/>
                  <a:gd name="T38" fmla="*/ 92 w 94"/>
                  <a:gd name="T39" fmla="*/ 33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1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6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1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1" y="49"/>
                    </a:lnTo>
                    <a:lnTo>
                      <a:pt x="92" y="33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29"/>
              <p:cNvSpPr>
                <a:spLocks/>
              </p:cNvSpPr>
              <p:nvPr/>
            </p:nvSpPr>
            <p:spPr bwMode="auto">
              <a:xfrm>
                <a:off x="18" y="1358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4 w 177"/>
                  <a:gd name="T5" fmla="*/ 174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5 w 177"/>
                  <a:gd name="T11" fmla="*/ 207 h 240"/>
                  <a:gd name="T12" fmla="*/ 177 w 177"/>
                  <a:gd name="T13" fmla="*/ 236 h 240"/>
                  <a:gd name="T14" fmla="*/ 173 w 177"/>
                  <a:gd name="T15" fmla="*/ 236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2 h 240"/>
                  <a:gd name="T24" fmla="*/ 124 w 177"/>
                  <a:gd name="T25" fmla="*/ 172 h 240"/>
                  <a:gd name="T26" fmla="*/ 117 w 177"/>
                  <a:gd name="T27" fmla="*/ 193 h 240"/>
                  <a:gd name="T28" fmla="*/ 105 w 177"/>
                  <a:gd name="T29" fmla="*/ 211 h 240"/>
                  <a:gd name="T30" fmla="*/ 74 w 177"/>
                  <a:gd name="T31" fmla="*/ 232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2 w 177"/>
                  <a:gd name="T37" fmla="*/ 236 h 240"/>
                  <a:gd name="T38" fmla="*/ 29 w 177"/>
                  <a:gd name="T39" fmla="*/ 226 h 240"/>
                  <a:gd name="T40" fmla="*/ 72 w 177"/>
                  <a:gd name="T41" fmla="*/ 205 h 240"/>
                  <a:gd name="T42" fmla="*/ 89 w 177"/>
                  <a:gd name="T43" fmla="*/ 193 h 240"/>
                  <a:gd name="T44" fmla="*/ 83 w 177"/>
                  <a:gd name="T45" fmla="*/ 174 h 240"/>
                  <a:gd name="T46" fmla="*/ 50 w 177"/>
                  <a:gd name="T47" fmla="*/ 119 h 240"/>
                  <a:gd name="T48" fmla="*/ 23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2 w 177"/>
                  <a:gd name="T61" fmla="*/ 70 h 240"/>
                  <a:gd name="T62" fmla="*/ 60 w 177"/>
                  <a:gd name="T63" fmla="*/ 95 h 240"/>
                  <a:gd name="T64" fmla="*/ 80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4 h 240"/>
                  <a:gd name="T70" fmla="*/ 97 w 177"/>
                  <a:gd name="T71" fmla="*/ 189 h 240"/>
                  <a:gd name="T72" fmla="*/ 105 w 177"/>
                  <a:gd name="T73" fmla="*/ 177 h 240"/>
                  <a:gd name="T74" fmla="*/ 113 w 177"/>
                  <a:gd name="T75" fmla="*/ 168 h 240"/>
                  <a:gd name="T76" fmla="*/ 121 w 177"/>
                  <a:gd name="T77" fmla="*/ 142 h 240"/>
                  <a:gd name="T78" fmla="*/ 122 w 177"/>
                  <a:gd name="T79" fmla="*/ 99 h 240"/>
                  <a:gd name="T80" fmla="*/ 121 w 177"/>
                  <a:gd name="T81" fmla="*/ 58 h 240"/>
                  <a:gd name="T82" fmla="*/ 119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2" y="162"/>
                    </a:lnTo>
                    <a:lnTo>
                      <a:pt x="144" y="174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2" y="193"/>
                    </a:lnTo>
                    <a:lnTo>
                      <a:pt x="160" y="199"/>
                    </a:lnTo>
                    <a:lnTo>
                      <a:pt x="167" y="205"/>
                    </a:lnTo>
                    <a:lnTo>
                      <a:pt x="175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4"/>
                    </a:lnTo>
                    <a:lnTo>
                      <a:pt x="158" y="232"/>
                    </a:lnTo>
                    <a:lnTo>
                      <a:pt x="148" y="226"/>
                    </a:lnTo>
                    <a:lnTo>
                      <a:pt x="142" y="220"/>
                    </a:lnTo>
                    <a:lnTo>
                      <a:pt x="136" y="213"/>
                    </a:lnTo>
                    <a:lnTo>
                      <a:pt x="130" y="201"/>
                    </a:lnTo>
                    <a:lnTo>
                      <a:pt x="126" y="187"/>
                    </a:lnTo>
                    <a:lnTo>
                      <a:pt x="126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89" y="222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3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9" y="226"/>
                    </a:lnTo>
                    <a:lnTo>
                      <a:pt x="50" y="214"/>
                    </a:lnTo>
                    <a:lnTo>
                      <a:pt x="72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5"/>
                    </a:lnTo>
                    <a:lnTo>
                      <a:pt x="83" y="174"/>
                    </a:lnTo>
                    <a:lnTo>
                      <a:pt x="70" y="150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6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60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5" y="187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5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8"/>
                    </a:lnTo>
                    <a:lnTo>
                      <a:pt x="121" y="142"/>
                    </a:lnTo>
                    <a:lnTo>
                      <a:pt x="122" y="125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8" y="10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30"/>
              <p:cNvSpPr>
                <a:spLocks noEditPoints="1"/>
              </p:cNvSpPr>
              <p:nvPr/>
            </p:nvSpPr>
            <p:spPr bwMode="auto">
              <a:xfrm>
                <a:off x="195" y="1455"/>
                <a:ext cx="145" cy="217"/>
              </a:xfrm>
              <a:custGeom>
                <a:avLst/>
                <a:gdLst>
                  <a:gd name="T0" fmla="*/ 25 w 145"/>
                  <a:gd name="T1" fmla="*/ 110 h 217"/>
                  <a:gd name="T2" fmla="*/ 37 w 145"/>
                  <a:gd name="T3" fmla="*/ 61 h 217"/>
                  <a:gd name="T4" fmla="*/ 43 w 145"/>
                  <a:gd name="T5" fmla="*/ 45 h 217"/>
                  <a:gd name="T6" fmla="*/ 57 w 145"/>
                  <a:gd name="T7" fmla="*/ 16 h 217"/>
                  <a:gd name="T8" fmla="*/ 66 w 145"/>
                  <a:gd name="T9" fmla="*/ 0 h 217"/>
                  <a:gd name="T10" fmla="*/ 74 w 145"/>
                  <a:gd name="T11" fmla="*/ 14 h 217"/>
                  <a:gd name="T12" fmla="*/ 86 w 145"/>
                  <a:gd name="T13" fmla="*/ 32 h 217"/>
                  <a:gd name="T14" fmla="*/ 102 w 145"/>
                  <a:gd name="T15" fmla="*/ 65 h 217"/>
                  <a:gd name="T16" fmla="*/ 105 w 145"/>
                  <a:gd name="T17" fmla="*/ 78 h 217"/>
                  <a:gd name="T18" fmla="*/ 100 w 145"/>
                  <a:gd name="T19" fmla="*/ 110 h 217"/>
                  <a:gd name="T20" fmla="*/ 145 w 145"/>
                  <a:gd name="T21" fmla="*/ 139 h 217"/>
                  <a:gd name="T22" fmla="*/ 139 w 145"/>
                  <a:gd name="T23" fmla="*/ 139 h 217"/>
                  <a:gd name="T24" fmla="*/ 119 w 145"/>
                  <a:gd name="T25" fmla="*/ 137 h 217"/>
                  <a:gd name="T26" fmla="*/ 119 w 145"/>
                  <a:gd name="T27" fmla="*/ 137 h 217"/>
                  <a:gd name="T28" fmla="*/ 127 w 145"/>
                  <a:gd name="T29" fmla="*/ 168 h 217"/>
                  <a:gd name="T30" fmla="*/ 125 w 145"/>
                  <a:gd name="T31" fmla="*/ 182 h 217"/>
                  <a:gd name="T32" fmla="*/ 121 w 145"/>
                  <a:gd name="T33" fmla="*/ 196 h 217"/>
                  <a:gd name="T34" fmla="*/ 105 w 145"/>
                  <a:gd name="T35" fmla="*/ 209 h 217"/>
                  <a:gd name="T36" fmla="*/ 86 w 145"/>
                  <a:gd name="T37" fmla="*/ 217 h 217"/>
                  <a:gd name="T38" fmla="*/ 70 w 145"/>
                  <a:gd name="T39" fmla="*/ 215 h 217"/>
                  <a:gd name="T40" fmla="*/ 55 w 145"/>
                  <a:gd name="T41" fmla="*/ 207 h 217"/>
                  <a:gd name="T42" fmla="*/ 47 w 145"/>
                  <a:gd name="T43" fmla="*/ 201 h 217"/>
                  <a:gd name="T44" fmla="*/ 31 w 145"/>
                  <a:gd name="T45" fmla="*/ 182 h 217"/>
                  <a:gd name="T46" fmla="*/ 24 w 145"/>
                  <a:gd name="T47" fmla="*/ 149 h 217"/>
                  <a:gd name="T48" fmla="*/ 24 w 145"/>
                  <a:gd name="T49" fmla="*/ 137 h 217"/>
                  <a:gd name="T50" fmla="*/ 0 w 145"/>
                  <a:gd name="T51" fmla="*/ 139 h 217"/>
                  <a:gd name="T52" fmla="*/ 51 w 145"/>
                  <a:gd name="T53" fmla="*/ 170 h 217"/>
                  <a:gd name="T54" fmla="*/ 61 w 145"/>
                  <a:gd name="T55" fmla="*/ 180 h 217"/>
                  <a:gd name="T56" fmla="*/ 82 w 145"/>
                  <a:gd name="T57" fmla="*/ 192 h 217"/>
                  <a:gd name="T58" fmla="*/ 94 w 145"/>
                  <a:gd name="T59" fmla="*/ 192 h 217"/>
                  <a:gd name="T60" fmla="*/ 104 w 145"/>
                  <a:gd name="T61" fmla="*/ 190 h 217"/>
                  <a:gd name="T62" fmla="*/ 107 w 145"/>
                  <a:gd name="T63" fmla="*/ 182 h 217"/>
                  <a:gd name="T64" fmla="*/ 105 w 145"/>
                  <a:gd name="T65" fmla="*/ 168 h 217"/>
                  <a:gd name="T66" fmla="*/ 98 w 145"/>
                  <a:gd name="T67" fmla="*/ 155 h 217"/>
                  <a:gd name="T68" fmla="*/ 92 w 145"/>
                  <a:gd name="T69" fmla="*/ 147 h 217"/>
                  <a:gd name="T70" fmla="*/ 74 w 145"/>
                  <a:gd name="T71" fmla="*/ 137 h 217"/>
                  <a:gd name="T72" fmla="*/ 63 w 145"/>
                  <a:gd name="T73" fmla="*/ 135 h 217"/>
                  <a:gd name="T74" fmla="*/ 37 w 145"/>
                  <a:gd name="T75" fmla="*/ 137 h 217"/>
                  <a:gd name="T76" fmla="*/ 41 w 145"/>
                  <a:gd name="T77" fmla="*/ 155 h 217"/>
                  <a:gd name="T78" fmla="*/ 51 w 145"/>
                  <a:gd name="T79" fmla="*/ 170 h 217"/>
                  <a:gd name="T80" fmla="*/ 74 w 145"/>
                  <a:gd name="T81" fmla="*/ 106 h 217"/>
                  <a:gd name="T82" fmla="*/ 82 w 145"/>
                  <a:gd name="T83" fmla="*/ 104 h 217"/>
                  <a:gd name="T84" fmla="*/ 88 w 145"/>
                  <a:gd name="T85" fmla="*/ 98 h 217"/>
                  <a:gd name="T86" fmla="*/ 90 w 145"/>
                  <a:gd name="T87" fmla="*/ 94 h 217"/>
                  <a:gd name="T88" fmla="*/ 80 w 145"/>
                  <a:gd name="T89" fmla="*/ 69 h 217"/>
                  <a:gd name="T90" fmla="*/ 61 w 145"/>
                  <a:gd name="T91" fmla="*/ 39 h 217"/>
                  <a:gd name="T92" fmla="*/ 49 w 145"/>
                  <a:gd name="T93" fmla="*/ 75 h 217"/>
                  <a:gd name="T94" fmla="*/ 39 w 145"/>
                  <a:gd name="T95" fmla="*/ 110 h 217"/>
                  <a:gd name="T96" fmla="*/ 74 w 145"/>
                  <a:gd name="T9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7">
                    <a:moveTo>
                      <a:pt x="0" y="110"/>
                    </a:moveTo>
                    <a:lnTo>
                      <a:pt x="25" y="110"/>
                    </a:lnTo>
                    <a:lnTo>
                      <a:pt x="25" y="110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43" y="45"/>
                    </a:lnTo>
                    <a:lnTo>
                      <a:pt x="49" y="30"/>
                    </a:lnTo>
                    <a:lnTo>
                      <a:pt x="57" y="16"/>
                    </a:lnTo>
                    <a:lnTo>
                      <a:pt x="65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86" y="32"/>
                    </a:lnTo>
                    <a:lnTo>
                      <a:pt x="96" y="49"/>
                    </a:lnTo>
                    <a:lnTo>
                      <a:pt x="102" y="65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4" y="94"/>
                    </a:lnTo>
                    <a:lnTo>
                      <a:pt x="100" y="110"/>
                    </a:lnTo>
                    <a:lnTo>
                      <a:pt x="145" y="110"/>
                    </a:lnTo>
                    <a:lnTo>
                      <a:pt x="145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31" y="137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25" y="153"/>
                    </a:lnTo>
                    <a:lnTo>
                      <a:pt x="127" y="168"/>
                    </a:lnTo>
                    <a:lnTo>
                      <a:pt x="127" y="168"/>
                    </a:lnTo>
                    <a:lnTo>
                      <a:pt x="125" y="182"/>
                    </a:lnTo>
                    <a:lnTo>
                      <a:pt x="121" y="196"/>
                    </a:lnTo>
                    <a:lnTo>
                      <a:pt x="121" y="196"/>
                    </a:lnTo>
                    <a:lnTo>
                      <a:pt x="115" y="203"/>
                    </a:lnTo>
                    <a:lnTo>
                      <a:pt x="105" y="209"/>
                    </a:lnTo>
                    <a:lnTo>
                      <a:pt x="96" y="215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70" y="215"/>
                    </a:lnTo>
                    <a:lnTo>
                      <a:pt x="63" y="211"/>
                    </a:lnTo>
                    <a:lnTo>
                      <a:pt x="55" y="207"/>
                    </a:lnTo>
                    <a:lnTo>
                      <a:pt x="55" y="207"/>
                    </a:lnTo>
                    <a:lnTo>
                      <a:pt x="47" y="201"/>
                    </a:lnTo>
                    <a:lnTo>
                      <a:pt x="41" y="196"/>
                    </a:lnTo>
                    <a:lnTo>
                      <a:pt x="31" y="182"/>
                    </a:lnTo>
                    <a:lnTo>
                      <a:pt x="25" y="166"/>
                    </a:lnTo>
                    <a:lnTo>
                      <a:pt x="24" y="149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4" y="139"/>
                    </a:lnTo>
                    <a:lnTo>
                      <a:pt x="0" y="139"/>
                    </a:lnTo>
                    <a:lnTo>
                      <a:pt x="0" y="110"/>
                    </a:lnTo>
                    <a:close/>
                    <a:moveTo>
                      <a:pt x="51" y="170"/>
                    </a:moveTo>
                    <a:lnTo>
                      <a:pt x="51" y="170"/>
                    </a:lnTo>
                    <a:lnTo>
                      <a:pt x="61" y="180"/>
                    </a:lnTo>
                    <a:lnTo>
                      <a:pt x="72" y="186"/>
                    </a:lnTo>
                    <a:lnTo>
                      <a:pt x="82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100" y="192"/>
                    </a:lnTo>
                    <a:lnTo>
                      <a:pt x="104" y="190"/>
                    </a:lnTo>
                    <a:lnTo>
                      <a:pt x="107" y="18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5" y="168"/>
                    </a:lnTo>
                    <a:lnTo>
                      <a:pt x="104" y="162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92" y="147"/>
                    </a:lnTo>
                    <a:lnTo>
                      <a:pt x="84" y="141"/>
                    </a:lnTo>
                    <a:lnTo>
                      <a:pt x="74" y="137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7" y="147"/>
                    </a:lnTo>
                    <a:lnTo>
                      <a:pt x="41" y="155"/>
                    </a:lnTo>
                    <a:lnTo>
                      <a:pt x="45" y="162"/>
                    </a:lnTo>
                    <a:lnTo>
                      <a:pt x="51" y="170"/>
                    </a:lnTo>
                    <a:lnTo>
                      <a:pt x="51" y="170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2" y="104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82"/>
                    </a:lnTo>
                    <a:lnTo>
                      <a:pt x="80" y="6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49" y="75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57" y="108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31"/>
              <p:cNvSpPr>
                <a:spLocks/>
              </p:cNvSpPr>
              <p:nvPr/>
            </p:nvSpPr>
            <p:spPr bwMode="auto">
              <a:xfrm>
                <a:off x="340" y="1494"/>
                <a:ext cx="187" cy="100"/>
              </a:xfrm>
              <a:custGeom>
                <a:avLst/>
                <a:gdLst>
                  <a:gd name="T0" fmla="*/ 7 w 187"/>
                  <a:gd name="T1" fmla="*/ 71 h 100"/>
                  <a:gd name="T2" fmla="*/ 23 w 187"/>
                  <a:gd name="T3" fmla="*/ 69 h 100"/>
                  <a:gd name="T4" fmla="*/ 46 w 187"/>
                  <a:gd name="T5" fmla="*/ 59 h 100"/>
                  <a:gd name="T6" fmla="*/ 68 w 187"/>
                  <a:gd name="T7" fmla="*/ 32 h 100"/>
                  <a:gd name="T8" fmla="*/ 87 w 187"/>
                  <a:gd name="T9" fmla="*/ 26 h 100"/>
                  <a:gd name="T10" fmla="*/ 76 w 187"/>
                  <a:gd name="T11" fmla="*/ 45 h 100"/>
                  <a:gd name="T12" fmla="*/ 72 w 187"/>
                  <a:gd name="T13" fmla="*/ 59 h 100"/>
                  <a:gd name="T14" fmla="*/ 72 w 187"/>
                  <a:gd name="T15" fmla="*/ 63 h 100"/>
                  <a:gd name="T16" fmla="*/ 78 w 187"/>
                  <a:gd name="T17" fmla="*/ 69 h 100"/>
                  <a:gd name="T18" fmla="*/ 83 w 187"/>
                  <a:gd name="T19" fmla="*/ 71 h 100"/>
                  <a:gd name="T20" fmla="*/ 103 w 187"/>
                  <a:gd name="T21" fmla="*/ 63 h 100"/>
                  <a:gd name="T22" fmla="*/ 109 w 187"/>
                  <a:gd name="T23" fmla="*/ 59 h 100"/>
                  <a:gd name="T24" fmla="*/ 120 w 187"/>
                  <a:gd name="T25" fmla="*/ 28 h 100"/>
                  <a:gd name="T26" fmla="*/ 134 w 187"/>
                  <a:gd name="T27" fmla="*/ 20 h 100"/>
                  <a:gd name="T28" fmla="*/ 132 w 187"/>
                  <a:gd name="T29" fmla="*/ 32 h 100"/>
                  <a:gd name="T30" fmla="*/ 132 w 187"/>
                  <a:gd name="T31" fmla="*/ 43 h 100"/>
                  <a:gd name="T32" fmla="*/ 134 w 187"/>
                  <a:gd name="T33" fmla="*/ 53 h 100"/>
                  <a:gd name="T34" fmla="*/ 148 w 187"/>
                  <a:gd name="T35" fmla="*/ 67 h 100"/>
                  <a:gd name="T36" fmla="*/ 156 w 187"/>
                  <a:gd name="T37" fmla="*/ 69 h 100"/>
                  <a:gd name="T38" fmla="*/ 163 w 187"/>
                  <a:gd name="T39" fmla="*/ 67 h 100"/>
                  <a:gd name="T40" fmla="*/ 167 w 187"/>
                  <a:gd name="T41" fmla="*/ 59 h 100"/>
                  <a:gd name="T42" fmla="*/ 165 w 187"/>
                  <a:gd name="T43" fmla="*/ 41 h 100"/>
                  <a:gd name="T44" fmla="*/ 161 w 187"/>
                  <a:gd name="T45" fmla="*/ 22 h 100"/>
                  <a:gd name="T46" fmla="*/ 183 w 187"/>
                  <a:gd name="T47" fmla="*/ 0 h 100"/>
                  <a:gd name="T48" fmla="*/ 183 w 187"/>
                  <a:gd name="T49" fmla="*/ 2 h 100"/>
                  <a:gd name="T50" fmla="*/ 187 w 187"/>
                  <a:gd name="T51" fmla="*/ 41 h 100"/>
                  <a:gd name="T52" fmla="*/ 187 w 187"/>
                  <a:gd name="T53" fmla="*/ 51 h 100"/>
                  <a:gd name="T54" fmla="*/ 179 w 187"/>
                  <a:gd name="T55" fmla="*/ 75 h 100"/>
                  <a:gd name="T56" fmla="*/ 171 w 187"/>
                  <a:gd name="T57" fmla="*/ 84 h 100"/>
                  <a:gd name="T58" fmla="*/ 156 w 187"/>
                  <a:gd name="T59" fmla="*/ 96 h 100"/>
                  <a:gd name="T60" fmla="*/ 146 w 187"/>
                  <a:gd name="T61" fmla="*/ 98 h 100"/>
                  <a:gd name="T62" fmla="*/ 130 w 187"/>
                  <a:gd name="T63" fmla="*/ 94 h 100"/>
                  <a:gd name="T64" fmla="*/ 117 w 187"/>
                  <a:gd name="T65" fmla="*/ 80 h 100"/>
                  <a:gd name="T66" fmla="*/ 115 w 187"/>
                  <a:gd name="T67" fmla="*/ 80 h 100"/>
                  <a:gd name="T68" fmla="*/ 97 w 187"/>
                  <a:gd name="T69" fmla="*/ 94 h 100"/>
                  <a:gd name="T70" fmla="*/ 76 w 187"/>
                  <a:gd name="T71" fmla="*/ 100 h 100"/>
                  <a:gd name="T72" fmla="*/ 66 w 187"/>
                  <a:gd name="T73" fmla="*/ 98 h 100"/>
                  <a:gd name="T74" fmla="*/ 56 w 187"/>
                  <a:gd name="T75" fmla="*/ 88 h 100"/>
                  <a:gd name="T76" fmla="*/ 52 w 187"/>
                  <a:gd name="T77" fmla="*/ 80 h 100"/>
                  <a:gd name="T78" fmla="*/ 40 w 187"/>
                  <a:gd name="T79" fmla="*/ 90 h 100"/>
                  <a:gd name="T80" fmla="*/ 15 w 187"/>
                  <a:gd name="T81" fmla="*/ 98 h 100"/>
                  <a:gd name="T82" fmla="*/ 0 w 187"/>
                  <a:gd name="T8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100">
                    <a:moveTo>
                      <a:pt x="0" y="71"/>
                    </a:moveTo>
                    <a:lnTo>
                      <a:pt x="7" y="71"/>
                    </a:lnTo>
                    <a:lnTo>
                      <a:pt x="7" y="71"/>
                    </a:lnTo>
                    <a:lnTo>
                      <a:pt x="23" y="69"/>
                    </a:lnTo>
                    <a:lnTo>
                      <a:pt x="35" y="65"/>
                    </a:lnTo>
                    <a:lnTo>
                      <a:pt x="46" y="59"/>
                    </a:lnTo>
                    <a:lnTo>
                      <a:pt x="56" y="4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6" y="45"/>
                    </a:lnTo>
                    <a:lnTo>
                      <a:pt x="72" y="53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3"/>
                    </a:lnTo>
                    <a:lnTo>
                      <a:pt x="74" y="67"/>
                    </a:lnTo>
                    <a:lnTo>
                      <a:pt x="78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93" y="69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9" y="59"/>
                    </a:lnTo>
                    <a:lnTo>
                      <a:pt x="113" y="51"/>
                    </a:lnTo>
                    <a:lnTo>
                      <a:pt x="120" y="28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32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9"/>
                    </a:lnTo>
                    <a:lnTo>
                      <a:pt x="134" y="53"/>
                    </a:lnTo>
                    <a:lnTo>
                      <a:pt x="140" y="63"/>
                    </a:lnTo>
                    <a:lnTo>
                      <a:pt x="148" y="67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60" y="69"/>
                    </a:lnTo>
                    <a:lnTo>
                      <a:pt x="163" y="67"/>
                    </a:lnTo>
                    <a:lnTo>
                      <a:pt x="167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5" y="41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71" y="10"/>
                    </a:lnTo>
                    <a:lnTo>
                      <a:pt x="183" y="0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7" y="26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5" y="59"/>
                    </a:lnTo>
                    <a:lnTo>
                      <a:pt x="179" y="75"/>
                    </a:lnTo>
                    <a:lnTo>
                      <a:pt x="179" y="75"/>
                    </a:lnTo>
                    <a:lnTo>
                      <a:pt x="171" y="84"/>
                    </a:lnTo>
                    <a:lnTo>
                      <a:pt x="163" y="92"/>
                    </a:lnTo>
                    <a:lnTo>
                      <a:pt x="156" y="96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4" y="88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07" y="88"/>
                    </a:lnTo>
                    <a:lnTo>
                      <a:pt x="97" y="94"/>
                    </a:lnTo>
                    <a:lnTo>
                      <a:pt x="87" y="98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66" y="98"/>
                    </a:lnTo>
                    <a:lnTo>
                      <a:pt x="60" y="94"/>
                    </a:lnTo>
                    <a:lnTo>
                      <a:pt x="56" y="8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0" y="90"/>
                    </a:lnTo>
                    <a:lnTo>
                      <a:pt x="29" y="96"/>
                    </a:lnTo>
                    <a:lnTo>
                      <a:pt x="15" y="98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32"/>
              <p:cNvSpPr>
                <a:spLocks noEditPoints="1"/>
              </p:cNvSpPr>
              <p:nvPr/>
            </p:nvSpPr>
            <p:spPr bwMode="auto">
              <a:xfrm>
                <a:off x="638" y="1469"/>
                <a:ext cx="142" cy="191"/>
              </a:xfrm>
              <a:custGeom>
                <a:avLst/>
                <a:gdLst>
                  <a:gd name="T0" fmla="*/ 96 w 142"/>
                  <a:gd name="T1" fmla="*/ 100 h 191"/>
                  <a:gd name="T2" fmla="*/ 76 w 142"/>
                  <a:gd name="T3" fmla="*/ 98 h 191"/>
                  <a:gd name="T4" fmla="*/ 61 w 142"/>
                  <a:gd name="T5" fmla="*/ 90 h 191"/>
                  <a:gd name="T6" fmla="*/ 49 w 142"/>
                  <a:gd name="T7" fmla="*/ 76 h 191"/>
                  <a:gd name="T8" fmla="*/ 45 w 142"/>
                  <a:gd name="T9" fmla="*/ 57 h 191"/>
                  <a:gd name="T10" fmla="*/ 47 w 142"/>
                  <a:gd name="T11" fmla="*/ 47 h 191"/>
                  <a:gd name="T12" fmla="*/ 55 w 142"/>
                  <a:gd name="T13" fmla="*/ 27 h 191"/>
                  <a:gd name="T14" fmla="*/ 61 w 142"/>
                  <a:gd name="T15" fmla="*/ 18 h 191"/>
                  <a:gd name="T16" fmla="*/ 76 w 142"/>
                  <a:gd name="T17" fmla="*/ 4 h 191"/>
                  <a:gd name="T18" fmla="*/ 94 w 142"/>
                  <a:gd name="T19" fmla="*/ 0 h 191"/>
                  <a:gd name="T20" fmla="*/ 103 w 142"/>
                  <a:gd name="T21" fmla="*/ 0 h 191"/>
                  <a:gd name="T22" fmla="*/ 121 w 142"/>
                  <a:gd name="T23" fmla="*/ 14 h 191"/>
                  <a:gd name="T24" fmla="*/ 127 w 142"/>
                  <a:gd name="T25" fmla="*/ 25 h 191"/>
                  <a:gd name="T26" fmla="*/ 139 w 142"/>
                  <a:gd name="T27" fmla="*/ 53 h 191"/>
                  <a:gd name="T28" fmla="*/ 142 w 142"/>
                  <a:gd name="T29" fmla="*/ 88 h 191"/>
                  <a:gd name="T30" fmla="*/ 141 w 142"/>
                  <a:gd name="T31" fmla="*/ 103 h 191"/>
                  <a:gd name="T32" fmla="*/ 133 w 142"/>
                  <a:gd name="T33" fmla="*/ 133 h 191"/>
                  <a:gd name="T34" fmla="*/ 125 w 142"/>
                  <a:gd name="T35" fmla="*/ 148 h 191"/>
                  <a:gd name="T36" fmla="*/ 96 w 142"/>
                  <a:gd name="T37" fmla="*/ 182 h 191"/>
                  <a:gd name="T38" fmla="*/ 80 w 142"/>
                  <a:gd name="T39" fmla="*/ 189 h 191"/>
                  <a:gd name="T40" fmla="*/ 66 w 142"/>
                  <a:gd name="T41" fmla="*/ 191 h 191"/>
                  <a:gd name="T42" fmla="*/ 51 w 142"/>
                  <a:gd name="T43" fmla="*/ 189 h 191"/>
                  <a:gd name="T44" fmla="*/ 18 w 142"/>
                  <a:gd name="T45" fmla="*/ 180 h 191"/>
                  <a:gd name="T46" fmla="*/ 4 w 142"/>
                  <a:gd name="T47" fmla="*/ 162 h 191"/>
                  <a:gd name="T48" fmla="*/ 12 w 142"/>
                  <a:gd name="T49" fmla="*/ 166 h 191"/>
                  <a:gd name="T50" fmla="*/ 37 w 142"/>
                  <a:gd name="T51" fmla="*/ 170 h 191"/>
                  <a:gd name="T52" fmla="*/ 55 w 142"/>
                  <a:gd name="T53" fmla="*/ 168 h 191"/>
                  <a:gd name="T54" fmla="*/ 88 w 142"/>
                  <a:gd name="T55" fmla="*/ 150 h 191"/>
                  <a:gd name="T56" fmla="*/ 103 w 142"/>
                  <a:gd name="T57" fmla="*/ 135 h 191"/>
                  <a:gd name="T58" fmla="*/ 119 w 142"/>
                  <a:gd name="T59" fmla="*/ 117 h 191"/>
                  <a:gd name="T60" fmla="*/ 125 w 142"/>
                  <a:gd name="T61" fmla="*/ 96 h 191"/>
                  <a:gd name="T62" fmla="*/ 111 w 142"/>
                  <a:gd name="T63" fmla="*/ 100 h 191"/>
                  <a:gd name="T64" fmla="*/ 96 w 142"/>
                  <a:gd name="T65" fmla="*/ 100 h 191"/>
                  <a:gd name="T66" fmla="*/ 86 w 142"/>
                  <a:gd name="T67" fmla="*/ 27 h 191"/>
                  <a:gd name="T68" fmla="*/ 68 w 142"/>
                  <a:gd name="T69" fmla="*/ 35 h 191"/>
                  <a:gd name="T70" fmla="*/ 61 w 142"/>
                  <a:gd name="T71" fmla="*/ 49 h 191"/>
                  <a:gd name="T72" fmla="*/ 61 w 142"/>
                  <a:gd name="T73" fmla="*/ 53 h 191"/>
                  <a:gd name="T74" fmla="*/ 66 w 142"/>
                  <a:gd name="T75" fmla="*/ 63 h 191"/>
                  <a:gd name="T76" fmla="*/ 84 w 142"/>
                  <a:gd name="T77" fmla="*/ 70 h 191"/>
                  <a:gd name="T78" fmla="*/ 98 w 142"/>
                  <a:gd name="T79" fmla="*/ 72 h 191"/>
                  <a:gd name="T80" fmla="*/ 125 w 142"/>
                  <a:gd name="T81" fmla="*/ 70 h 191"/>
                  <a:gd name="T82" fmla="*/ 119 w 142"/>
                  <a:gd name="T83" fmla="*/ 53 h 191"/>
                  <a:gd name="T84" fmla="*/ 105 w 142"/>
                  <a:gd name="T85" fmla="*/ 35 h 191"/>
                  <a:gd name="T86" fmla="*/ 92 w 142"/>
                  <a:gd name="T87" fmla="*/ 29 h 191"/>
                  <a:gd name="T88" fmla="*/ 86 w 142"/>
                  <a:gd name="T89" fmla="*/ 2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191">
                    <a:moveTo>
                      <a:pt x="96" y="100"/>
                    </a:moveTo>
                    <a:lnTo>
                      <a:pt x="96" y="100"/>
                    </a:lnTo>
                    <a:lnTo>
                      <a:pt x="86" y="100"/>
                    </a:lnTo>
                    <a:lnTo>
                      <a:pt x="76" y="98"/>
                    </a:lnTo>
                    <a:lnTo>
                      <a:pt x="68" y="96"/>
                    </a:lnTo>
                    <a:lnTo>
                      <a:pt x="61" y="90"/>
                    </a:lnTo>
                    <a:lnTo>
                      <a:pt x="55" y="84"/>
                    </a:lnTo>
                    <a:lnTo>
                      <a:pt x="49" y="76"/>
                    </a:lnTo>
                    <a:lnTo>
                      <a:pt x="47" y="6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7" y="47"/>
                    </a:lnTo>
                    <a:lnTo>
                      <a:pt x="49" y="37"/>
                    </a:lnTo>
                    <a:lnTo>
                      <a:pt x="55" y="27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8" y="10"/>
                    </a:lnTo>
                    <a:lnTo>
                      <a:pt x="76" y="4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6"/>
                    </a:lnTo>
                    <a:lnTo>
                      <a:pt x="121" y="14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7"/>
                    </a:lnTo>
                    <a:lnTo>
                      <a:pt x="139" y="53"/>
                    </a:lnTo>
                    <a:lnTo>
                      <a:pt x="141" y="70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1" y="103"/>
                    </a:lnTo>
                    <a:lnTo>
                      <a:pt x="139" y="119"/>
                    </a:lnTo>
                    <a:lnTo>
                      <a:pt x="133" y="133"/>
                    </a:lnTo>
                    <a:lnTo>
                      <a:pt x="125" y="148"/>
                    </a:lnTo>
                    <a:lnTo>
                      <a:pt x="125" y="148"/>
                    </a:lnTo>
                    <a:lnTo>
                      <a:pt x="109" y="168"/>
                    </a:lnTo>
                    <a:lnTo>
                      <a:pt x="96" y="182"/>
                    </a:lnTo>
                    <a:lnTo>
                      <a:pt x="88" y="185"/>
                    </a:lnTo>
                    <a:lnTo>
                      <a:pt x="80" y="189"/>
                    </a:lnTo>
                    <a:lnTo>
                      <a:pt x="72" y="191"/>
                    </a:lnTo>
                    <a:lnTo>
                      <a:pt x="66" y="191"/>
                    </a:lnTo>
                    <a:lnTo>
                      <a:pt x="66" y="191"/>
                    </a:lnTo>
                    <a:lnTo>
                      <a:pt x="51" y="189"/>
                    </a:lnTo>
                    <a:lnTo>
                      <a:pt x="33" y="185"/>
                    </a:lnTo>
                    <a:lnTo>
                      <a:pt x="18" y="180"/>
                    </a:lnTo>
                    <a:lnTo>
                      <a:pt x="0" y="170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55" y="168"/>
                    </a:lnTo>
                    <a:lnTo>
                      <a:pt x="72" y="160"/>
                    </a:lnTo>
                    <a:lnTo>
                      <a:pt x="88" y="150"/>
                    </a:lnTo>
                    <a:lnTo>
                      <a:pt x="103" y="135"/>
                    </a:lnTo>
                    <a:lnTo>
                      <a:pt x="103" y="135"/>
                    </a:lnTo>
                    <a:lnTo>
                      <a:pt x="111" y="125"/>
                    </a:lnTo>
                    <a:lnTo>
                      <a:pt x="119" y="117"/>
                    </a:lnTo>
                    <a:lnTo>
                      <a:pt x="123" y="105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11" y="100"/>
                    </a:lnTo>
                    <a:lnTo>
                      <a:pt x="96" y="100"/>
                    </a:lnTo>
                    <a:lnTo>
                      <a:pt x="96" y="100"/>
                    </a:lnTo>
                    <a:close/>
                    <a:moveTo>
                      <a:pt x="86" y="27"/>
                    </a:moveTo>
                    <a:lnTo>
                      <a:pt x="86" y="27"/>
                    </a:lnTo>
                    <a:lnTo>
                      <a:pt x="76" y="29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53"/>
                    </a:lnTo>
                    <a:lnTo>
                      <a:pt x="62" y="59"/>
                    </a:lnTo>
                    <a:lnTo>
                      <a:pt x="66" y="63"/>
                    </a:lnTo>
                    <a:lnTo>
                      <a:pt x="72" y="66"/>
                    </a:lnTo>
                    <a:lnTo>
                      <a:pt x="84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19" y="53"/>
                    </a:lnTo>
                    <a:lnTo>
                      <a:pt x="109" y="41"/>
                    </a:lnTo>
                    <a:lnTo>
                      <a:pt x="105" y="35"/>
                    </a:lnTo>
                    <a:lnTo>
                      <a:pt x="100" y="31"/>
                    </a:lnTo>
                    <a:lnTo>
                      <a:pt x="92" y="29"/>
                    </a:lnTo>
                    <a:lnTo>
                      <a:pt x="86" y="27"/>
                    </a:lnTo>
                    <a:lnTo>
                      <a:pt x="8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33"/>
              <p:cNvSpPr>
                <a:spLocks noEditPoints="1"/>
              </p:cNvSpPr>
              <p:nvPr/>
            </p:nvSpPr>
            <p:spPr bwMode="auto">
              <a:xfrm>
                <a:off x="888" y="1274"/>
                <a:ext cx="93" cy="82"/>
              </a:xfrm>
              <a:custGeom>
                <a:avLst/>
                <a:gdLst>
                  <a:gd name="T0" fmla="*/ 86 w 93"/>
                  <a:gd name="T1" fmla="*/ 18 h 82"/>
                  <a:gd name="T2" fmla="*/ 86 w 93"/>
                  <a:gd name="T3" fmla="*/ 18 h 82"/>
                  <a:gd name="T4" fmla="*/ 43 w 93"/>
                  <a:gd name="T5" fmla="*/ 33 h 82"/>
                  <a:gd name="T6" fmla="*/ 2 w 93"/>
                  <a:gd name="T7" fmla="*/ 47 h 82"/>
                  <a:gd name="T8" fmla="*/ 0 w 93"/>
                  <a:gd name="T9" fmla="*/ 47 h 82"/>
                  <a:gd name="T10" fmla="*/ 4 w 93"/>
                  <a:gd name="T11" fmla="*/ 31 h 82"/>
                  <a:gd name="T12" fmla="*/ 4 w 93"/>
                  <a:gd name="T13" fmla="*/ 31 h 82"/>
                  <a:gd name="T14" fmla="*/ 52 w 93"/>
                  <a:gd name="T15" fmla="*/ 16 h 82"/>
                  <a:gd name="T16" fmla="*/ 93 w 93"/>
                  <a:gd name="T17" fmla="*/ 0 h 82"/>
                  <a:gd name="T18" fmla="*/ 93 w 93"/>
                  <a:gd name="T19" fmla="*/ 0 h 82"/>
                  <a:gd name="T20" fmla="*/ 86 w 93"/>
                  <a:gd name="T21" fmla="*/ 18 h 82"/>
                  <a:gd name="T22" fmla="*/ 86 w 93"/>
                  <a:gd name="T23" fmla="*/ 53 h 82"/>
                  <a:gd name="T24" fmla="*/ 86 w 93"/>
                  <a:gd name="T25" fmla="*/ 53 h 82"/>
                  <a:gd name="T26" fmla="*/ 43 w 93"/>
                  <a:gd name="T27" fmla="*/ 68 h 82"/>
                  <a:gd name="T28" fmla="*/ 2 w 93"/>
                  <a:gd name="T29" fmla="*/ 82 h 82"/>
                  <a:gd name="T30" fmla="*/ 0 w 93"/>
                  <a:gd name="T31" fmla="*/ 82 h 82"/>
                  <a:gd name="T32" fmla="*/ 4 w 93"/>
                  <a:gd name="T33" fmla="*/ 66 h 82"/>
                  <a:gd name="T34" fmla="*/ 4 w 93"/>
                  <a:gd name="T35" fmla="*/ 66 h 82"/>
                  <a:gd name="T36" fmla="*/ 52 w 93"/>
                  <a:gd name="T37" fmla="*/ 49 h 82"/>
                  <a:gd name="T38" fmla="*/ 93 w 93"/>
                  <a:gd name="T39" fmla="*/ 33 h 82"/>
                  <a:gd name="T40" fmla="*/ 93 w 93"/>
                  <a:gd name="T41" fmla="*/ 35 h 82"/>
                  <a:gd name="T42" fmla="*/ 86 w 93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82">
                    <a:moveTo>
                      <a:pt x="86" y="18"/>
                    </a:moveTo>
                    <a:lnTo>
                      <a:pt x="86" y="18"/>
                    </a:lnTo>
                    <a:lnTo>
                      <a:pt x="43" y="33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2" y="1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18"/>
                    </a:lnTo>
                    <a:close/>
                    <a:moveTo>
                      <a:pt x="86" y="53"/>
                    </a:moveTo>
                    <a:lnTo>
                      <a:pt x="86" y="53"/>
                    </a:lnTo>
                    <a:lnTo>
                      <a:pt x="43" y="68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2" y="49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34"/>
              <p:cNvSpPr>
                <a:spLocks/>
              </p:cNvSpPr>
              <p:nvPr/>
            </p:nvSpPr>
            <p:spPr bwMode="auto">
              <a:xfrm>
                <a:off x="905" y="1358"/>
                <a:ext cx="178" cy="240"/>
              </a:xfrm>
              <a:custGeom>
                <a:avLst/>
                <a:gdLst>
                  <a:gd name="T0" fmla="*/ 141 w 178"/>
                  <a:gd name="T1" fmla="*/ 0 h 240"/>
                  <a:gd name="T2" fmla="*/ 143 w 178"/>
                  <a:gd name="T3" fmla="*/ 134 h 240"/>
                  <a:gd name="T4" fmla="*/ 145 w 178"/>
                  <a:gd name="T5" fmla="*/ 174 h 240"/>
                  <a:gd name="T6" fmla="*/ 149 w 178"/>
                  <a:gd name="T7" fmla="*/ 185 h 240"/>
                  <a:gd name="T8" fmla="*/ 158 w 178"/>
                  <a:gd name="T9" fmla="*/ 199 h 240"/>
                  <a:gd name="T10" fmla="*/ 176 w 178"/>
                  <a:gd name="T11" fmla="*/ 207 h 240"/>
                  <a:gd name="T12" fmla="*/ 178 w 178"/>
                  <a:gd name="T13" fmla="*/ 236 h 240"/>
                  <a:gd name="T14" fmla="*/ 174 w 178"/>
                  <a:gd name="T15" fmla="*/ 236 h 240"/>
                  <a:gd name="T16" fmla="*/ 156 w 178"/>
                  <a:gd name="T17" fmla="*/ 232 h 240"/>
                  <a:gd name="T18" fmla="*/ 141 w 178"/>
                  <a:gd name="T19" fmla="*/ 220 h 240"/>
                  <a:gd name="T20" fmla="*/ 131 w 178"/>
                  <a:gd name="T21" fmla="*/ 201 h 240"/>
                  <a:gd name="T22" fmla="*/ 125 w 178"/>
                  <a:gd name="T23" fmla="*/ 172 h 240"/>
                  <a:gd name="T24" fmla="*/ 125 w 178"/>
                  <a:gd name="T25" fmla="*/ 172 h 240"/>
                  <a:gd name="T26" fmla="*/ 115 w 178"/>
                  <a:gd name="T27" fmla="*/ 193 h 240"/>
                  <a:gd name="T28" fmla="*/ 104 w 178"/>
                  <a:gd name="T29" fmla="*/ 211 h 240"/>
                  <a:gd name="T30" fmla="*/ 75 w 178"/>
                  <a:gd name="T31" fmla="*/ 232 h 240"/>
                  <a:gd name="T32" fmla="*/ 53 w 178"/>
                  <a:gd name="T33" fmla="*/ 238 h 240"/>
                  <a:gd name="T34" fmla="*/ 28 w 178"/>
                  <a:gd name="T35" fmla="*/ 240 h 240"/>
                  <a:gd name="T36" fmla="*/ 2 w 178"/>
                  <a:gd name="T37" fmla="*/ 236 h 240"/>
                  <a:gd name="T38" fmla="*/ 28 w 178"/>
                  <a:gd name="T39" fmla="*/ 226 h 240"/>
                  <a:gd name="T40" fmla="*/ 73 w 178"/>
                  <a:gd name="T41" fmla="*/ 205 h 240"/>
                  <a:gd name="T42" fmla="*/ 90 w 178"/>
                  <a:gd name="T43" fmla="*/ 193 h 240"/>
                  <a:gd name="T44" fmla="*/ 82 w 178"/>
                  <a:gd name="T45" fmla="*/ 174 h 240"/>
                  <a:gd name="T46" fmla="*/ 51 w 178"/>
                  <a:gd name="T47" fmla="*/ 119 h 240"/>
                  <a:gd name="T48" fmla="*/ 24 w 178"/>
                  <a:gd name="T49" fmla="*/ 82 h 240"/>
                  <a:gd name="T50" fmla="*/ 2 w 178"/>
                  <a:gd name="T51" fmla="*/ 51 h 240"/>
                  <a:gd name="T52" fmla="*/ 0 w 178"/>
                  <a:gd name="T53" fmla="*/ 45 h 240"/>
                  <a:gd name="T54" fmla="*/ 6 w 178"/>
                  <a:gd name="T55" fmla="*/ 23 h 240"/>
                  <a:gd name="T56" fmla="*/ 6 w 178"/>
                  <a:gd name="T57" fmla="*/ 23 h 240"/>
                  <a:gd name="T58" fmla="*/ 28 w 178"/>
                  <a:gd name="T59" fmla="*/ 41 h 240"/>
                  <a:gd name="T60" fmla="*/ 43 w 178"/>
                  <a:gd name="T61" fmla="*/ 70 h 240"/>
                  <a:gd name="T62" fmla="*/ 61 w 178"/>
                  <a:gd name="T63" fmla="*/ 95 h 240"/>
                  <a:gd name="T64" fmla="*/ 78 w 178"/>
                  <a:gd name="T65" fmla="*/ 125 h 240"/>
                  <a:gd name="T66" fmla="*/ 96 w 178"/>
                  <a:gd name="T67" fmla="*/ 162 h 240"/>
                  <a:gd name="T68" fmla="*/ 98 w 178"/>
                  <a:gd name="T69" fmla="*/ 174 h 240"/>
                  <a:gd name="T70" fmla="*/ 96 w 178"/>
                  <a:gd name="T71" fmla="*/ 189 h 240"/>
                  <a:gd name="T72" fmla="*/ 106 w 178"/>
                  <a:gd name="T73" fmla="*/ 177 h 240"/>
                  <a:gd name="T74" fmla="*/ 114 w 178"/>
                  <a:gd name="T75" fmla="*/ 168 h 240"/>
                  <a:gd name="T76" fmla="*/ 121 w 178"/>
                  <a:gd name="T77" fmla="*/ 142 h 240"/>
                  <a:gd name="T78" fmla="*/ 123 w 178"/>
                  <a:gd name="T79" fmla="*/ 99 h 240"/>
                  <a:gd name="T80" fmla="*/ 121 w 178"/>
                  <a:gd name="T81" fmla="*/ 58 h 240"/>
                  <a:gd name="T82" fmla="*/ 119 w 178"/>
                  <a:gd name="T83" fmla="*/ 19 h 240"/>
                  <a:gd name="T84" fmla="*/ 139 w 178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40">
                    <a:moveTo>
                      <a:pt x="141" y="0"/>
                    </a:moveTo>
                    <a:lnTo>
                      <a:pt x="141" y="0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3" y="162"/>
                    </a:lnTo>
                    <a:lnTo>
                      <a:pt x="145" y="174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3" y="193"/>
                    </a:lnTo>
                    <a:lnTo>
                      <a:pt x="158" y="199"/>
                    </a:lnTo>
                    <a:lnTo>
                      <a:pt x="166" y="205"/>
                    </a:lnTo>
                    <a:lnTo>
                      <a:pt x="176" y="207"/>
                    </a:lnTo>
                    <a:lnTo>
                      <a:pt x="178" y="207"/>
                    </a:lnTo>
                    <a:lnTo>
                      <a:pt x="178" y="236"/>
                    </a:lnTo>
                    <a:lnTo>
                      <a:pt x="174" y="236"/>
                    </a:lnTo>
                    <a:lnTo>
                      <a:pt x="174" y="236"/>
                    </a:lnTo>
                    <a:lnTo>
                      <a:pt x="166" y="234"/>
                    </a:lnTo>
                    <a:lnTo>
                      <a:pt x="156" y="232"/>
                    </a:lnTo>
                    <a:lnTo>
                      <a:pt x="149" y="226"/>
                    </a:lnTo>
                    <a:lnTo>
                      <a:pt x="141" y="220"/>
                    </a:lnTo>
                    <a:lnTo>
                      <a:pt x="135" y="213"/>
                    </a:lnTo>
                    <a:lnTo>
                      <a:pt x="131" y="201"/>
                    </a:lnTo>
                    <a:lnTo>
                      <a:pt x="127" y="187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1" y="183"/>
                    </a:lnTo>
                    <a:lnTo>
                      <a:pt x="115" y="193"/>
                    </a:lnTo>
                    <a:lnTo>
                      <a:pt x="110" y="203"/>
                    </a:lnTo>
                    <a:lnTo>
                      <a:pt x="104" y="211"/>
                    </a:lnTo>
                    <a:lnTo>
                      <a:pt x="90" y="222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28" y="240"/>
                    </a:lnTo>
                    <a:lnTo>
                      <a:pt x="2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8" y="226"/>
                    </a:lnTo>
                    <a:lnTo>
                      <a:pt x="51" y="214"/>
                    </a:lnTo>
                    <a:lnTo>
                      <a:pt x="73" y="205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6" y="185"/>
                    </a:lnTo>
                    <a:lnTo>
                      <a:pt x="82" y="174"/>
                    </a:lnTo>
                    <a:lnTo>
                      <a:pt x="71" y="150"/>
                    </a:lnTo>
                    <a:lnTo>
                      <a:pt x="51" y="119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8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6" y="33"/>
                    </a:lnTo>
                    <a:lnTo>
                      <a:pt x="28" y="41"/>
                    </a:lnTo>
                    <a:lnTo>
                      <a:pt x="51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1" y="95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92" y="150"/>
                    </a:lnTo>
                    <a:lnTo>
                      <a:pt x="96" y="162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6" y="189"/>
                    </a:lnTo>
                    <a:lnTo>
                      <a:pt x="106" y="177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19" y="158"/>
                    </a:lnTo>
                    <a:lnTo>
                      <a:pt x="121" y="142"/>
                    </a:lnTo>
                    <a:lnTo>
                      <a:pt x="123" y="125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10"/>
                    </a:lnTo>
                    <a:lnTo>
                      <a:pt x="139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35"/>
              <p:cNvSpPr>
                <a:spLocks noEditPoints="1"/>
              </p:cNvSpPr>
              <p:nvPr/>
            </p:nvSpPr>
            <p:spPr bwMode="auto">
              <a:xfrm>
                <a:off x="1083" y="1440"/>
                <a:ext cx="191" cy="154"/>
              </a:xfrm>
              <a:custGeom>
                <a:avLst/>
                <a:gdLst>
                  <a:gd name="T0" fmla="*/ 4 w 191"/>
                  <a:gd name="T1" fmla="*/ 125 h 154"/>
                  <a:gd name="T2" fmla="*/ 23 w 191"/>
                  <a:gd name="T3" fmla="*/ 123 h 154"/>
                  <a:gd name="T4" fmla="*/ 45 w 191"/>
                  <a:gd name="T5" fmla="*/ 117 h 154"/>
                  <a:gd name="T6" fmla="*/ 41 w 191"/>
                  <a:gd name="T7" fmla="*/ 103 h 154"/>
                  <a:gd name="T8" fmla="*/ 39 w 191"/>
                  <a:gd name="T9" fmla="*/ 86 h 154"/>
                  <a:gd name="T10" fmla="*/ 43 w 191"/>
                  <a:gd name="T11" fmla="*/ 66 h 154"/>
                  <a:gd name="T12" fmla="*/ 55 w 191"/>
                  <a:gd name="T13" fmla="*/ 45 h 154"/>
                  <a:gd name="T14" fmla="*/ 64 w 191"/>
                  <a:gd name="T15" fmla="*/ 33 h 154"/>
                  <a:gd name="T16" fmla="*/ 76 w 191"/>
                  <a:gd name="T17" fmla="*/ 23 h 154"/>
                  <a:gd name="T18" fmla="*/ 82 w 191"/>
                  <a:gd name="T19" fmla="*/ 0 h 154"/>
                  <a:gd name="T20" fmla="*/ 99 w 191"/>
                  <a:gd name="T21" fmla="*/ 15 h 154"/>
                  <a:gd name="T22" fmla="*/ 162 w 191"/>
                  <a:gd name="T23" fmla="*/ 62 h 154"/>
                  <a:gd name="T24" fmla="*/ 176 w 191"/>
                  <a:gd name="T25" fmla="*/ 72 h 154"/>
                  <a:gd name="T26" fmla="*/ 189 w 191"/>
                  <a:gd name="T27" fmla="*/ 97 h 154"/>
                  <a:gd name="T28" fmla="*/ 191 w 191"/>
                  <a:gd name="T29" fmla="*/ 111 h 154"/>
                  <a:gd name="T30" fmla="*/ 187 w 191"/>
                  <a:gd name="T31" fmla="*/ 127 h 154"/>
                  <a:gd name="T32" fmla="*/ 179 w 191"/>
                  <a:gd name="T33" fmla="*/ 140 h 154"/>
                  <a:gd name="T34" fmla="*/ 166 w 191"/>
                  <a:gd name="T35" fmla="*/ 150 h 154"/>
                  <a:gd name="T36" fmla="*/ 146 w 191"/>
                  <a:gd name="T37" fmla="*/ 154 h 154"/>
                  <a:gd name="T38" fmla="*/ 129 w 191"/>
                  <a:gd name="T39" fmla="*/ 152 h 154"/>
                  <a:gd name="T40" fmla="*/ 90 w 191"/>
                  <a:gd name="T41" fmla="*/ 144 h 154"/>
                  <a:gd name="T42" fmla="*/ 68 w 191"/>
                  <a:gd name="T43" fmla="*/ 138 h 154"/>
                  <a:gd name="T44" fmla="*/ 33 w 191"/>
                  <a:gd name="T45" fmla="*/ 150 h 154"/>
                  <a:gd name="T46" fmla="*/ 6 w 191"/>
                  <a:gd name="T47" fmla="*/ 154 h 154"/>
                  <a:gd name="T48" fmla="*/ 0 w 191"/>
                  <a:gd name="T49" fmla="*/ 125 h 154"/>
                  <a:gd name="T50" fmla="*/ 111 w 191"/>
                  <a:gd name="T51" fmla="*/ 86 h 154"/>
                  <a:gd name="T52" fmla="*/ 109 w 191"/>
                  <a:gd name="T53" fmla="*/ 72 h 154"/>
                  <a:gd name="T54" fmla="*/ 96 w 191"/>
                  <a:gd name="T55" fmla="*/ 52 h 154"/>
                  <a:gd name="T56" fmla="*/ 88 w 191"/>
                  <a:gd name="T57" fmla="*/ 49 h 154"/>
                  <a:gd name="T58" fmla="*/ 82 w 191"/>
                  <a:gd name="T59" fmla="*/ 51 h 154"/>
                  <a:gd name="T60" fmla="*/ 62 w 191"/>
                  <a:gd name="T61" fmla="*/ 62 h 154"/>
                  <a:gd name="T62" fmla="*/ 53 w 191"/>
                  <a:gd name="T63" fmla="*/ 80 h 154"/>
                  <a:gd name="T64" fmla="*/ 51 w 191"/>
                  <a:gd name="T65" fmla="*/ 86 h 154"/>
                  <a:gd name="T66" fmla="*/ 57 w 191"/>
                  <a:gd name="T67" fmla="*/ 97 h 154"/>
                  <a:gd name="T68" fmla="*/ 76 w 191"/>
                  <a:gd name="T69" fmla="*/ 111 h 154"/>
                  <a:gd name="T70" fmla="*/ 86 w 191"/>
                  <a:gd name="T71" fmla="*/ 107 h 154"/>
                  <a:gd name="T72" fmla="*/ 107 w 191"/>
                  <a:gd name="T73" fmla="*/ 93 h 154"/>
                  <a:gd name="T74" fmla="*/ 111 w 191"/>
                  <a:gd name="T75" fmla="*/ 86 h 154"/>
                  <a:gd name="T76" fmla="*/ 152 w 191"/>
                  <a:gd name="T77" fmla="*/ 129 h 154"/>
                  <a:gd name="T78" fmla="*/ 162 w 191"/>
                  <a:gd name="T79" fmla="*/ 127 h 154"/>
                  <a:gd name="T80" fmla="*/ 174 w 191"/>
                  <a:gd name="T81" fmla="*/ 121 h 154"/>
                  <a:gd name="T82" fmla="*/ 176 w 191"/>
                  <a:gd name="T83" fmla="*/ 117 h 154"/>
                  <a:gd name="T84" fmla="*/ 174 w 191"/>
                  <a:gd name="T85" fmla="*/ 107 h 154"/>
                  <a:gd name="T86" fmla="*/ 146 w 191"/>
                  <a:gd name="T87" fmla="*/ 82 h 154"/>
                  <a:gd name="T88" fmla="*/ 127 w 191"/>
                  <a:gd name="T89" fmla="*/ 68 h 154"/>
                  <a:gd name="T90" fmla="*/ 121 w 191"/>
                  <a:gd name="T91" fmla="*/ 95 h 154"/>
                  <a:gd name="T92" fmla="*/ 109 w 191"/>
                  <a:gd name="T93" fmla="*/ 121 h 154"/>
                  <a:gd name="T94" fmla="*/ 129 w 191"/>
                  <a:gd name="T95" fmla="*/ 127 h 154"/>
                  <a:gd name="T96" fmla="*/ 152 w 191"/>
                  <a:gd name="T97" fmla="*/ 1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4">
                    <a:moveTo>
                      <a:pt x="0" y="125"/>
                    </a:moveTo>
                    <a:lnTo>
                      <a:pt x="4" y="125"/>
                    </a:lnTo>
                    <a:lnTo>
                      <a:pt x="4" y="125"/>
                    </a:lnTo>
                    <a:lnTo>
                      <a:pt x="23" y="123"/>
                    </a:lnTo>
                    <a:lnTo>
                      <a:pt x="33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3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1" y="76"/>
                    </a:lnTo>
                    <a:lnTo>
                      <a:pt x="43" y="66"/>
                    </a:lnTo>
                    <a:lnTo>
                      <a:pt x="47" y="5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64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99" y="15"/>
                    </a:lnTo>
                    <a:lnTo>
                      <a:pt x="121" y="31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76" y="72"/>
                    </a:lnTo>
                    <a:lnTo>
                      <a:pt x="183" y="84"/>
                    </a:lnTo>
                    <a:lnTo>
                      <a:pt x="189" y="97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7" y="127"/>
                    </a:lnTo>
                    <a:lnTo>
                      <a:pt x="185" y="134"/>
                    </a:lnTo>
                    <a:lnTo>
                      <a:pt x="179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29" y="152"/>
                    </a:lnTo>
                    <a:lnTo>
                      <a:pt x="111" y="150"/>
                    </a:lnTo>
                    <a:lnTo>
                      <a:pt x="90" y="144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49" y="144"/>
                    </a:lnTo>
                    <a:lnTo>
                      <a:pt x="33" y="150"/>
                    </a:lnTo>
                    <a:lnTo>
                      <a:pt x="19" y="152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0" y="125"/>
                    </a:lnTo>
                    <a:close/>
                    <a:moveTo>
                      <a:pt x="111" y="86"/>
                    </a:moveTo>
                    <a:lnTo>
                      <a:pt x="111" y="86"/>
                    </a:lnTo>
                    <a:lnTo>
                      <a:pt x="111" y="78"/>
                    </a:lnTo>
                    <a:lnTo>
                      <a:pt x="109" y="72"/>
                    </a:lnTo>
                    <a:lnTo>
                      <a:pt x="103" y="60"/>
                    </a:lnTo>
                    <a:lnTo>
                      <a:pt x="96" y="52"/>
                    </a:lnTo>
                    <a:lnTo>
                      <a:pt x="92" y="51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2" y="51"/>
                    </a:lnTo>
                    <a:lnTo>
                      <a:pt x="76" y="52"/>
                    </a:lnTo>
                    <a:lnTo>
                      <a:pt x="62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92"/>
                    </a:lnTo>
                    <a:lnTo>
                      <a:pt x="57" y="97"/>
                    </a:lnTo>
                    <a:lnTo>
                      <a:pt x="64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6" y="107"/>
                    </a:lnTo>
                    <a:lnTo>
                      <a:pt x="97" y="101"/>
                    </a:lnTo>
                    <a:lnTo>
                      <a:pt x="107" y="93"/>
                    </a:lnTo>
                    <a:lnTo>
                      <a:pt x="111" y="90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  <a:moveTo>
                      <a:pt x="152" y="129"/>
                    </a:moveTo>
                    <a:lnTo>
                      <a:pt x="152" y="129"/>
                    </a:lnTo>
                    <a:lnTo>
                      <a:pt x="162" y="127"/>
                    </a:lnTo>
                    <a:lnTo>
                      <a:pt x="170" y="125"/>
                    </a:lnTo>
                    <a:lnTo>
                      <a:pt x="174" y="121"/>
                    </a:lnTo>
                    <a:lnTo>
                      <a:pt x="176" y="117"/>
                    </a:lnTo>
                    <a:lnTo>
                      <a:pt x="176" y="117"/>
                    </a:lnTo>
                    <a:lnTo>
                      <a:pt x="176" y="111"/>
                    </a:lnTo>
                    <a:lnTo>
                      <a:pt x="174" y="107"/>
                    </a:lnTo>
                    <a:lnTo>
                      <a:pt x="162" y="93"/>
                    </a:lnTo>
                    <a:lnTo>
                      <a:pt x="146" y="82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5" y="82"/>
                    </a:lnTo>
                    <a:lnTo>
                      <a:pt x="121" y="95"/>
                    </a:lnTo>
                    <a:lnTo>
                      <a:pt x="117" y="109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29" y="127"/>
                    </a:lnTo>
                    <a:lnTo>
                      <a:pt x="152" y="129"/>
                    </a:lnTo>
                    <a:lnTo>
                      <a:pt x="152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36"/>
              <p:cNvSpPr>
                <a:spLocks noEditPoints="1"/>
              </p:cNvSpPr>
              <p:nvPr/>
            </p:nvSpPr>
            <p:spPr bwMode="auto">
              <a:xfrm>
                <a:off x="1300" y="1288"/>
                <a:ext cx="70" cy="312"/>
              </a:xfrm>
              <a:custGeom>
                <a:avLst/>
                <a:gdLst>
                  <a:gd name="T0" fmla="*/ 70 w 70"/>
                  <a:gd name="T1" fmla="*/ 39 h 312"/>
                  <a:gd name="T2" fmla="*/ 60 w 70"/>
                  <a:gd name="T3" fmla="*/ 54 h 312"/>
                  <a:gd name="T4" fmla="*/ 1 w 70"/>
                  <a:gd name="T5" fmla="*/ 72 h 312"/>
                  <a:gd name="T6" fmla="*/ 5 w 70"/>
                  <a:gd name="T7" fmla="*/ 62 h 312"/>
                  <a:gd name="T8" fmla="*/ 11 w 70"/>
                  <a:gd name="T9" fmla="*/ 58 h 312"/>
                  <a:gd name="T10" fmla="*/ 17 w 70"/>
                  <a:gd name="T11" fmla="*/ 54 h 312"/>
                  <a:gd name="T12" fmla="*/ 9 w 70"/>
                  <a:gd name="T13" fmla="*/ 50 h 312"/>
                  <a:gd name="T14" fmla="*/ 0 w 70"/>
                  <a:gd name="T15" fmla="*/ 41 h 312"/>
                  <a:gd name="T16" fmla="*/ 0 w 70"/>
                  <a:gd name="T17" fmla="*/ 33 h 312"/>
                  <a:gd name="T18" fmla="*/ 1 w 70"/>
                  <a:gd name="T19" fmla="*/ 23 h 312"/>
                  <a:gd name="T20" fmla="*/ 9 w 70"/>
                  <a:gd name="T21" fmla="*/ 13 h 312"/>
                  <a:gd name="T22" fmla="*/ 23 w 70"/>
                  <a:gd name="T23" fmla="*/ 4 h 312"/>
                  <a:gd name="T24" fmla="*/ 37 w 70"/>
                  <a:gd name="T25" fmla="*/ 0 h 312"/>
                  <a:gd name="T26" fmla="*/ 44 w 70"/>
                  <a:gd name="T27" fmla="*/ 2 h 312"/>
                  <a:gd name="T28" fmla="*/ 50 w 70"/>
                  <a:gd name="T29" fmla="*/ 7 h 312"/>
                  <a:gd name="T30" fmla="*/ 52 w 70"/>
                  <a:gd name="T31" fmla="*/ 11 h 312"/>
                  <a:gd name="T32" fmla="*/ 50 w 70"/>
                  <a:gd name="T33" fmla="*/ 19 h 312"/>
                  <a:gd name="T34" fmla="*/ 44 w 70"/>
                  <a:gd name="T35" fmla="*/ 27 h 312"/>
                  <a:gd name="T36" fmla="*/ 40 w 70"/>
                  <a:gd name="T37" fmla="*/ 21 h 312"/>
                  <a:gd name="T38" fmla="*/ 37 w 70"/>
                  <a:gd name="T39" fmla="*/ 17 h 312"/>
                  <a:gd name="T40" fmla="*/ 29 w 70"/>
                  <a:gd name="T41" fmla="*/ 17 h 312"/>
                  <a:gd name="T42" fmla="*/ 19 w 70"/>
                  <a:gd name="T43" fmla="*/ 19 h 312"/>
                  <a:gd name="T44" fmla="*/ 13 w 70"/>
                  <a:gd name="T45" fmla="*/ 25 h 312"/>
                  <a:gd name="T46" fmla="*/ 15 w 70"/>
                  <a:gd name="T47" fmla="*/ 29 h 312"/>
                  <a:gd name="T48" fmla="*/ 25 w 70"/>
                  <a:gd name="T49" fmla="*/ 37 h 312"/>
                  <a:gd name="T50" fmla="*/ 46 w 70"/>
                  <a:gd name="T51" fmla="*/ 39 h 312"/>
                  <a:gd name="T52" fmla="*/ 70 w 70"/>
                  <a:gd name="T53" fmla="*/ 39 h 312"/>
                  <a:gd name="T54" fmla="*/ 27 w 70"/>
                  <a:gd name="T55" fmla="*/ 310 h 312"/>
                  <a:gd name="T56" fmla="*/ 29 w 70"/>
                  <a:gd name="T57" fmla="*/ 286 h 312"/>
                  <a:gd name="T58" fmla="*/ 29 w 70"/>
                  <a:gd name="T59" fmla="*/ 242 h 312"/>
                  <a:gd name="T60" fmla="*/ 29 w 70"/>
                  <a:gd name="T61" fmla="*/ 206 h 312"/>
                  <a:gd name="T62" fmla="*/ 21 w 70"/>
                  <a:gd name="T63" fmla="*/ 99 h 312"/>
                  <a:gd name="T64" fmla="*/ 33 w 70"/>
                  <a:gd name="T65" fmla="*/ 87 h 312"/>
                  <a:gd name="T66" fmla="*/ 46 w 70"/>
                  <a:gd name="T67" fmla="*/ 76 h 312"/>
                  <a:gd name="T68" fmla="*/ 48 w 70"/>
                  <a:gd name="T69" fmla="*/ 115 h 312"/>
                  <a:gd name="T70" fmla="*/ 52 w 70"/>
                  <a:gd name="T71" fmla="*/ 236 h 312"/>
                  <a:gd name="T72" fmla="*/ 50 w 70"/>
                  <a:gd name="T73" fmla="*/ 275 h 312"/>
                  <a:gd name="T74" fmla="*/ 48 w 70"/>
                  <a:gd name="T75" fmla="*/ 283 h 312"/>
                  <a:gd name="T76" fmla="*/ 39 w 70"/>
                  <a:gd name="T77" fmla="*/ 300 h 312"/>
                  <a:gd name="T78" fmla="*/ 27 w 70"/>
                  <a:gd name="T79" fmla="*/ 31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2">
                    <a:moveTo>
                      <a:pt x="70" y="39"/>
                    </a:moveTo>
                    <a:lnTo>
                      <a:pt x="70" y="39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29" y="6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11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9" y="50"/>
                    </a:lnTo>
                    <a:lnTo>
                      <a:pt x="3" y="46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1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4" y="2"/>
                    </a:lnTo>
                    <a:lnTo>
                      <a:pt x="48" y="4"/>
                    </a:lnTo>
                    <a:lnTo>
                      <a:pt x="50" y="7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0" y="15"/>
                    </a:lnTo>
                    <a:lnTo>
                      <a:pt x="50" y="19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0" y="21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3" y="17"/>
                    </a:lnTo>
                    <a:lnTo>
                      <a:pt x="19" y="19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25" y="37"/>
                    </a:lnTo>
                    <a:lnTo>
                      <a:pt x="35" y="39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7" y="310"/>
                    </a:moveTo>
                    <a:lnTo>
                      <a:pt x="27" y="310"/>
                    </a:lnTo>
                    <a:lnTo>
                      <a:pt x="29" y="286"/>
                    </a:lnTo>
                    <a:lnTo>
                      <a:pt x="29" y="263"/>
                    </a:lnTo>
                    <a:lnTo>
                      <a:pt x="29" y="242"/>
                    </a:lnTo>
                    <a:lnTo>
                      <a:pt x="29" y="242"/>
                    </a:lnTo>
                    <a:lnTo>
                      <a:pt x="29" y="206"/>
                    </a:lnTo>
                    <a:lnTo>
                      <a:pt x="27" y="169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33" y="87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8" y="115"/>
                    </a:lnTo>
                    <a:lnTo>
                      <a:pt x="50" y="156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48" y="283"/>
                    </a:lnTo>
                    <a:lnTo>
                      <a:pt x="44" y="292"/>
                    </a:lnTo>
                    <a:lnTo>
                      <a:pt x="39" y="300"/>
                    </a:lnTo>
                    <a:lnTo>
                      <a:pt x="31" y="312"/>
                    </a:lnTo>
                    <a:lnTo>
                      <a:pt x="27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37"/>
              <p:cNvSpPr>
                <a:spLocks/>
              </p:cNvSpPr>
              <p:nvPr/>
            </p:nvSpPr>
            <p:spPr bwMode="auto">
              <a:xfrm>
                <a:off x="12" y="1711"/>
                <a:ext cx="203" cy="176"/>
              </a:xfrm>
              <a:custGeom>
                <a:avLst/>
                <a:gdLst>
                  <a:gd name="T0" fmla="*/ 158 w 203"/>
                  <a:gd name="T1" fmla="*/ 176 h 176"/>
                  <a:gd name="T2" fmla="*/ 140 w 203"/>
                  <a:gd name="T3" fmla="*/ 176 h 176"/>
                  <a:gd name="T4" fmla="*/ 101 w 203"/>
                  <a:gd name="T5" fmla="*/ 35 h 176"/>
                  <a:gd name="T6" fmla="*/ 62 w 203"/>
                  <a:gd name="T7" fmla="*/ 176 h 176"/>
                  <a:gd name="T8" fmla="*/ 45 w 203"/>
                  <a:gd name="T9" fmla="*/ 176 h 176"/>
                  <a:gd name="T10" fmla="*/ 0 w 203"/>
                  <a:gd name="T11" fmla="*/ 0 h 176"/>
                  <a:gd name="T12" fmla="*/ 19 w 203"/>
                  <a:gd name="T13" fmla="*/ 0 h 176"/>
                  <a:gd name="T14" fmla="*/ 54 w 203"/>
                  <a:gd name="T15" fmla="*/ 142 h 176"/>
                  <a:gd name="T16" fmla="*/ 93 w 203"/>
                  <a:gd name="T17" fmla="*/ 0 h 176"/>
                  <a:gd name="T18" fmla="*/ 111 w 203"/>
                  <a:gd name="T19" fmla="*/ 0 h 176"/>
                  <a:gd name="T20" fmla="*/ 148 w 203"/>
                  <a:gd name="T21" fmla="*/ 142 h 176"/>
                  <a:gd name="T22" fmla="*/ 183 w 203"/>
                  <a:gd name="T23" fmla="*/ 0 h 176"/>
                  <a:gd name="T24" fmla="*/ 203 w 203"/>
                  <a:gd name="T25" fmla="*/ 0 h 176"/>
                  <a:gd name="T26" fmla="*/ 158 w 203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6">
                    <a:moveTo>
                      <a:pt x="158" y="176"/>
                    </a:moveTo>
                    <a:lnTo>
                      <a:pt x="140" y="176"/>
                    </a:lnTo>
                    <a:lnTo>
                      <a:pt x="101" y="35"/>
                    </a:lnTo>
                    <a:lnTo>
                      <a:pt x="62" y="176"/>
                    </a:lnTo>
                    <a:lnTo>
                      <a:pt x="45" y="1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4" y="142"/>
                    </a:lnTo>
                    <a:lnTo>
                      <a:pt x="93" y="0"/>
                    </a:lnTo>
                    <a:lnTo>
                      <a:pt x="111" y="0"/>
                    </a:lnTo>
                    <a:lnTo>
                      <a:pt x="148" y="142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15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38"/>
              <p:cNvSpPr>
                <a:spLocks noEditPoints="1"/>
              </p:cNvSpPr>
              <p:nvPr/>
            </p:nvSpPr>
            <p:spPr bwMode="auto">
              <a:xfrm>
                <a:off x="240" y="1711"/>
                <a:ext cx="20" cy="176"/>
              </a:xfrm>
              <a:custGeom>
                <a:avLst/>
                <a:gdLst>
                  <a:gd name="T0" fmla="*/ 0 w 20"/>
                  <a:gd name="T1" fmla="*/ 20 h 176"/>
                  <a:gd name="T2" fmla="*/ 0 w 20"/>
                  <a:gd name="T3" fmla="*/ 0 h 176"/>
                  <a:gd name="T4" fmla="*/ 20 w 20"/>
                  <a:gd name="T5" fmla="*/ 0 h 176"/>
                  <a:gd name="T6" fmla="*/ 20 w 20"/>
                  <a:gd name="T7" fmla="*/ 20 h 176"/>
                  <a:gd name="T8" fmla="*/ 0 w 20"/>
                  <a:gd name="T9" fmla="*/ 20 h 176"/>
                  <a:gd name="T10" fmla="*/ 2 w 20"/>
                  <a:gd name="T11" fmla="*/ 176 h 176"/>
                  <a:gd name="T12" fmla="*/ 2 w 20"/>
                  <a:gd name="T13" fmla="*/ 55 h 176"/>
                  <a:gd name="T14" fmla="*/ 20 w 20"/>
                  <a:gd name="T15" fmla="*/ 55 h 176"/>
                  <a:gd name="T16" fmla="*/ 20 w 20"/>
                  <a:gd name="T17" fmla="*/ 176 h 176"/>
                  <a:gd name="T18" fmla="*/ 2 w 20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6">
                    <a:moveTo>
                      <a:pt x="0" y="2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close/>
                    <a:moveTo>
                      <a:pt x="2" y="176"/>
                    </a:moveTo>
                    <a:lnTo>
                      <a:pt x="2" y="55"/>
                    </a:lnTo>
                    <a:lnTo>
                      <a:pt x="20" y="55"/>
                    </a:lnTo>
                    <a:lnTo>
                      <a:pt x="20" y="176"/>
                    </a:lnTo>
                    <a:lnTo>
                      <a:pt x="2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39"/>
              <p:cNvSpPr>
                <a:spLocks/>
              </p:cNvSpPr>
              <p:nvPr/>
            </p:nvSpPr>
            <p:spPr bwMode="auto">
              <a:xfrm>
                <a:off x="302" y="1711"/>
                <a:ext cx="45" cy="176"/>
              </a:xfrm>
              <a:custGeom>
                <a:avLst/>
                <a:gdLst>
                  <a:gd name="T0" fmla="*/ 32 w 45"/>
                  <a:gd name="T1" fmla="*/ 176 h 176"/>
                  <a:gd name="T2" fmla="*/ 32 w 45"/>
                  <a:gd name="T3" fmla="*/ 176 h 176"/>
                  <a:gd name="T4" fmla="*/ 24 w 45"/>
                  <a:gd name="T5" fmla="*/ 176 h 176"/>
                  <a:gd name="T6" fmla="*/ 18 w 45"/>
                  <a:gd name="T7" fmla="*/ 174 h 176"/>
                  <a:gd name="T8" fmla="*/ 14 w 45"/>
                  <a:gd name="T9" fmla="*/ 170 h 176"/>
                  <a:gd name="T10" fmla="*/ 8 w 45"/>
                  <a:gd name="T11" fmla="*/ 168 h 176"/>
                  <a:gd name="T12" fmla="*/ 8 w 45"/>
                  <a:gd name="T13" fmla="*/ 168 h 176"/>
                  <a:gd name="T14" fmla="*/ 6 w 45"/>
                  <a:gd name="T15" fmla="*/ 162 h 176"/>
                  <a:gd name="T16" fmla="*/ 2 w 45"/>
                  <a:gd name="T17" fmla="*/ 156 h 176"/>
                  <a:gd name="T18" fmla="*/ 0 w 45"/>
                  <a:gd name="T19" fmla="*/ 142 h 176"/>
                  <a:gd name="T20" fmla="*/ 0 w 45"/>
                  <a:gd name="T21" fmla="*/ 0 h 176"/>
                  <a:gd name="T22" fmla="*/ 18 w 45"/>
                  <a:gd name="T23" fmla="*/ 0 h 176"/>
                  <a:gd name="T24" fmla="*/ 18 w 45"/>
                  <a:gd name="T25" fmla="*/ 142 h 176"/>
                  <a:gd name="T26" fmla="*/ 18 w 45"/>
                  <a:gd name="T27" fmla="*/ 142 h 176"/>
                  <a:gd name="T28" fmla="*/ 20 w 45"/>
                  <a:gd name="T29" fmla="*/ 150 h 176"/>
                  <a:gd name="T30" fmla="*/ 22 w 45"/>
                  <a:gd name="T31" fmla="*/ 156 h 176"/>
                  <a:gd name="T32" fmla="*/ 22 w 45"/>
                  <a:gd name="T33" fmla="*/ 156 h 176"/>
                  <a:gd name="T34" fmla="*/ 28 w 45"/>
                  <a:gd name="T35" fmla="*/ 160 h 176"/>
                  <a:gd name="T36" fmla="*/ 36 w 45"/>
                  <a:gd name="T37" fmla="*/ 160 h 176"/>
                  <a:gd name="T38" fmla="*/ 45 w 45"/>
                  <a:gd name="T39" fmla="*/ 160 h 176"/>
                  <a:gd name="T40" fmla="*/ 45 w 45"/>
                  <a:gd name="T41" fmla="*/ 176 h 176"/>
                  <a:gd name="T42" fmla="*/ 32 w 45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6">
                    <a:moveTo>
                      <a:pt x="32" y="176"/>
                    </a:moveTo>
                    <a:lnTo>
                      <a:pt x="32" y="176"/>
                    </a:lnTo>
                    <a:lnTo>
                      <a:pt x="24" y="176"/>
                    </a:lnTo>
                    <a:lnTo>
                      <a:pt x="18" y="174"/>
                    </a:lnTo>
                    <a:lnTo>
                      <a:pt x="14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6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20" y="15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8" y="160"/>
                    </a:lnTo>
                    <a:lnTo>
                      <a:pt x="36" y="160"/>
                    </a:lnTo>
                    <a:lnTo>
                      <a:pt x="45" y="160"/>
                    </a:lnTo>
                    <a:lnTo>
                      <a:pt x="45" y="176"/>
                    </a:lnTo>
                    <a:lnTo>
                      <a:pt x="32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0"/>
              <p:cNvSpPr>
                <a:spLocks/>
              </p:cNvSpPr>
              <p:nvPr/>
            </p:nvSpPr>
            <p:spPr bwMode="auto">
              <a:xfrm>
                <a:off x="377" y="1711"/>
                <a:ext cx="43" cy="176"/>
              </a:xfrm>
              <a:custGeom>
                <a:avLst/>
                <a:gdLst>
                  <a:gd name="T0" fmla="*/ 31 w 43"/>
                  <a:gd name="T1" fmla="*/ 176 h 176"/>
                  <a:gd name="T2" fmla="*/ 31 w 43"/>
                  <a:gd name="T3" fmla="*/ 176 h 176"/>
                  <a:gd name="T4" fmla="*/ 23 w 43"/>
                  <a:gd name="T5" fmla="*/ 176 h 176"/>
                  <a:gd name="T6" fmla="*/ 17 w 43"/>
                  <a:gd name="T7" fmla="*/ 174 h 176"/>
                  <a:gd name="T8" fmla="*/ 11 w 43"/>
                  <a:gd name="T9" fmla="*/ 170 h 176"/>
                  <a:gd name="T10" fmla="*/ 7 w 43"/>
                  <a:gd name="T11" fmla="*/ 168 h 176"/>
                  <a:gd name="T12" fmla="*/ 7 w 43"/>
                  <a:gd name="T13" fmla="*/ 168 h 176"/>
                  <a:gd name="T14" fmla="*/ 3 w 43"/>
                  <a:gd name="T15" fmla="*/ 162 h 176"/>
                  <a:gd name="T16" fmla="*/ 2 w 43"/>
                  <a:gd name="T17" fmla="*/ 156 h 176"/>
                  <a:gd name="T18" fmla="*/ 0 w 43"/>
                  <a:gd name="T19" fmla="*/ 142 h 176"/>
                  <a:gd name="T20" fmla="*/ 0 w 43"/>
                  <a:gd name="T21" fmla="*/ 0 h 176"/>
                  <a:gd name="T22" fmla="*/ 17 w 43"/>
                  <a:gd name="T23" fmla="*/ 0 h 176"/>
                  <a:gd name="T24" fmla="*/ 17 w 43"/>
                  <a:gd name="T25" fmla="*/ 142 h 176"/>
                  <a:gd name="T26" fmla="*/ 17 w 43"/>
                  <a:gd name="T27" fmla="*/ 142 h 176"/>
                  <a:gd name="T28" fmla="*/ 17 w 43"/>
                  <a:gd name="T29" fmla="*/ 150 h 176"/>
                  <a:gd name="T30" fmla="*/ 21 w 43"/>
                  <a:gd name="T31" fmla="*/ 156 h 176"/>
                  <a:gd name="T32" fmla="*/ 21 w 43"/>
                  <a:gd name="T33" fmla="*/ 156 h 176"/>
                  <a:gd name="T34" fmla="*/ 25 w 43"/>
                  <a:gd name="T35" fmla="*/ 160 h 176"/>
                  <a:gd name="T36" fmla="*/ 33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31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31" y="176"/>
                    </a:moveTo>
                    <a:lnTo>
                      <a:pt x="31" y="176"/>
                    </a:lnTo>
                    <a:lnTo>
                      <a:pt x="23" y="176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7" y="168"/>
                    </a:lnTo>
                    <a:lnTo>
                      <a:pt x="7" y="168"/>
                    </a:lnTo>
                    <a:lnTo>
                      <a:pt x="3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50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60"/>
                    </a:lnTo>
                    <a:lnTo>
                      <a:pt x="33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3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1"/>
              <p:cNvSpPr>
                <a:spLocks/>
              </p:cNvSpPr>
              <p:nvPr/>
            </p:nvSpPr>
            <p:spPr bwMode="auto">
              <a:xfrm>
                <a:off x="451" y="1711"/>
                <a:ext cx="101" cy="176"/>
              </a:xfrm>
              <a:custGeom>
                <a:avLst/>
                <a:gdLst>
                  <a:gd name="T0" fmla="*/ 80 w 101"/>
                  <a:gd name="T1" fmla="*/ 176 h 176"/>
                  <a:gd name="T2" fmla="*/ 41 w 101"/>
                  <a:gd name="T3" fmla="*/ 113 h 176"/>
                  <a:gd name="T4" fmla="*/ 17 w 101"/>
                  <a:gd name="T5" fmla="*/ 141 h 176"/>
                  <a:gd name="T6" fmla="*/ 17 w 101"/>
                  <a:gd name="T7" fmla="*/ 176 h 176"/>
                  <a:gd name="T8" fmla="*/ 0 w 101"/>
                  <a:gd name="T9" fmla="*/ 176 h 176"/>
                  <a:gd name="T10" fmla="*/ 0 w 101"/>
                  <a:gd name="T11" fmla="*/ 0 h 176"/>
                  <a:gd name="T12" fmla="*/ 17 w 101"/>
                  <a:gd name="T13" fmla="*/ 0 h 176"/>
                  <a:gd name="T14" fmla="*/ 17 w 101"/>
                  <a:gd name="T15" fmla="*/ 117 h 176"/>
                  <a:gd name="T16" fmla="*/ 72 w 101"/>
                  <a:gd name="T17" fmla="*/ 55 h 176"/>
                  <a:gd name="T18" fmla="*/ 93 w 101"/>
                  <a:gd name="T19" fmla="*/ 55 h 176"/>
                  <a:gd name="T20" fmla="*/ 52 w 101"/>
                  <a:gd name="T21" fmla="*/ 102 h 176"/>
                  <a:gd name="T22" fmla="*/ 101 w 101"/>
                  <a:gd name="T23" fmla="*/ 176 h 176"/>
                  <a:gd name="T24" fmla="*/ 80 w 101"/>
                  <a:gd name="T2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6">
                    <a:moveTo>
                      <a:pt x="80" y="176"/>
                    </a:moveTo>
                    <a:lnTo>
                      <a:pt x="41" y="113"/>
                    </a:lnTo>
                    <a:lnTo>
                      <a:pt x="17" y="141"/>
                    </a:lnTo>
                    <a:lnTo>
                      <a:pt x="17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2" y="55"/>
                    </a:lnTo>
                    <a:lnTo>
                      <a:pt x="93" y="55"/>
                    </a:lnTo>
                    <a:lnTo>
                      <a:pt x="52" y="102"/>
                    </a:lnTo>
                    <a:lnTo>
                      <a:pt x="101" y="176"/>
                    </a:lnTo>
                    <a:lnTo>
                      <a:pt x="8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2"/>
              <p:cNvSpPr>
                <a:spLocks noEditPoints="1"/>
              </p:cNvSpPr>
              <p:nvPr/>
            </p:nvSpPr>
            <p:spPr bwMode="auto">
              <a:xfrm>
                <a:off x="572" y="1764"/>
                <a:ext cx="99" cy="125"/>
              </a:xfrm>
              <a:custGeom>
                <a:avLst/>
                <a:gdLst>
                  <a:gd name="T0" fmla="*/ 95 w 99"/>
                  <a:gd name="T1" fmla="*/ 89 h 125"/>
                  <a:gd name="T2" fmla="*/ 84 w 99"/>
                  <a:gd name="T3" fmla="*/ 111 h 125"/>
                  <a:gd name="T4" fmla="*/ 76 w 99"/>
                  <a:gd name="T5" fmla="*/ 117 h 125"/>
                  <a:gd name="T6" fmla="*/ 58 w 99"/>
                  <a:gd name="T7" fmla="*/ 123 h 125"/>
                  <a:gd name="T8" fmla="*/ 48 w 99"/>
                  <a:gd name="T9" fmla="*/ 125 h 125"/>
                  <a:gd name="T10" fmla="*/ 29 w 99"/>
                  <a:gd name="T11" fmla="*/ 121 h 125"/>
                  <a:gd name="T12" fmla="*/ 13 w 99"/>
                  <a:gd name="T13" fmla="*/ 111 h 125"/>
                  <a:gd name="T14" fmla="*/ 8 w 99"/>
                  <a:gd name="T15" fmla="*/ 101 h 125"/>
                  <a:gd name="T16" fmla="*/ 2 w 99"/>
                  <a:gd name="T17" fmla="*/ 89 h 125"/>
                  <a:gd name="T18" fmla="*/ 0 w 99"/>
                  <a:gd name="T19" fmla="*/ 62 h 125"/>
                  <a:gd name="T20" fmla="*/ 0 w 99"/>
                  <a:gd name="T21" fmla="*/ 47 h 125"/>
                  <a:gd name="T22" fmla="*/ 2 w 99"/>
                  <a:gd name="T23" fmla="*/ 35 h 125"/>
                  <a:gd name="T24" fmla="*/ 13 w 99"/>
                  <a:gd name="T25" fmla="*/ 13 h 125"/>
                  <a:gd name="T26" fmla="*/ 21 w 99"/>
                  <a:gd name="T27" fmla="*/ 8 h 125"/>
                  <a:gd name="T28" fmla="*/ 39 w 99"/>
                  <a:gd name="T29" fmla="*/ 2 h 125"/>
                  <a:gd name="T30" fmla="*/ 48 w 99"/>
                  <a:gd name="T31" fmla="*/ 0 h 125"/>
                  <a:gd name="T32" fmla="*/ 68 w 99"/>
                  <a:gd name="T33" fmla="*/ 4 h 125"/>
                  <a:gd name="T34" fmla="*/ 84 w 99"/>
                  <a:gd name="T35" fmla="*/ 13 h 125"/>
                  <a:gd name="T36" fmla="*/ 91 w 99"/>
                  <a:gd name="T37" fmla="*/ 23 h 125"/>
                  <a:gd name="T38" fmla="*/ 95 w 99"/>
                  <a:gd name="T39" fmla="*/ 35 h 125"/>
                  <a:gd name="T40" fmla="*/ 99 w 99"/>
                  <a:gd name="T41" fmla="*/ 62 h 125"/>
                  <a:gd name="T42" fmla="*/ 97 w 99"/>
                  <a:gd name="T43" fmla="*/ 78 h 125"/>
                  <a:gd name="T44" fmla="*/ 95 w 99"/>
                  <a:gd name="T45" fmla="*/ 89 h 125"/>
                  <a:gd name="T46" fmla="*/ 78 w 99"/>
                  <a:gd name="T47" fmla="*/ 41 h 125"/>
                  <a:gd name="T48" fmla="*/ 72 w 99"/>
                  <a:gd name="T49" fmla="*/ 25 h 125"/>
                  <a:gd name="T50" fmla="*/ 66 w 99"/>
                  <a:gd name="T51" fmla="*/ 21 h 125"/>
                  <a:gd name="T52" fmla="*/ 54 w 99"/>
                  <a:gd name="T53" fmla="*/ 15 h 125"/>
                  <a:gd name="T54" fmla="*/ 48 w 99"/>
                  <a:gd name="T55" fmla="*/ 15 h 125"/>
                  <a:gd name="T56" fmla="*/ 37 w 99"/>
                  <a:gd name="T57" fmla="*/ 17 h 125"/>
                  <a:gd name="T58" fmla="*/ 27 w 99"/>
                  <a:gd name="T59" fmla="*/ 25 h 125"/>
                  <a:gd name="T60" fmla="*/ 21 w 99"/>
                  <a:gd name="T61" fmla="*/ 31 h 125"/>
                  <a:gd name="T62" fmla="*/ 19 w 99"/>
                  <a:gd name="T63" fmla="*/ 41 h 125"/>
                  <a:gd name="T64" fmla="*/ 17 w 99"/>
                  <a:gd name="T65" fmla="*/ 62 h 125"/>
                  <a:gd name="T66" fmla="*/ 19 w 99"/>
                  <a:gd name="T67" fmla="*/ 84 h 125"/>
                  <a:gd name="T68" fmla="*/ 27 w 99"/>
                  <a:gd name="T69" fmla="*/ 99 h 125"/>
                  <a:gd name="T70" fmla="*/ 31 w 99"/>
                  <a:gd name="T71" fmla="*/ 103 h 125"/>
                  <a:gd name="T72" fmla="*/ 43 w 99"/>
                  <a:gd name="T73" fmla="*/ 107 h 125"/>
                  <a:gd name="T74" fmla="*/ 48 w 99"/>
                  <a:gd name="T75" fmla="*/ 109 h 125"/>
                  <a:gd name="T76" fmla="*/ 60 w 99"/>
                  <a:gd name="T77" fmla="*/ 107 h 125"/>
                  <a:gd name="T78" fmla="*/ 72 w 99"/>
                  <a:gd name="T79" fmla="*/ 99 h 125"/>
                  <a:gd name="T80" fmla="*/ 76 w 99"/>
                  <a:gd name="T81" fmla="*/ 93 h 125"/>
                  <a:gd name="T82" fmla="*/ 78 w 99"/>
                  <a:gd name="T83" fmla="*/ 84 h 125"/>
                  <a:gd name="T84" fmla="*/ 80 w 99"/>
                  <a:gd name="T85" fmla="*/ 62 h 125"/>
                  <a:gd name="T86" fmla="*/ 78 w 99"/>
                  <a:gd name="T87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5" y="89"/>
                    </a:moveTo>
                    <a:lnTo>
                      <a:pt x="95" y="89"/>
                    </a:lnTo>
                    <a:lnTo>
                      <a:pt x="91" y="10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76" y="117"/>
                    </a:lnTo>
                    <a:lnTo>
                      <a:pt x="68" y="121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39" y="123"/>
                    </a:lnTo>
                    <a:lnTo>
                      <a:pt x="29" y="121"/>
                    </a:lnTo>
                    <a:lnTo>
                      <a:pt x="21" y="117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8" y="101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8" y="2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21" y="8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2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91" y="23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7" y="47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7" y="78"/>
                    </a:lnTo>
                    <a:lnTo>
                      <a:pt x="95" y="89"/>
                    </a:lnTo>
                    <a:lnTo>
                      <a:pt x="95" y="89"/>
                    </a:lnTo>
                    <a:close/>
                    <a:moveTo>
                      <a:pt x="78" y="41"/>
                    </a:moveTo>
                    <a:lnTo>
                      <a:pt x="78" y="41"/>
                    </a:lnTo>
                    <a:lnTo>
                      <a:pt x="76" y="31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66" y="21"/>
                    </a:lnTo>
                    <a:lnTo>
                      <a:pt x="60" y="17"/>
                    </a:lnTo>
                    <a:lnTo>
                      <a:pt x="54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7" y="17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31" y="103"/>
                    </a:lnTo>
                    <a:lnTo>
                      <a:pt x="37" y="107"/>
                    </a:lnTo>
                    <a:lnTo>
                      <a:pt x="43" y="107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54" y="107"/>
                    </a:lnTo>
                    <a:lnTo>
                      <a:pt x="60" y="107"/>
                    </a:lnTo>
                    <a:lnTo>
                      <a:pt x="66" y="103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6" y="93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78" y="41"/>
                    </a:lnTo>
                    <a:lnTo>
                      <a:pt x="7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3"/>
              <p:cNvSpPr>
                <a:spLocks/>
              </p:cNvSpPr>
              <p:nvPr/>
            </p:nvSpPr>
            <p:spPr bwMode="auto">
              <a:xfrm>
                <a:off x="708" y="1764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9 w 174"/>
                  <a:gd name="T5" fmla="*/ 23 h 123"/>
                  <a:gd name="T6" fmla="*/ 145 w 174"/>
                  <a:gd name="T7" fmla="*/ 21 h 123"/>
                  <a:gd name="T8" fmla="*/ 127 w 174"/>
                  <a:gd name="T9" fmla="*/ 15 h 123"/>
                  <a:gd name="T10" fmla="*/ 113 w 174"/>
                  <a:gd name="T11" fmla="*/ 17 h 123"/>
                  <a:gd name="T12" fmla="*/ 104 w 174"/>
                  <a:gd name="T13" fmla="*/ 23 h 123"/>
                  <a:gd name="T14" fmla="*/ 102 w 174"/>
                  <a:gd name="T15" fmla="*/ 29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29 h 123"/>
                  <a:gd name="T24" fmla="*/ 71 w 174"/>
                  <a:gd name="T25" fmla="*/ 23 h 123"/>
                  <a:gd name="T26" fmla="*/ 61 w 174"/>
                  <a:gd name="T27" fmla="*/ 17 h 123"/>
                  <a:gd name="T28" fmla="*/ 49 w 174"/>
                  <a:gd name="T29" fmla="*/ 15 h 123"/>
                  <a:gd name="T30" fmla="*/ 32 w 174"/>
                  <a:gd name="T31" fmla="*/ 21 h 123"/>
                  <a:gd name="T32" fmla="*/ 26 w 174"/>
                  <a:gd name="T33" fmla="*/ 23 h 123"/>
                  <a:gd name="T34" fmla="*/ 20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5 h 123"/>
                  <a:gd name="T42" fmla="*/ 26 w 174"/>
                  <a:gd name="T43" fmla="*/ 8 h 123"/>
                  <a:gd name="T44" fmla="*/ 43 w 174"/>
                  <a:gd name="T45" fmla="*/ 2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19 h 123"/>
                  <a:gd name="T52" fmla="*/ 98 w 174"/>
                  <a:gd name="T53" fmla="*/ 11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7 w 174"/>
                  <a:gd name="T59" fmla="*/ 4 h 123"/>
                  <a:gd name="T60" fmla="*/ 160 w 174"/>
                  <a:gd name="T61" fmla="*/ 11 h 123"/>
                  <a:gd name="T62" fmla="*/ 166 w 174"/>
                  <a:gd name="T63" fmla="*/ 17 h 123"/>
                  <a:gd name="T64" fmla="*/ 174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2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39" y="17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13" y="17"/>
                    </a:lnTo>
                    <a:lnTo>
                      <a:pt x="110" y="21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2" y="29"/>
                    </a:lnTo>
                    <a:lnTo>
                      <a:pt x="98" y="33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7" y="21"/>
                    </a:lnTo>
                    <a:lnTo>
                      <a:pt x="61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32" y="21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2"/>
                    </a:lnTo>
                    <a:lnTo>
                      <a:pt x="74" y="6"/>
                    </a:lnTo>
                    <a:lnTo>
                      <a:pt x="82" y="1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8" y="11"/>
                    </a:lnTo>
                    <a:lnTo>
                      <a:pt x="108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7" y="4"/>
                    </a:lnTo>
                    <a:lnTo>
                      <a:pt x="154" y="6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6" y="17"/>
                    </a:lnTo>
                    <a:lnTo>
                      <a:pt x="170" y="25"/>
                    </a:lnTo>
                    <a:lnTo>
                      <a:pt x="174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4"/>
              <p:cNvSpPr>
                <a:spLocks/>
              </p:cNvSpPr>
              <p:nvPr/>
            </p:nvSpPr>
            <p:spPr bwMode="auto">
              <a:xfrm>
                <a:off x="925" y="1764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8 w 174"/>
                  <a:gd name="T5" fmla="*/ 23 h 123"/>
                  <a:gd name="T6" fmla="*/ 144 w 174"/>
                  <a:gd name="T7" fmla="*/ 21 h 123"/>
                  <a:gd name="T8" fmla="*/ 127 w 174"/>
                  <a:gd name="T9" fmla="*/ 15 h 123"/>
                  <a:gd name="T10" fmla="*/ 115 w 174"/>
                  <a:gd name="T11" fmla="*/ 17 h 123"/>
                  <a:gd name="T12" fmla="*/ 105 w 174"/>
                  <a:gd name="T13" fmla="*/ 23 h 123"/>
                  <a:gd name="T14" fmla="*/ 101 w 174"/>
                  <a:gd name="T15" fmla="*/ 29 h 123"/>
                  <a:gd name="T16" fmla="*/ 95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29 h 123"/>
                  <a:gd name="T24" fmla="*/ 70 w 174"/>
                  <a:gd name="T25" fmla="*/ 23 h 123"/>
                  <a:gd name="T26" fmla="*/ 60 w 174"/>
                  <a:gd name="T27" fmla="*/ 17 h 123"/>
                  <a:gd name="T28" fmla="*/ 49 w 174"/>
                  <a:gd name="T29" fmla="*/ 15 h 123"/>
                  <a:gd name="T30" fmla="*/ 31 w 174"/>
                  <a:gd name="T31" fmla="*/ 21 h 123"/>
                  <a:gd name="T32" fmla="*/ 25 w 174"/>
                  <a:gd name="T33" fmla="*/ 23 h 123"/>
                  <a:gd name="T34" fmla="*/ 19 w 174"/>
                  <a:gd name="T35" fmla="*/ 35 h 123"/>
                  <a:gd name="T36" fmla="*/ 17 w 174"/>
                  <a:gd name="T37" fmla="*/ 123 h 123"/>
                  <a:gd name="T38" fmla="*/ 0 w 174"/>
                  <a:gd name="T39" fmla="*/ 2 h 123"/>
                  <a:gd name="T40" fmla="*/ 17 w 174"/>
                  <a:gd name="T41" fmla="*/ 15 h 123"/>
                  <a:gd name="T42" fmla="*/ 25 w 174"/>
                  <a:gd name="T43" fmla="*/ 8 h 123"/>
                  <a:gd name="T44" fmla="*/ 43 w 174"/>
                  <a:gd name="T45" fmla="*/ 2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19 h 123"/>
                  <a:gd name="T52" fmla="*/ 97 w 174"/>
                  <a:gd name="T53" fmla="*/ 11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4 h 123"/>
                  <a:gd name="T60" fmla="*/ 162 w 174"/>
                  <a:gd name="T61" fmla="*/ 11 h 123"/>
                  <a:gd name="T62" fmla="*/ 166 w 174"/>
                  <a:gd name="T63" fmla="*/ 17 h 123"/>
                  <a:gd name="T64" fmla="*/ 174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2" y="29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4" y="21"/>
                    </a:lnTo>
                    <a:lnTo>
                      <a:pt x="138" y="17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15" y="17"/>
                    </a:lnTo>
                    <a:lnTo>
                      <a:pt x="109" y="21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1" y="29"/>
                    </a:lnTo>
                    <a:lnTo>
                      <a:pt x="97" y="33"/>
                    </a:lnTo>
                    <a:lnTo>
                      <a:pt x="95" y="47"/>
                    </a:lnTo>
                    <a:lnTo>
                      <a:pt x="95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6" y="21"/>
                    </a:lnTo>
                    <a:lnTo>
                      <a:pt x="60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31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3" y="29"/>
                    </a:lnTo>
                    <a:lnTo>
                      <a:pt x="19" y="35"/>
                    </a:lnTo>
                    <a:lnTo>
                      <a:pt x="17" y="49"/>
                    </a:lnTo>
                    <a:lnTo>
                      <a:pt x="17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5" y="8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4" y="1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7" y="11"/>
                    </a:lnTo>
                    <a:lnTo>
                      <a:pt x="107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6" y="4"/>
                    </a:lnTo>
                    <a:lnTo>
                      <a:pt x="154" y="6"/>
                    </a:lnTo>
                    <a:lnTo>
                      <a:pt x="162" y="11"/>
                    </a:lnTo>
                    <a:lnTo>
                      <a:pt x="162" y="11"/>
                    </a:lnTo>
                    <a:lnTo>
                      <a:pt x="166" y="17"/>
                    </a:lnTo>
                    <a:lnTo>
                      <a:pt x="172" y="25"/>
                    </a:lnTo>
                    <a:lnTo>
                      <a:pt x="174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45"/>
              <p:cNvSpPr>
                <a:spLocks noEditPoints="1"/>
              </p:cNvSpPr>
              <p:nvPr/>
            </p:nvSpPr>
            <p:spPr bwMode="auto">
              <a:xfrm>
                <a:off x="1136" y="1764"/>
                <a:ext cx="99" cy="125"/>
              </a:xfrm>
              <a:custGeom>
                <a:avLst/>
                <a:gdLst>
                  <a:gd name="T0" fmla="*/ 17 w 99"/>
                  <a:gd name="T1" fmla="*/ 66 h 125"/>
                  <a:gd name="T2" fmla="*/ 19 w 99"/>
                  <a:gd name="T3" fmla="*/ 84 h 125"/>
                  <a:gd name="T4" fmla="*/ 27 w 99"/>
                  <a:gd name="T5" fmla="*/ 97 h 125"/>
                  <a:gd name="T6" fmla="*/ 31 w 99"/>
                  <a:gd name="T7" fmla="*/ 103 h 125"/>
                  <a:gd name="T8" fmla="*/ 44 w 99"/>
                  <a:gd name="T9" fmla="*/ 107 h 125"/>
                  <a:gd name="T10" fmla="*/ 52 w 99"/>
                  <a:gd name="T11" fmla="*/ 109 h 125"/>
                  <a:gd name="T12" fmla="*/ 70 w 99"/>
                  <a:gd name="T13" fmla="*/ 105 h 125"/>
                  <a:gd name="T14" fmla="*/ 78 w 99"/>
                  <a:gd name="T15" fmla="*/ 101 h 125"/>
                  <a:gd name="T16" fmla="*/ 97 w 99"/>
                  <a:gd name="T17" fmla="*/ 105 h 125"/>
                  <a:gd name="T18" fmla="*/ 87 w 99"/>
                  <a:gd name="T19" fmla="*/ 115 h 125"/>
                  <a:gd name="T20" fmla="*/ 78 w 99"/>
                  <a:gd name="T21" fmla="*/ 121 h 125"/>
                  <a:gd name="T22" fmla="*/ 52 w 99"/>
                  <a:gd name="T23" fmla="*/ 125 h 125"/>
                  <a:gd name="T24" fmla="*/ 41 w 99"/>
                  <a:gd name="T25" fmla="*/ 123 h 125"/>
                  <a:gd name="T26" fmla="*/ 21 w 99"/>
                  <a:gd name="T27" fmla="*/ 115 h 125"/>
                  <a:gd name="T28" fmla="*/ 13 w 99"/>
                  <a:gd name="T29" fmla="*/ 109 h 125"/>
                  <a:gd name="T30" fmla="*/ 4 w 99"/>
                  <a:gd name="T31" fmla="*/ 89 h 125"/>
                  <a:gd name="T32" fmla="*/ 0 w 99"/>
                  <a:gd name="T33" fmla="*/ 62 h 125"/>
                  <a:gd name="T34" fmla="*/ 0 w 99"/>
                  <a:gd name="T35" fmla="*/ 49 h 125"/>
                  <a:gd name="T36" fmla="*/ 7 w 99"/>
                  <a:gd name="T37" fmla="*/ 25 h 125"/>
                  <a:gd name="T38" fmla="*/ 13 w 99"/>
                  <a:gd name="T39" fmla="*/ 15 h 125"/>
                  <a:gd name="T40" fmla="*/ 29 w 99"/>
                  <a:gd name="T41" fmla="*/ 4 h 125"/>
                  <a:gd name="T42" fmla="*/ 50 w 99"/>
                  <a:gd name="T43" fmla="*/ 0 h 125"/>
                  <a:gd name="T44" fmla="*/ 60 w 99"/>
                  <a:gd name="T45" fmla="*/ 2 h 125"/>
                  <a:gd name="T46" fmla="*/ 80 w 99"/>
                  <a:gd name="T47" fmla="*/ 9 h 125"/>
                  <a:gd name="T48" fmla="*/ 85 w 99"/>
                  <a:gd name="T49" fmla="*/ 15 h 125"/>
                  <a:gd name="T50" fmla="*/ 95 w 99"/>
                  <a:gd name="T51" fmla="*/ 35 h 125"/>
                  <a:gd name="T52" fmla="*/ 99 w 99"/>
                  <a:gd name="T53" fmla="*/ 58 h 125"/>
                  <a:gd name="T54" fmla="*/ 17 w 99"/>
                  <a:gd name="T55" fmla="*/ 66 h 125"/>
                  <a:gd name="T56" fmla="*/ 80 w 99"/>
                  <a:gd name="T57" fmla="*/ 43 h 125"/>
                  <a:gd name="T58" fmla="*/ 78 w 99"/>
                  <a:gd name="T59" fmla="*/ 33 h 125"/>
                  <a:gd name="T60" fmla="*/ 66 w 99"/>
                  <a:gd name="T61" fmla="*/ 19 h 125"/>
                  <a:gd name="T62" fmla="*/ 58 w 99"/>
                  <a:gd name="T63" fmla="*/ 15 h 125"/>
                  <a:gd name="T64" fmla="*/ 50 w 99"/>
                  <a:gd name="T65" fmla="*/ 15 h 125"/>
                  <a:gd name="T66" fmla="*/ 33 w 99"/>
                  <a:gd name="T67" fmla="*/ 19 h 125"/>
                  <a:gd name="T68" fmla="*/ 25 w 99"/>
                  <a:gd name="T69" fmla="*/ 25 h 125"/>
                  <a:gd name="T70" fmla="*/ 21 w 99"/>
                  <a:gd name="T71" fmla="*/ 33 h 125"/>
                  <a:gd name="T72" fmla="*/ 19 w 99"/>
                  <a:gd name="T73" fmla="*/ 43 h 125"/>
                  <a:gd name="T74" fmla="*/ 82 w 99"/>
                  <a:gd name="T75" fmla="*/ 54 h 125"/>
                  <a:gd name="T76" fmla="*/ 80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6"/>
                    </a:moveTo>
                    <a:lnTo>
                      <a:pt x="17" y="66"/>
                    </a:lnTo>
                    <a:lnTo>
                      <a:pt x="17" y="76"/>
                    </a:lnTo>
                    <a:lnTo>
                      <a:pt x="19" y="84"/>
                    </a:lnTo>
                    <a:lnTo>
                      <a:pt x="23" y="91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31" y="103"/>
                    </a:lnTo>
                    <a:lnTo>
                      <a:pt x="39" y="105"/>
                    </a:lnTo>
                    <a:lnTo>
                      <a:pt x="44" y="107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62" y="107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8" y="101"/>
                    </a:lnTo>
                    <a:lnTo>
                      <a:pt x="85" y="95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87" y="115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66" y="123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7" y="99"/>
                    </a:lnTo>
                    <a:lnTo>
                      <a:pt x="4" y="89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37"/>
                    </a:lnTo>
                    <a:lnTo>
                      <a:pt x="7" y="2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0" y="2"/>
                    </a:lnTo>
                    <a:lnTo>
                      <a:pt x="70" y="4"/>
                    </a:lnTo>
                    <a:lnTo>
                      <a:pt x="80" y="9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91" y="25"/>
                    </a:lnTo>
                    <a:lnTo>
                      <a:pt x="95" y="35"/>
                    </a:lnTo>
                    <a:lnTo>
                      <a:pt x="99" y="47"/>
                    </a:lnTo>
                    <a:lnTo>
                      <a:pt x="99" y="58"/>
                    </a:lnTo>
                    <a:lnTo>
                      <a:pt x="99" y="66"/>
                    </a:lnTo>
                    <a:lnTo>
                      <a:pt x="17" y="66"/>
                    </a:lnTo>
                    <a:close/>
                    <a:moveTo>
                      <a:pt x="80" y="43"/>
                    </a:moveTo>
                    <a:lnTo>
                      <a:pt x="80" y="4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4" y="25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58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5" y="2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0" y="43"/>
                    </a:lnTo>
                    <a:lnTo>
                      <a:pt x="8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46"/>
              <p:cNvSpPr>
                <a:spLocks/>
              </p:cNvSpPr>
              <p:nvPr/>
            </p:nvSpPr>
            <p:spPr bwMode="auto">
              <a:xfrm>
                <a:off x="1272" y="1764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5 h 123"/>
                  <a:gd name="T8" fmla="*/ 74 w 96"/>
                  <a:gd name="T9" fmla="*/ 29 h 123"/>
                  <a:gd name="T10" fmla="*/ 70 w 96"/>
                  <a:gd name="T11" fmla="*/ 23 h 123"/>
                  <a:gd name="T12" fmla="*/ 70 w 96"/>
                  <a:gd name="T13" fmla="*/ 23 h 123"/>
                  <a:gd name="T14" fmla="*/ 67 w 96"/>
                  <a:gd name="T15" fmla="*/ 21 h 123"/>
                  <a:gd name="T16" fmla="*/ 61 w 96"/>
                  <a:gd name="T17" fmla="*/ 17 h 123"/>
                  <a:gd name="T18" fmla="*/ 49 w 96"/>
                  <a:gd name="T19" fmla="*/ 15 h 123"/>
                  <a:gd name="T20" fmla="*/ 49 w 96"/>
                  <a:gd name="T21" fmla="*/ 15 h 123"/>
                  <a:gd name="T22" fmla="*/ 37 w 96"/>
                  <a:gd name="T23" fmla="*/ 17 h 123"/>
                  <a:gd name="T24" fmla="*/ 31 w 96"/>
                  <a:gd name="T25" fmla="*/ 21 h 123"/>
                  <a:gd name="T26" fmla="*/ 28 w 96"/>
                  <a:gd name="T27" fmla="*/ 23 h 123"/>
                  <a:gd name="T28" fmla="*/ 28 w 96"/>
                  <a:gd name="T29" fmla="*/ 23 h 123"/>
                  <a:gd name="T30" fmla="*/ 24 w 96"/>
                  <a:gd name="T31" fmla="*/ 29 h 123"/>
                  <a:gd name="T32" fmla="*/ 22 w 96"/>
                  <a:gd name="T33" fmla="*/ 35 h 123"/>
                  <a:gd name="T34" fmla="*/ 20 w 96"/>
                  <a:gd name="T35" fmla="*/ 49 h 123"/>
                  <a:gd name="T36" fmla="*/ 20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20 w 96"/>
                  <a:gd name="T43" fmla="*/ 2 h 123"/>
                  <a:gd name="T44" fmla="*/ 20 w 96"/>
                  <a:gd name="T45" fmla="*/ 15 h 123"/>
                  <a:gd name="T46" fmla="*/ 20 w 96"/>
                  <a:gd name="T47" fmla="*/ 15 h 123"/>
                  <a:gd name="T48" fmla="*/ 26 w 96"/>
                  <a:gd name="T49" fmla="*/ 8 h 123"/>
                  <a:gd name="T50" fmla="*/ 33 w 96"/>
                  <a:gd name="T51" fmla="*/ 4 h 123"/>
                  <a:gd name="T52" fmla="*/ 43 w 96"/>
                  <a:gd name="T53" fmla="*/ 2 h 123"/>
                  <a:gd name="T54" fmla="*/ 53 w 96"/>
                  <a:gd name="T55" fmla="*/ 0 h 123"/>
                  <a:gd name="T56" fmla="*/ 53 w 96"/>
                  <a:gd name="T57" fmla="*/ 0 h 123"/>
                  <a:gd name="T58" fmla="*/ 63 w 96"/>
                  <a:gd name="T59" fmla="*/ 0 h 123"/>
                  <a:gd name="T60" fmla="*/ 70 w 96"/>
                  <a:gd name="T61" fmla="*/ 4 h 123"/>
                  <a:gd name="T62" fmla="*/ 78 w 96"/>
                  <a:gd name="T63" fmla="*/ 6 h 123"/>
                  <a:gd name="T64" fmla="*/ 84 w 96"/>
                  <a:gd name="T65" fmla="*/ 11 h 123"/>
                  <a:gd name="T66" fmla="*/ 84 w 96"/>
                  <a:gd name="T67" fmla="*/ 11 h 123"/>
                  <a:gd name="T68" fmla="*/ 90 w 96"/>
                  <a:gd name="T69" fmla="*/ 17 h 123"/>
                  <a:gd name="T70" fmla="*/ 94 w 96"/>
                  <a:gd name="T71" fmla="*/ 25 h 123"/>
                  <a:gd name="T72" fmla="*/ 96 w 96"/>
                  <a:gd name="T73" fmla="*/ 35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7" y="21"/>
                    </a:lnTo>
                    <a:lnTo>
                      <a:pt x="61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7" y="17"/>
                    </a:lnTo>
                    <a:lnTo>
                      <a:pt x="31" y="21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4" y="29"/>
                    </a:lnTo>
                    <a:lnTo>
                      <a:pt x="22" y="35"/>
                    </a:lnTo>
                    <a:lnTo>
                      <a:pt x="20" y="49"/>
                    </a:lnTo>
                    <a:lnTo>
                      <a:pt x="20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0" y="4"/>
                    </a:lnTo>
                    <a:lnTo>
                      <a:pt x="78" y="6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90" y="17"/>
                    </a:lnTo>
                    <a:lnTo>
                      <a:pt x="94" y="25"/>
                    </a:lnTo>
                    <a:lnTo>
                      <a:pt x="96" y="35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47"/>
              <p:cNvSpPr>
                <a:spLocks noEditPoints="1"/>
              </p:cNvSpPr>
              <p:nvPr/>
            </p:nvSpPr>
            <p:spPr bwMode="auto">
              <a:xfrm>
                <a:off x="847" y="1939"/>
                <a:ext cx="78" cy="115"/>
              </a:xfrm>
              <a:custGeom>
                <a:avLst/>
                <a:gdLst>
                  <a:gd name="T0" fmla="*/ 68 w 78"/>
                  <a:gd name="T1" fmla="*/ 108 h 115"/>
                  <a:gd name="T2" fmla="*/ 58 w 78"/>
                  <a:gd name="T3" fmla="*/ 114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6 w 78"/>
                  <a:gd name="T11" fmla="*/ 8 h 115"/>
                  <a:gd name="T12" fmla="*/ 72 w 78"/>
                  <a:gd name="T13" fmla="*/ 14 h 115"/>
                  <a:gd name="T14" fmla="*/ 76 w 78"/>
                  <a:gd name="T15" fmla="*/ 26 h 115"/>
                  <a:gd name="T16" fmla="*/ 76 w 78"/>
                  <a:gd name="T17" fmla="*/ 32 h 115"/>
                  <a:gd name="T18" fmla="*/ 72 w 78"/>
                  <a:gd name="T19" fmla="*/ 47 h 115"/>
                  <a:gd name="T20" fmla="*/ 66 w 78"/>
                  <a:gd name="T21" fmla="*/ 53 h 115"/>
                  <a:gd name="T22" fmla="*/ 60 w 78"/>
                  <a:gd name="T23" fmla="*/ 57 h 115"/>
                  <a:gd name="T24" fmla="*/ 74 w 78"/>
                  <a:gd name="T25" fmla="*/ 67 h 115"/>
                  <a:gd name="T26" fmla="*/ 78 w 78"/>
                  <a:gd name="T27" fmla="*/ 74 h 115"/>
                  <a:gd name="T28" fmla="*/ 78 w 78"/>
                  <a:gd name="T29" fmla="*/ 84 h 115"/>
                  <a:gd name="T30" fmla="*/ 76 w 78"/>
                  <a:gd name="T31" fmla="*/ 98 h 115"/>
                  <a:gd name="T32" fmla="*/ 68 w 78"/>
                  <a:gd name="T33" fmla="*/ 108 h 115"/>
                  <a:gd name="T34" fmla="*/ 58 w 78"/>
                  <a:gd name="T35" fmla="*/ 16 h 115"/>
                  <a:gd name="T36" fmla="*/ 51 w 78"/>
                  <a:gd name="T37" fmla="*/ 14 h 115"/>
                  <a:gd name="T38" fmla="*/ 12 w 78"/>
                  <a:gd name="T39" fmla="*/ 12 h 115"/>
                  <a:gd name="T40" fmla="*/ 41 w 78"/>
                  <a:gd name="T41" fmla="*/ 51 h 115"/>
                  <a:gd name="T42" fmla="*/ 51 w 78"/>
                  <a:gd name="T43" fmla="*/ 51 h 115"/>
                  <a:gd name="T44" fmla="*/ 58 w 78"/>
                  <a:gd name="T45" fmla="*/ 47 h 115"/>
                  <a:gd name="T46" fmla="*/ 64 w 78"/>
                  <a:gd name="T47" fmla="*/ 32 h 115"/>
                  <a:gd name="T48" fmla="*/ 62 w 78"/>
                  <a:gd name="T49" fmla="*/ 24 h 115"/>
                  <a:gd name="T50" fmla="*/ 58 w 78"/>
                  <a:gd name="T51" fmla="*/ 16 h 115"/>
                  <a:gd name="T52" fmla="*/ 60 w 78"/>
                  <a:gd name="T53" fmla="*/ 69 h 115"/>
                  <a:gd name="T54" fmla="*/ 43 w 78"/>
                  <a:gd name="T55" fmla="*/ 63 h 115"/>
                  <a:gd name="T56" fmla="*/ 12 w 78"/>
                  <a:gd name="T57" fmla="*/ 106 h 115"/>
                  <a:gd name="T58" fmla="*/ 43 w 78"/>
                  <a:gd name="T59" fmla="*/ 106 h 115"/>
                  <a:gd name="T60" fmla="*/ 60 w 78"/>
                  <a:gd name="T61" fmla="*/ 100 h 115"/>
                  <a:gd name="T62" fmla="*/ 64 w 78"/>
                  <a:gd name="T63" fmla="*/ 92 h 115"/>
                  <a:gd name="T64" fmla="*/ 66 w 78"/>
                  <a:gd name="T65" fmla="*/ 84 h 115"/>
                  <a:gd name="T66" fmla="*/ 60 w 78"/>
                  <a:gd name="T67" fmla="*/ 6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68" y="108"/>
                    </a:moveTo>
                    <a:lnTo>
                      <a:pt x="68" y="108"/>
                    </a:lnTo>
                    <a:lnTo>
                      <a:pt x="64" y="112"/>
                    </a:lnTo>
                    <a:lnTo>
                      <a:pt x="58" y="114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6" y="3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66" y="5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6" y="61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7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92"/>
                    </a:lnTo>
                    <a:lnTo>
                      <a:pt x="76" y="98"/>
                    </a:lnTo>
                    <a:lnTo>
                      <a:pt x="72" y="104"/>
                    </a:lnTo>
                    <a:lnTo>
                      <a:pt x="68" y="108"/>
                    </a:lnTo>
                    <a:lnTo>
                      <a:pt x="68" y="108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12" y="12"/>
                    </a:lnTo>
                    <a:lnTo>
                      <a:pt x="12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51" y="51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62" y="41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2" y="24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9"/>
                    </a:moveTo>
                    <a:lnTo>
                      <a:pt x="60" y="69"/>
                    </a:lnTo>
                    <a:lnTo>
                      <a:pt x="53" y="65"/>
                    </a:lnTo>
                    <a:lnTo>
                      <a:pt x="43" y="63"/>
                    </a:lnTo>
                    <a:lnTo>
                      <a:pt x="12" y="63"/>
                    </a:lnTo>
                    <a:lnTo>
                      <a:pt x="12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53" y="104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4" y="92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6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48"/>
              <p:cNvSpPr>
                <a:spLocks noEditPoints="1"/>
              </p:cNvSpPr>
              <p:nvPr/>
            </p:nvSpPr>
            <p:spPr bwMode="auto">
              <a:xfrm>
                <a:off x="948" y="1974"/>
                <a:ext cx="65" cy="82"/>
              </a:xfrm>
              <a:custGeom>
                <a:avLst/>
                <a:gdLst>
                  <a:gd name="T0" fmla="*/ 12 w 65"/>
                  <a:gd name="T1" fmla="*/ 43 h 82"/>
                  <a:gd name="T2" fmla="*/ 18 w 65"/>
                  <a:gd name="T3" fmla="*/ 65 h 82"/>
                  <a:gd name="T4" fmla="*/ 26 w 65"/>
                  <a:gd name="T5" fmla="*/ 71 h 82"/>
                  <a:gd name="T6" fmla="*/ 35 w 65"/>
                  <a:gd name="T7" fmla="*/ 73 h 82"/>
                  <a:gd name="T8" fmla="*/ 47 w 65"/>
                  <a:gd name="T9" fmla="*/ 69 h 82"/>
                  <a:gd name="T10" fmla="*/ 55 w 65"/>
                  <a:gd name="T11" fmla="*/ 63 h 82"/>
                  <a:gd name="T12" fmla="*/ 63 w 65"/>
                  <a:gd name="T13" fmla="*/ 69 h 82"/>
                  <a:gd name="T14" fmla="*/ 51 w 65"/>
                  <a:gd name="T15" fmla="*/ 79 h 82"/>
                  <a:gd name="T16" fmla="*/ 43 w 65"/>
                  <a:gd name="T17" fmla="*/ 80 h 82"/>
                  <a:gd name="T18" fmla="*/ 35 w 65"/>
                  <a:gd name="T19" fmla="*/ 82 h 82"/>
                  <a:gd name="T20" fmla="*/ 20 w 65"/>
                  <a:gd name="T21" fmla="*/ 79 h 82"/>
                  <a:gd name="T22" fmla="*/ 8 w 65"/>
                  <a:gd name="T23" fmla="*/ 73 h 82"/>
                  <a:gd name="T24" fmla="*/ 4 w 65"/>
                  <a:gd name="T25" fmla="*/ 67 h 82"/>
                  <a:gd name="T26" fmla="*/ 0 w 65"/>
                  <a:gd name="T27" fmla="*/ 51 h 82"/>
                  <a:gd name="T28" fmla="*/ 0 w 65"/>
                  <a:gd name="T29" fmla="*/ 41 h 82"/>
                  <a:gd name="T30" fmla="*/ 2 w 65"/>
                  <a:gd name="T31" fmla="*/ 24 h 82"/>
                  <a:gd name="T32" fmla="*/ 8 w 65"/>
                  <a:gd name="T33" fmla="*/ 10 h 82"/>
                  <a:gd name="T34" fmla="*/ 14 w 65"/>
                  <a:gd name="T35" fmla="*/ 6 h 82"/>
                  <a:gd name="T36" fmla="*/ 26 w 65"/>
                  <a:gd name="T37" fmla="*/ 0 h 82"/>
                  <a:gd name="T38" fmla="*/ 32 w 65"/>
                  <a:gd name="T39" fmla="*/ 0 h 82"/>
                  <a:gd name="T40" fmla="*/ 45 w 65"/>
                  <a:gd name="T41" fmla="*/ 2 h 82"/>
                  <a:gd name="T42" fmla="*/ 57 w 65"/>
                  <a:gd name="T43" fmla="*/ 10 h 82"/>
                  <a:gd name="T44" fmla="*/ 61 w 65"/>
                  <a:gd name="T45" fmla="*/ 16 h 82"/>
                  <a:gd name="T46" fmla="*/ 65 w 65"/>
                  <a:gd name="T47" fmla="*/ 30 h 82"/>
                  <a:gd name="T48" fmla="*/ 65 w 65"/>
                  <a:gd name="T49" fmla="*/ 43 h 82"/>
                  <a:gd name="T50" fmla="*/ 53 w 65"/>
                  <a:gd name="T51" fmla="*/ 28 h 82"/>
                  <a:gd name="T52" fmla="*/ 51 w 65"/>
                  <a:gd name="T53" fmla="*/ 22 h 82"/>
                  <a:gd name="T54" fmla="*/ 47 w 65"/>
                  <a:gd name="T55" fmla="*/ 18 h 82"/>
                  <a:gd name="T56" fmla="*/ 43 w 65"/>
                  <a:gd name="T57" fmla="*/ 14 h 82"/>
                  <a:gd name="T58" fmla="*/ 32 w 65"/>
                  <a:gd name="T59" fmla="*/ 10 h 82"/>
                  <a:gd name="T60" fmla="*/ 26 w 65"/>
                  <a:gd name="T61" fmla="*/ 10 h 82"/>
                  <a:gd name="T62" fmla="*/ 22 w 65"/>
                  <a:gd name="T63" fmla="*/ 14 h 82"/>
                  <a:gd name="T64" fmla="*/ 14 w 65"/>
                  <a:gd name="T65" fmla="*/ 22 h 82"/>
                  <a:gd name="T66" fmla="*/ 12 w 65"/>
                  <a:gd name="T67" fmla="*/ 28 h 82"/>
                  <a:gd name="T68" fmla="*/ 12 w 65"/>
                  <a:gd name="T69" fmla="*/ 36 h 82"/>
                  <a:gd name="T70" fmla="*/ 53 w 65"/>
                  <a:gd name="T71" fmla="*/ 36 h 82"/>
                  <a:gd name="T72" fmla="*/ 53 w 65"/>
                  <a:gd name="T73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82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5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6" y="71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41" y="71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55" y="63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57" y="75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43" y="80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8" y="80"/>
                    </a:lnTo>
                    <a:lnTo>
                      <a:pt x="20" y="79"/>
                    </a:lnTo>
                    <a:lnTo>
                      <a:pt x="14" y="77"/>
                    </a:lnTo>
                    <a:lnTo>
                      <a:pt x="8" y="73"/>
                    </a:lnTo>
                    <a:lnTo>
                      <a:pt x="8" y="73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3" y="24"/>
                    </a:lnTo>
                    <a:lnTo>
                      <a:pt x="65" y="30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12" y="43"/>
                    </a:lnTo>
                    <a:close/>
                    <a:moveTo>
                      <a:pt x="53" y="28"/>
                    </a:moveTo>
                    <a:lnTo>
                      <a:pt x="53" y="28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6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28"/>
                    </a:lnTo>
                    <a:lnTo>
                      <a:pt x="5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49"/>
              <p:cNvSpPr>
                <a:spLocks/>
              </p:cNvSpPr>
              <p:nvPr/>
            </p:nvSpPr>
            <p:spPr bwMode="auto">
              <a:xfrm>
                <a:off x="1038" y="1974"/>
                <a:ext cx="113" cy="80"/>
              </a:xfrm>
              <a:custGeom>
                <a:avLst/>
                <a:gdLst>
                  <a:gd name="T0" fmla="*/ 102 w 113"/>
                  <a:gd name="T1" fmla="*/ 80 h 80"/>
                  <a:gd name="T2" fmla="*/ 102 w 113"/>
                  <a:gd name="T3" fmla="*/ 32 h 80"/>
                  <a:gd name="T4" fmla="*/ 102 w 113"/>
                  <a:gd name="T5" fmla="*/ 32 h 80"/>
                  <a:gd name="T6" fmla="*/ 102 w 113"/>
                  <a:gd name="T7" fmla="*/ 22 h 80"/>
                  <a:gd name="T8" fmla="*/ 98 w 113"/>
                  <a:gd name="T9" fmla="*/ 16 h 80"/>
                  <a:gd name="T10" fmla="*/ 98 w 113"/>
                  <a:gd name="T11" fmla="*/ 16 h 80"/>
                  <a:gd name="T12" fmla="*/ 90 w 113"/>
                  <a:gd name="T13" fmla="*/ 12 h 80"/>
                  <a:gd name="T14" fmla="*/ 82 w 113"/>
                  <a:gd name="T15" fmla="*/ 10 h 80"/>
                  <a:gd name="T16" fmla="*/ 82 w 113"/>
                  <a:gd name="T17" fmla="*/ 10 h 80"/>
                  <a:gd name="T18" fmla="*/ 74 w 113"/>
                  <a:gd name="T19" fmla="*/ 12 h 80"/>
                  <a:gd name="T20" fmla="*/ 68 w 113"/>
                  <a:gd name="T21" fmla="*/ 16 h 80"/>
                  <a:gd name="T22" fmla="*/ 68 w 113"/>
                  <a:gd name="T23" fmla="*/ 16 h 80"/>
                  <a:gd name="T24" fmla="*/ 64 w 113"/>
                  <a:gd name="T25" fmla="*/ 22 h 80"/>
                  <a:gd name="T26" fmla="*/ 62 w 113"/>
                  <a:gd name="T27" fmla="*/ 30 h 80"/>
                  <a:gd name="T28" fmla="*/ 62 w 113"/>
                  <a:gd name="T29" fmla="*/ 80 h 80"/>
                  <a:gd name="T30" fmla="*/ 51 w 113"/>
                  <a:gd name="T31" fmla="*/ 80 h 80"/>
                  <a:gd name="T32" fmla="*/ 51 w 113"/>
                  <a:gd name="T33" fmla="*/ 32 h 80"/>
                  <a:gd name="T34" fmla="*/ 51 w 113"/>
                  <a:gd name="T35" fmla="*/ 32 h 80"/>
                  <a:gd name="T36" fmla="*/ 49 w 113"/>
                  <a:gd name="T37" fmla="*/ 22 h 80"/>
                  <a:gd name="T38" fmla="*/ 45 w 113"/>
                  <a:gd name="T39" fmla="*/ 16 h 80"/>
                  <a:gd name="T40" fmla="*/ 45 w 113"/>
                  <a:gd name="T41" fmla="*/ 16 h 80"/>
                  <a:gd name="T42" fmla="*/ 39 w 113"/>
                  <a:gd name="T43" fmla="*/ 12 h 80"/>
                  <a:gd name="T44" fmla="*/ 31 w 113"/>
                  <a:gd name="T45" fmla="*/ 10 h 80"/>
                  <a:gd name="T46" fmla="*/ 31 w 113"/>
                  <a:gd name="T47" fmla="*/ 10 h 80"/>
                  <a:gd name="T48" fmla="*/ 23 w 113"/>
                  <a:gd name="T49" fmla="*/ 12 h 80"/>
                  <a:gd name="T50" fmla="*/ 18 w 113"/>
                  <a:gd name="T51" fmla="*/ 16 h 80"/>
                  <a:gd name="T52" fmla="*/ 18 w 113"/>
                  <a:gd name="T53" fmla="*/ 16 h 80"/>
                  <a:gd name="T54" fmla="*/ 14 w 113"/>
                  <a:gd name="T55" fmla="*/ 24 h 80"/>
                  <a:gd name="T56" fmla="*/ 12 w 113"/>
                  <a:gd name="T57" fmla="*/ 32 h 80"/>
                  <a:gd name="T58" fmla="*/ 12 w 113"/>
                  <a:gd name="T59" fmla="*/ 80 h 80"/>
                  <a:gd name="T60" fmla="*/ 0 w 113"/>
                  <a:gd name="T61" fmla="*/ 80 h 80"/>
                  <a:gd name="T62" fmla="*/ 0 w 113"/>
                  <a:gd name="T63" fmla="*/ 0 h 80"/>
                  <a:gd name="T64" fmla="*/ 12 w 113"/>
                  <a:gd name="T65" fmla="*/ 0 h 80"/>
                  <a:gd name="T66" fmla="*/ 12 w 113"/>
                  <a:gd name="T67" fmla="*/ 10 h 80"/>
                  <a:gd name="T68" fmla="*/ 12 w 113"/>
                  <a:gd name="T69" fmla="*/ 10 h 80"/>
                  <a:gd name="T70" fmla="*/ 16 w 113"/>
                  <a:gd name="T71" fmla="*/ 6 h 80"/>
                  <a:gd name="T72" fmla="*/ 22 w 113"/>
                  <a:gd name="T73" fmla="*/ 2 h 80"/>
                  <a:gd name="T74" fmla="*/ 27 w 113"/>
                  <a:gd name="T75" fmla="*/ 0 h 80"/>
                  <a:gd name="T76" fmla="*/ 33 w 113"/>
                  <a:gd name="T77" fmla="*/ 0 h 80"/>
                  <a:gd name="T78" fmla="*/ 33 w 113"/>
                  <a:gd name="T79" fmla="*/ 0 h 80"/>
                  <a:gd name="T80" fmla="*/ 41 w 113"/>
                  <a:gd name="T81" fmla="*/ 0 h 80"/>
                  <a:gd name="T82" fmla="*/ 49 w 113"/>
                  <a:gd name="T83" fmla="*/ 4 h 80"/>
                  <a:gd name="T84" fmla="*/ 55 w 113"/>
                  <a:gd name="T85" fmla="*/ 8 h 80"/>
                  <a:gd name="T86" fmla="*/ 59 w 113"/>
                  <a:gd name="T87" fmla="*/ 14 h 80"/>
                  <a:gd name="T88" fmla="*/ 59 w 113"/>
                  <a:gd name="T89" fmla="*/ 14 h 80"/>
                  <a:gd name="T90" fmla="*/ 64 w 113"/>
                  <a:gd name="T91" fmla="*/ 8 h 80"/>
                  <a:gd name="T92" fmla="*/ 70 w 113"/>
                  <a:gd name="T93" fmla="*/ 4 h 80"/>
                  <a:gd name="T94" fmla="*/ 76 w 113"/>
                  <a:gd name="T95" fmla="*/ 0 h 80"/>
                  <a:gd name="T96" fmla="*/ 84 w 113"/>
                  <a:gd name="T97" fmla="*/ 0 h 80"/>
                  <a:gd name="T98" fmla="*/ 84 w 113"/>
                  <a:gd name="T99" fmla="*/ 0 h 80"/>
                  <a:gd name="T100" fmla="*/ 96 w 113"/>
                  <a:gd name="T101" fmla="*/ 2 h 80"/>
                  <a:gd name="T102" fmla="*/ 105 w 113"/>
                  <a:gd name="T103" fmla="*/ 8 h 80"/>
                  <a:gd name="T104" fmla="*/ 105 w 113"/>
                  <a:gd name="T105" fmla="*/ 8 h 80"/>
                  <a:gd name="T106" fmla="*/ 109 w 113"/>
                  <a:gd name="T107" fmla="*/ 12 h 80"/>
                  <a:gd name="T108" fmla="*/ 111 w 113"/>
                  <a:gd name="T109" fmla="*/ 18 h 80"/>
                  <a:gd name="T110" fmla="*/ 113 w 113"/>
                  <a:gd name="T111" fmla="*/ 24 h 80"/>
                  <a:gd name="T112" fmla="*/ 113 w 113"/>
                  <a:gd name="T113" fmla="*/ 30 h 80"/>
                  <a:gd name="T114" fmla="*/ 113 w 113"/>
                  <a:gd name="T115" fmla="*/ 80 h 80"/>
                  <a:gd name="T116" fmla="*/ 102 w 113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" h="80">
                    <a:moveTo>
                      <a:pt x="102" y="80"/>
                    </a:moveTo>
                    <a:lnTo>
                      <a:pt x="102" y="32"/>
                    </a:lnTo>
                    <a:lnTo>
                      <a:pt x="102" y="32"/>
                    </a:lnTo>
                    <a:lnTo>
                      <a:pt x="102" y="22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0" y="12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2"/>
                    </a:lnTo>
                    <a:lnTo>
                      <a:pt x="62" y="30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49" y="22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8"/>
                    </a:lnTo>
                    <a:lnTo>
                      <a:pt x="70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6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1" y="18"/>
                    </a:lnTo>
                    <a:lnTo>
                      <a:pt x="113" y="24"/>
                    </a:lnTo>
                    <a:lnTo>
                      <a:pt x="113" y="30"/>
                    </a:lnTo>
                    <a:lnTo>
                      <a:pt x="113" y="80"/>
                    </a:lnTo>
                    <a:lnTo>
                      <a:pt x="102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Rectangle 50"/>
              <p:cNvSpPr>
                <a:spLocks noChangeArrowheads="1"/>
              </p:cNvSpPr>
              <p:nvPr/>
            </p:nvSpPr>
            <p:spPr bwMode="auto">
              <a:xfrm>
                <a:off x="1179" y="2006"/>
                <a:ext cx="42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51"/>
              <p:cNvSpPr>
                <a:spLocks/>
              </p:cNvSpPr>
              <p:nvPr/>
            </p:nvSpPr>
            <p:spPr bwMode="auto">
              <a:xfrm>
                <a:off x="1237" y="1974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7 w 68"/>
                  <a:gd name="T3" fmla="*/ 80 h 80"/>
                  <a:gd name="T4" fmla="*/ 0 w 68"/>
                  <a:gd name="T5" fmla="*/ 0 h 80"/>
                  <a:gd name="T6" fmla="*/ 12 w 68"/>
                  <a:gd name="T7" fmla="*/ 0 h 80"/>
                  <a:gd name="T8" fmla="*/ 33 w 68"/>
                  <a:gd name="T9" fmla="*/ 65 h 80"/>
                  <a:gd name="T10" fmla="*/ 55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7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3" y="65"/>
                    </a:lnTo>
                    <a:lnTo>
                      <a:pt x="55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52"/>
              <p:cNvSpPr>
                <a:spLocks noEditPoints="1"/>
              </p:cNvSpPr>
              <p:nvPr/>
            </p:nvSpPr>
            <p:spPr bwMode="auto">
              <a:xfrm>
                <a:off x="1321" y="1939"/>
                <a:ext cx="14" cy="115"/>
              </a:xfrm>
              <a:custGeom>
                <a:avLst/>
                <a:gdLst>
                  <a:gd name="T0" fmla="*/ 0 w 14"/>
                  <a:gd name="T1" fmla="*/ 14 h 115"/>
                  <a:gd name="T2" fmla="*/ 0 w 14"/>
                  <a:gd name="T3" fmla="*/ 0 h 115"/>
                  <a:gd name="T4" fmla="*/ 14 w 14"/>
                  <a:gd name="T5" fmla="*/ 0 h 115"/>
                  <a:gd name="T6" fmla="*/ 14 w 14"/>
                  <a:gd name="T7" fmla="*/ 14 h 115"/>
                  <a:gd name="T8" fmla="*/ 0 w 14"/>
                  <a:gd name="T9" fmla="*/ 14 h 115"/>
                  <a:gd name="T10" fmla="*/ 0 w 14"/>
                  <a:gd name="T11" fmla="*/ 115 h 115"/>
                  <a:gd name="T12" fmla="*/ 0 w 14"/>
                  <a:gd name="T13" fmla="*/ 35 h 115"/>
                  <a:gd name="T14" fmla="*/ 12 w 14"/>
                  <a:gd name="T15" fmla="*/ 35 h 115"/>
                  <a:gd name="T16" fmla="*/ 12 w 14"/>
                  <a:gd name="T17" fmla="*/ 115 h 115"/>
                  <a:gd name="T18" fmla="*/ 0 w 1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5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15"/>
                    </a:moveTo>
                    <a:lnTo>
                      <a:pt x="0" y="35"/>
                    </a:lnTo>
                    <a:lnTo>
                      <a:pt x="12" y="35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53"/>
              <p:cNvSpPr>
                <a:spLocks/>
              </p:cNvSpPr>
              <p:nvPr/>
            </p:nvSpPr>
            <p:spPr bwMode="auto">
              <a:xfrm>
                <a:off x="1362" y="1974"/>
                <a:ext cx="62" cy="80"/>
              </a:xfrm>
              <a:custGeom>
                <a:avLst/>
                <a:gdLst>
                  <a:gd name="T0" fmla="*/ 51 w 62"/>
                  <a:gd name="T1" fmla="*/ 80 h 80"/>
                  <a:gd name="T2" fmla="*/ 51 w 62"/>
                  <a:gd name="T3" fmla="*/ 32 h 80"/>
                  <a:gd name="T4" fmla="*/ 51 w 62"/>
                  <a:gd name="T5" fmla="*/ 32 h 80"/>
                  <a:gd name="T6" fmla="*/ 51 w 62"/>
                  <a:gd name="T7" fmla="*/ 22 h 80"/>
                  <a:gd name="T8" fmla="*/ 47 w 62"/>
                  <a:gd name="T9" fmla="*/ 16 h 80"/>
                  <a:gd name="T10" fmla="*/ 47 w 62"/>
                  <a:gd name="T11" fmla="*/ 16 h 80"/>
                  <a:gd name="T12" fmla="*/ 39 w 62"/>
                  <a:gd name="T13" fmla="*/ 12 h 80"/>
                  <a:gd name="T14" fmla="*/ 31 w 62"/>
                  <a:gd name="T15" fmla="*/ 10 h 80"/>
                  <a:gd name="T16" fmla="*/ 31 w 62"/>
                  <a:gd name="T17" fmla="*/ 10 h 80"/>
                  <a:gd name="T18" fmla="*/ 23 w 62"/>
                  <a:gd name="T19" fmla="*/ 12 h 80"/>
                  <a:gd name="T20" fmla="*/ 18 w 62"/>
                  <a:gd name="T21" fmla="*/ 16 h 80"/>
                  <a:gd name="T22" fmla="*/ 18 w 62"/>
                  <a:gd name="T23" fmla="*/ 16 h 80"/>
                  <a:gd name="T24" fmla="*/ 14 w 62"/>
                  <a:gd name="T25" fmla="*/ 24 h 80"/>
                  <a:gd name="T26" fmla="*/ 12 w 62"/>
                  <a:gd name="T27" fmla="*/ 32 h 80"/>
                  <a:gd name="T28" fmla="*/ 12 w 62"/>
                  <a:gd name="T29" fmla="*/ 80 h 80"/>
                  <a:gd name="T30" fmla="*/ 0 w 62"/>
                  <a:gd name="T31" fmla="*/ 80 h 80"/>
                  <a:gd name="T32" fmla="*/ 0 w 62"/>
                  <a:gd name="T33" fmla="*/ 0 h 80"/>
                  <a:gd name="T34" fmla="*/ 12 w 62"/>
                  <a:gd name="T35" fmla="*/ 0 h 80"/>
                  <a:gd name="T36" fmla="*/ 12 w 62"/>
                  <a:gd name="T37" fmla="*/ 10 h 80"/>
                  <a:gd name="T38" fmla="*/ 12 w 62"/>
                  <a:gd name="T39" fmla="*/ 10 h 80"/>
                  <a:gd name="T40" fmla="*/ 16 w 62"/>
                  <a:gd name="T41" fmla="*/ 6 h 80"/>
                  <a:gd name="T42" fmla="*/ 21 w 62"/>
                  <a:gd name="T43" fmla="*/ 2 h 80"/>
                  <a:gd name="T44" fmla="*/ 27 w 62"/>
                  <a:gd name="T45" fmla="*/ 0 h 80"/>
                  <a:gd name="T46" fmla="*/ 35 w 62"/>
                  <a:gd name="T47" fmla="*/ 0 h 80"/>
                  <a:gd name="T48" fmla="*/ 35 w 62"/>
                  <a:gd name="T49" fmla="*/ 0 h 80"/>
                  <a:gd name="T50" fmla="*/ 45 w 62"/>
                  <a:gd name="T51" fmla="*/ 2 h 80"/>
                  <a:gd name="T52" fmla="*/ 55 w 62"/>
                  <a:gd name="T53" fmla="*/ 8 h 80"/>
                  <a:gd name="T54" fmla="*/ 55 w 62"/>
                  <a:gd name="T55" fmla="*/ 8 h 80"/>
                  <a:gd name="T56" fmla="*/ 58 w 62"/>
                  <a:gd name="T57" fmla="*/ 12 h 80"/>
                  <a:gd name="T58" fmla="*/ 60 w 62"/>
                  <a:gd name="T59" fmla="*/ 18 h 80"/>
                  <a:gd name="T60" fmla="*/ 62 w 62"/>
                  <a:gd name="T61" fmla="*/ 30 h 80"/>
                  <a:gd name="T62" fmla="*/ 62 w 62"/>
                  <a:gd name="T63" fmla="*/ 80 h 80"/>
                  <a:gd name="T64" fmla="*/ 51 w 62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0">
                    <a:moveTo>
                      <a:pt x="51" y="80"/>
                    </a:moveTo>
                    <a:lnTo>
                      <a:pt x="51" y="32"/>
                    </a:lnTo>
                    <a:lnTo>
                      <a:pt x="51" y="32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2" y="30"/>
                    </a:lnTo>
                    <a:lnTo>
                      <a:pt x="62" y="80"/>
                    </a:lnTo>
                    <a:lnTo>
                      <a:pt x="5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54"/>
              <p:cNvSpPr>
                <a:spLocks noEditPoints="1"/>
              </p:cNvSpPr>
              <p:nvPr/>
            </p:nvSpPr>
            <p:spPr bwMode="auto">
              <a:xfrm>
                <a:off x="1450" y="1939"/>
                <a:ext cx="62" cy="117"/>
              </a:xfrm>
              <a:custGeom>
                <a:avLst/>
                <a:gdLst>
                  <a:gd name="T0" fmla="*/ 50 w 62"/>
                  <a:gd name="T1" fmla="*/ 106 h 117"/>
                  <a:gd name="T2" fmla="*/ 47 w 62"/>
                  <a:gd name="T3" fmla="*/ 112 h 117"/>
                  <a:gd name="T4" fmla="*/ 41 w 62"/>
                  <a:gd name="T5" fmla="*/ 115 h 117"/>
                  <a:gd name="T6" fmla="*/ 27 w 62"/>
                  <a:gd name="T7" fmla="*/ 117 h 117"/>
                  <a:gd name="T8" fmla="*/ 17 w 62"/>
                  <a:gd name="T9" fmla="*/ 115 h 117"/>
                  <a:gd name="T10" fmla="*/ 10 w 62"/>
                  <a:gd name="T11" fmla="*/ 110 h 117"/>
                  <a:gd name="T12" fmla="*/ 4 w 62"/>
                  <a:gd name="T13" fmla="*/ 104 h 117"/>
                  <a:gd name="T14" fmla="*/ 2 w 62"/>
                  <a:gd name="T15" fmla="*/ 96 h 117"/>
                  <a:gd name="T16" fmla="*/ 0 w 62"/>
                  <a:gd name="T17" fmla="*/ 76 h 117"/>
                  <a:gd name="T18" fmla="*/ 0 w 62"/>
                  <a:gd name="T19" fmla="*/ 67 h 117"/>
                  <a:gd name="T20" fmla="*/ 2 w 62"/>
                  <a:gd name="T21" fmla="*/ 57 h 117"/>
                  <a:gd name="T22" fmla="*/ 10 w 62"/>
                  <a:gd name="T23" fmla="*/ 43 h 117"/>
                  <a:gd name="T24" fmla="*/ 17 w 62"/>
                  <a:gd name="T25" fmla="*/ 37 h 117"/>
                  <a:gd name="T26" fmla="*/ 27 w 62"/>
                  <a:gd name="T27" fmla="*/ 35 h 117"/>
                  <a:gd name="T28" fmla="*/ 35 w 62"/>
                  <a:gd name="T29" fmla="*/ 35 h 117"/>
                  <a:gd name="T30" fmla="*/ 41 w 62"/>
                  <a:gd name="T31" fmla="*/ 37 h 117"/>
                  <a:gd name="T32" fmla="*/ 50 w 62"/>
                  <a:gd name="T33" fmla="*/ 45 h 117"/>
                  <a:gd name="T34" fmla="*/ 62 w 62"/>
                  <a:gd name="T35" fmla="*/ 0 h 117"/>
                  <a:gd name="T36" fmla="*/ 50 w 62"/>
                  <a:gd name="T37" fmla="*/ 115 h 117"/>
                  <a:gd name="T38" fmla="*/ 50 w 62"/>
                  <a:gd name="T39" fmla="*/ 65 h 117"/>
                  <a:gd name="T40" fmla="*/ 47 w 62"/>
                  <a:gd name="T41" fmla="*/ 55 h 117"/>
                  <a:gd name="T42" fmla="*/ 41 w 62"/>
                  <a:gd name="T43" fmla="*/ 49 h 117"/>
                  <a:gd name="T44" fmla="*/ 37 w 62"/>
                  <a:gd name="T45" fmla="*/ 47 h 117"/>
                  <a:gd name="T46" fmla="*/ 31 w 62"/>
                  <a:gd name="T47" fmla="*/ 45 h 117"/>
                  <a:gd name="T48" fmla="*/ 21 w 62"/>
                  <a:gd name="T49" fmla="*/ 49 h 117"/>
                  <a:gd name="T50" fmla="*/ 17 w 62"/>
                  <a:gd name="T51" fmla="*/ 51 h 117"/>
                  <a:gd name="T52" fmla="*/ 13 w 62"/>
                  <a:gd name="T53" fmla="*/ 55 h 117"/>
                  <a:gd name="T54" fmla="*/ 11 w 62"/>
                  <a:gd name="T55" fmla="*/ 65 h 117"/>
                  <a:gd name="T56" fmla="*/ 10 w 62"/>
                  <a:gd name="T57" fmla="*/ 76 h 117"/>
                  <a:gd name="T58" fmla="*/ 11 w 62"/>
                  <a:gd name="T59" fmla="*/ 88 h 117"/>
                  <a:gd name="T60" fmla="*/ 13 w 62"/>
                  <a:gd name="T61" fmla="*/ 98 h 117"/>
                  <a:gd name="T62" fmla="*/ 21 w 62"/>
                  <a:gd name="T63" fmla="*/ 104 h 117"/>
                  <a:gd name="T64" fmla="*/ 25 w 62"/>
                  <a:gd name="T65" fmla="*/ 106 h 117"/>
                  <a:gd name="T66" fmla="*/ 31 w 62"/>
                  <a:gd name="T67" fmla="*/ 106 h 117"/>
                  <a:gd name="T68" fmla="*/ 41 w 62"/>
                  <a:gd name="T69" fmla="*/ 104 h 117"/>
                  <a:gd name="T70" fmla="*/ 45 w 62"/>
                  <a:gd name="T71" fmla="*/ 102 h 117"/>
                  <a:gd name="T72" fmla="*/ 47 w 62"/>
                  <a:gd name="T73" fmla="*/ 98 h 117"/>
                  <a:gd name="T74" fmla="*/ 50 w 62"/>
                  <a:gd name="T75" fmla="*/ 88 h 117"/>
                  <a:gd name="T76" fmla="*/ 50 w 62"/>
                  <a:gd name="T77" fmla="*/ 76 h 117"/>
                  <a:gd name="T78" fmla="*/ 50 w 62"/>
                  <a:gd name="T79" fmla="*/ 6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7">
                    <a:moveTo>
                      <a:pt x="50" y="115"/>
                    </a:moveTo>
                    <a:lnTo>
                      <a:pt x="50" y="106"/>
                    </a:lnTo>
                    <a:lnTo>
                      <a:pt x="50" y="106"/>
                    </a:lnTo>
                    <a:lnTo>
                      <a:pt x="47" y="112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5" y="115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4" y="104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49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50" y="45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0" y="115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1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7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7" y="102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5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7" y="106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5" y="102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55"/>
              <p:cNvSpPr>
                <a:spLocks noEditPoints="1"/>
              </p:cNvSpPr>
              <p:nvPr/>
            </p:nvSpPr>
            <p:spPr bwMode="auto">
              <a:xfrm>
                <a:off x="1538" y="1974"/>
                <a:ext cx="64" cy="82"/>
              </a:xfrm>
              <a:custGeom>
                <a:avLst/>
                <a:gdLst>
                  <a:gd name="T0" fmla="*/ 62 w 64"/>
                  <a:gd name="T1" fmla="*/ 59 h 82"/>
                  <a:gd name="T2" fmla="*/ 54 w 64"/>
                  <a:gd name="T3" fmla="*/ 73 h 82"/>
                  <a:gd name="T4" fmla="*/ 50 w 64"/>
                  <a:gd name="T5" fmla="*/ 77 h 82"/>
                  <a:gd name="T6" fmla="*/ 39 w 64"/>
                  <a:gd name="T7" fmla="*/ 80 h 82"/>
                  <a:gd name="T8" fmla="*/ 31 w 64"/>
                  <a:gd name="T9" fmla="*/ 82 h 82"/>
                  <a:gd name="T10" fmla="*/ 19 w 64"/>
                  <a:gd name="T11" fmla="*/ 80 h 82"/>
                  <a:gd name="T12" fmla="*/ 9 w 64"/>
                  <a:gd name="T13" fmla="*/ 73 h 82"/>
                  <a:gd name="T14" fmla="*/ 3 w 64"/>
                  <a:gd name="T15" fmla="*/ 67 h 82"/>
                  <a:gd name="T16" fmla="*/ 2 w 64"/>
                  <a:gd name="T17" fmla="*/ 59 h 82"/>
                  <a:gd name="T18" fmla="*/ 0 w 64"/>
                  <a:gd name="T19" fmla="*/ 41 h 82"/>
                  <a:gd name="T20" fmla="*/ 2 w 64"/>
                  <a:gd name="T21" fmla="*/ 22 h 82"/>
                  <a:gd name="T22" fmla="*/ 9 w 64"/>
                  <a:gd name="T23" fmla="*/ 10 h 82"/>
                  <a:gd name="T24" fmla="*/ 13 w 64"/>
                  <a:gd name="T25" fmla="*/ 6 h 82"/>
                  <a:gd name="T26" fmla="*/ 25 w 64"/>
                  <a:gd name="T27" fmla="*/ 0 h 82"/>
                  <a:gd name="T28" fmla="*/ 31 w 64"/>
                  <a:gd name="T29" fmla="*/ 0 h 82"/>
                  <a:gd name="T30" fmla="*/ 44 w 64"/>
                  <a:gd name="T31" fmla="*/ 2 h 82"/>
                  <a:gd name="T32" fmla="*/ 54 w 64"/>
                  <a:gd name="T33" fmla="*/ 10 h 82"/>
                  <a:gd name="T34" fmla="*/ 58 w 64"/>
                  <a:gd name="T35" fmla="*/ 16 h 82"/>
                  <a:gd name="T36" fmla="*/ 62 w 64"/>
                  <a:gd name="T37" fmla="*/ 22 h 82"/>
                  <a:gd name="T38" fmla="*/ 64 w 64"/>
                  <a:gd name="T39" fmla="*/ 41 h 82"/>
                  <a:gd name="T40" fmla="*/ 62 w 64"/>
                  <a:gd name="T41" fmla="*/ 59 h 82"/>
                  <a:gd name="T42" fmla="*/ 50 w 64"/>
                  <a:gd name="T43" fmla="*/ 26 h 82"/>
                  <a:gd name="T44" fmla="*/ 46 w 64"/>
                  <a:gd name="T45" fmla="*/ 16 h 82"/>
                  <a:gd name="T46" fmla="*/ 39 w 64"/>
                  <a:gd name="T47" fmla="*/ 12 h 82"/>
                  <a:gd name="T48" fmla="*/ 31 w 64"/>
                  <a:gd name="T49" fmla="*/ 10 h 82"/>
                  <a:gd name="T50" fmla="*/ 17 w 64"/>
                  <a:gd name="T51" fmla="*/ 16 h 82"/>
                  <a:gd name="T52" fmla="*/ 13 w 64"/>
                  <a:gd name="T53" fmla="*/ 22 h 82"/>
                  <a:gd name="T54" fmla="*/ 11 w 64"/>
                  <a:gd name="T55" fmla="*/ 26 h 82"/>
                  <a:gd name="T56" fmla="*/ 11 w 64"/>
                  <a:gd name="T57" fmla="*/ 41 h 82"/>
                  <a:gd name="T58" fmla="*/ 11 w 64"/>
                  <a:gd name="T59" fmla="*/ 55 h 82"/>
                  <a:gd name="T60" fmla="*/ 17 w 64"/>
                  <a:gd name="T61" fmla="*/ 65 h 82"/>
                  <a:gd name="T62" fmla="*/ 23 w 64"/>
                  <a:gd name="T63" fmla="*/ 71 h 82"/>
                  <a:gd name="T64" fmla="*/ 31 w 64"/>
                  <a:gd name="T65" fmla="*/ 71 h 82"/>
                  <a:gd name="T66" fmla="*/ 46 w 64"/>
                  <a:gd name="T67" fmla="*/ 65 h 82"/>
                  <a:gd name="T68" fmla="*/ 48 w 64"/>
                  <a:gd name="T69" fmla="*/ 61 h 82"/>
                  <a:gd name="T70" fmla="*/ 50 w 64"/>
                  <a:gd name="T71" fmla="*/ 55 h 82"/>
                  <a:gd name="T72" fmla="*/ 52 w 64"/>
                  <a:gd name="T73" fmla="*/ 41 h 82"/>
                  <a:gd name="T74" fmla="*/ 50 w 64"/>
                  <a:gd name="T75" fmla="*/ 2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82">
                    <a:moveTo>
                      <a:pt x="62" y="59"/>
                    </a:moveTo>
                    <a:lnTo>
                      <a:pt x="62" y="59"/>
                    </a:lnTo>
                    <a:lnTo>
                      <a:pt x="58" y="67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0" y="77"/>
                    </a:lnTo>
                    <a:lnTo>
                      <a:pt x="44" y="80"/>
                    </a:lnTo>
                    <a:lnTo>
                      <a:pt x="39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3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8" y="16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2" y="59"/>
                    </a:lnTo>
                    <a:lnTo>
                      <a:pt x="62" y="59"/>
                    </a:lnTo>
                    <a:close/>
                    <a:moveTo>
                      <a:pt x="50" y="26"/>
                    </a:moveTo>
                    <a:lnTo>
                      <a:pt x="5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2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6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8" y="61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0" y="26"/>
                    </a:ln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Freeform 56"/>
              <p:cNvSpPr>
                <a:spLocks/>
              </p:cNvSpPr>
              <p:nvPr/>
            </p:nvSpPr>
            <p:spPr bwMode="auto">
              <a:xfrm>
                <a:off x="103" y="1976"/>
                <a:ext cx="53" cy="77"/>
              </a:xfrm>
              <a:custGeom>
                <a:avLst/>
                <a:gdLst>
                  <a:gd name="T0" fmla="*/ 43 w 53"/>
                  <a:gd name="T1" fmla="*/ 71 h 77"/>
                  <a:gd name="T2" fmla="*/ 26 w 53"/>
                  <a:gd name="T3" fmla="*/ 77 h 77"/>
                  <a:gd name="T4" fmla="*/ 16 w 53"/>
                  <a:gd name="T5" fmla="*/ 75 h 77"/>
                  <a:gd name="T6" fmla="*/ 8 w 53"/>
                  <a:gd name="T7" fmla="*/ 69 h 77"/>
                  <a:gd name="T8" fmla="*/ 4 w 53"/>
                  <a:gd name="T9" fmla="*/ 63 h 77"/>
                  <a:gd name="T10" fmla="*/ 2 w 53"/>
                  <a:gd name="T11" fmla="*/ 57 h 77"/>
                  <a:gd name="T12" fmla="*/ 0 w 53"/>
                  <a:gd name="T13" fmla="*/ 49 h 77"/>
                  <a:gd name="T14" fmla="*/ 0 w 53"/>
                  <a:gd name="T15" fmla="*/ 37 h 77"/>
                  <a:gd name="T16" fmla="*/ 0 w 53"/>
                  <a:gd name="T17" fmla="*/ 28 h 77"/>
                  <a:gd name="T18" fmla="*/ 2 w 53"/>
                  <a:gd name="T19" fmla="*/ 20 h 77"/>
                  <a:gd name="T20" fmla="*/ 4 w 53"/>
                  <a:gd name="T21" fmla="*/ 14 h 77"/>
                  <a:gd name="T22" fmla="*/ 8 w 53"/>
                  <a:gd name="T23" fmla="*/ 8 h 77"/>
                  <a:gd name="T24" fmla="*/ 16 w 53"/>
                  <a:gd name="T25" fmla="*/ 2 h 77"/>
                  <a:gd name="T26" fmla="*/ 26 w 53"/>
                  <a:gd name="T27" fmla="*/ 0 h 77"/>
                  <a:gd name="T28" fmla="*/ 36 w 53"/>
                  <a:gd name="T29" fmla="*/ 2 h 77"/>
                  <a:gd name="T30" fmla="*/ 43 w 53"/>
                  <a:gd name="T31" fmla="*/ 6 h 77"/>
                  <a:gd name="T32" fmla="*/ 53 w 53"/>
                  <a:gd name="T33" fmla="*/ 24 h 77"/>
                  <a:gd name="T34" fmla="*/ 43 w 53"/>
                  <a:gd name="T35" fmla="*/ 24 h 77"/>
                  <a:gd name="T36" fmla="*/ 37 w 53"/>
                  <a:gd name="T37" fmla="*/ 12 h 77"/>
                  <a:gd name="T38" fmla="*/ 34 w 53"/>
                  <a:gd name="T39" fmla="*/ 8 h 77"/>
                  <a:gd name="T40" fmla="*/ 26 w 53"/>
                  <a:gd name="T41" fmla="*/ 8 h 77"/>
                  <a:gd name="T42" fmla="*/ 20 w 53"/>
                  <a:gd name="T43" fmla="*/ 10 h 77"/>
                  <a:gd name="T44" fmla="*/ 14 w 53"/>
                  <a:gd name="T45" fmla="*/ 14 h 77"/>
                  <a:gd name="T46" fmla="*/ 12 w 53"/>
                  <a:gd name="T47" fmla="*/ 18 h 77"/>
                  <a:gd name="T48" fmla="*/ 10 w 53"/>
                  <a:gd name="T49" fmla="*/ 22 h 77"/>
                  <a:gd name="T50" fmla="*/ 8 w 53"/>
                  <a:gd name="T51" fmla="*/ 28 h 77"/>
                  <a:gd name="T52" fmla="*/ 8 w 53"/>
                  <a:gd name="T53" fmla="*/ 37 h 77"/>
                  <a:gd name="T54" fmla="*/ 8 w 53"/>
                  <a:gd name="T55" fmla="*/ 49 h 77"/>
                  <a:gd name="T56" fmla="*/ 10 w 53"/>
                  <a:gd name="T57" fmla="*/ 55 h 77"/>
                  <a:gd name="T58" fmla="*/ 12 w 53"/>
                  <a:gd name="T59" fmla="*/ 59 h 77"/>
                  <a:gd name="T60" fmla="*/ 14 w 53"/>
                  <a:gd name="T61" fmla="*/ 63 h 77"/>
                  <a:gd name="T62" fmla="*/ 20 w 53"/>
                  <a:gd name="T63" fmla="*/ 67 h 77"/>
                  <a:gd name="T64" fmla="*/ 26 w 53"/>
                  <a:gd name="T65" fmla="*/ 69 h 77"/>
                  <a:gd name="T66" fmla="*/ 37 w 53"/>
                  <a:gd name="T67" fmla="*/ 65 h 77"/>
                  <a:gd name="T68" fmla="*/ 41 w 53"/>
                  <a:gd name="T69" fmla="*/ 61 h 77"/>
                  <a:gd name="T70" fmla="*/ 53 w 53"/>
                  <a:gd name="T71" fmla="*/ 53 h 77"/>
                  <a:gd name="T72" fmla="*/ 49 w 53"/>
                  <a:gd name="T73" fmla="*/ 63 h 77"/>
                  <a:gd name="T74" fmla="*/ 43 w 53"/>
                  <a:gd name="T7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77">
                    <a:moveTo>
                      <a:pt x="43" y="71"/>
                    </a:moveTo>
                    <a:lnTo>
                      <a:pt x="43" y="71"/>
                    </a:lnTo>
                    <a:lnTo>
                      <a:pt x="36" y="75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14"/>
                    </a:lnTo>
                    <a:lnTo>
                      <a:pt x="53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34" y="67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41" y="61"/>
                    </a:lnTo>
                    <a:lnTo>
                      <a:pt x="43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49" y="63"/>
                    </a:lnTo>
                    <a:lnTo>
                      <a:pt x="43" y="71"/>
                    </a:lnTo>
                    <a:lnTo>
                      <a:pt x="4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Freeform 57"/>
              <p:cNvSpPr>
                <a:spLocks/>
              </p:cNvSpPr>
              <p:nvPr/>
            </p:nvSpPr>
            <p:spPr bwMode="auto">
              <a:xfrm>
                <a:off x="172" y="1978"/>
                <a:ext cx="39" cy="73"/>
              </a:xfrm>
              <a:custGeom>
                <a:avLst/>
                <a:gdLst>
                  <a:gd name="T0" fmla="*/ 31 w 39"/>
                  <a:gd name="T1" fmla="*/ 73 h 73"/>
                  <a:gd name="T2" fmla="*/ 31 w 39"/>
                  <a:gd name="T3" fmla="*/ 41 h 73"/>
                  <a:gd name="T4" fmla="*/ 31 w 39"/>
                  <a:gd name="T5" fmla="*/ 41 h 73"/>
                  <a:gd name="T6" fmla="*/ 31 w 39"/>
                  <a:gd name="T7" fmla="*/ 35 h 73"/>
                  <a:gd name="T8" fmla="*/ 29 w 39"/>
                  <a:gd name="T9" fmla="*/ 32 h 73"/>
                  <a:gd name="T10" fmla="*/ 29 w 39"/>
                  <a:gd name="T11" fmla="*/ 32 h 73"/>
                  <a:gd name="T12" fmla="*/ 25 w 39"/>
                  <a:gd name="T13" fmla="*/ 30 h 73"/>
                  <a:gd name="T14" fmla="*/ 19 w 39"/>
                  <a:gd name="T15" fmla="*/ 28 h 73"/>
                  <a:gd name="T16" fmla="*/ 19 w 39"/>
                  <a:gd name="T17" fmla="*/ 28 h 73"/>
                  <a:gd name="T18" fmla="*/ 13 w 39"/>
                  <a:gd name="T19" fmla="*/ 30 h 73"/>
                  <a:gd name="T20" fmla="*/ 9 w 39"/>
                  <a:gd name="T21" fmla="*/ 32 h 73"/>
                  <a:gd name="T22" fmla="*/ 9 w 39"/>
                  <a:gd name="T23" fmla="*/ 32 h 73"/>
                  <a:gd name="T24" fmla="*/ 8 w 39"/>
                  <a:gd name="T25" fmla="*/ 35 h 73"/>
                  <a:gd name="T26" fmla="*/ 8 w 39"/>
                  <a:gd name="T27" fmla="*/ 41 h 73"/>
                  <a:gd name="T28" fmla="*/ 8 w 39"/>
                  <a:gd name="T29" fmla="*/ 73 h 73"/>
                  <a:gd name="T30" fmla="*/ 0 w 39"/>
                  <a:gd name="T31" fmla="*/ 73 h 73"/>
                  <a:gd name="T32" fmla="*/ 0 w 39"/>
                  <a:gd name="T33" fmla="*/ 0 h 73"/>
                  <a:gd name="T34" fmla="*/ 8 w 39"/>
                  <a:gd name="T35" fmla="*/ 0 h 73"/>
                  <a:gd name="T36" fmla="*/ 8 w 39"/>
                  <a:gd name="T37" fmla="*/ 28 h 73"/>
                  <a:gd name="T38" fmla="*/ 8 w 39"/>
                  <a:gd name="T39" fmla="*/ 28 h 73"/>
                  <a:gd name="T40" fmla="*/ 13 w 39"/>
                  <a:gd name="T41" fmla="*/ 24 h 73"/>
                  <a:gd name="T42" fmla="*/ 21 w 39"/>
                  <a:gd name="T43" fmla="*/ 22 h 73"/>
                  <a:gd name="T44" fmla="*/ 21 w 39"/>
                  <a:gd name="T45" fmla="*/ 22 h 73"/>
                  <a:gd name="T46" fmla="*/ 29 w 39"/>
                  <a:gd name="T47" fmla="*/ 24 h 73"/>
                  <a:gd name="T48" fmla="*/ 35 w 39"/>
                  <a:gd name="T49" fmla="*/ 28 h 73"/>
                  <a:gd name="T50" fmla="*/ 35 w 39"/>
                  <a:gd name="T51" fmla="*/ 28 h 73"/>
                  <a:gd name="T52" fmla="*/ 39 w 39"/>
                  <a:gd name="T53" fmla="*/ 34 h 73"/>
                  <a:gd name="T54" fmla="*/ 39 w 39"/>
                  <a:gd name="T55" fmla="*/ 41 h 73"/>
                  <a:gd name="T56" fmla="*/ 39 w 39"/>
                  <a:gd name="T57" fmla="*/ 73 h 73"/>
                  <a:gd name="T58" fmla="*/ 31 w 39"/>
                  <a:gd name="T5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3">
                    <a:moveTo>
                      <a:pt x="31" y="73"/>
                    </a:moveTo>
                    <a:lnTo>
                      <a:pt x="31" y="41"/>
                    </a:lnTo>
                    <a:lnTo>
                      <a:pt x="31" y="41"/>
                    </a:lnTo>
                    <a:lnTo>
                      <a:pt x="31" y="35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5" y="30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3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9" y="24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9" y="34"/>
                    </a:lnTo>
                    <a:lnTo>
                      <a:pt x="39" y="41"/>
                    </a:lnTo>
                    <a:lnTo>
                      <a:pt x="39" y="73"/>
                    </a:lnTo>
                    <a:lnTo>
                      <a:pt x="31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Freeform 58"/>
              <p:cNvSpPr>
                <a:spLocks noEditPoints="1"/>
              </p:cNvSpPr>
              <p:nvPr/>
            </p:nvSpPr>
            <p:spPr bwMode="auto">
              <a:xfrm>
                <a:off x="224" y="1974"/>
                <a:ext cx="41" cy="79"/>
              </a:xfrm>
              <a:custGeom>
                <a:avLst/>
                <a:gdLst>
                  <a:gd name="T0" fmla="*/ 34 w 41"/>
                  <a:gd name="T1" fmla="*/ 73 h 79"/>
                  <a:gd name="T2" fmla="*/ 28 w 41"/>
                  <a:gd name="T3" fmla="*/ 77 h 79"/>
                  <a:gd name="T4" fmla="*/ 20 w 41"/>
                  <a:gd name="T5" fmla="*/ 79 h 79"/>
                  <a:gd name="T6" fmla="*/ 10 w 41"/>
                  <a:gd name="T7" fmla="*/ 77 h 79"/>
                  <a:gd name="T8" fmla="*/ 4 w 41"/>
                  <a:gd name="T9" fmla="*/ 73 h 79"/>
                  <a:gd name="T10" fmla="*/ 2 w 41"/>
                  <a:gd name="T11" fmla="*/ 69 h 79"/>
                  <a:gd name="T12" fmla="*/ 0 w 41"/>
                  <a:gd name="T13" fmla="*/ 63 h 79"/>
                  <a:gd name="T14" fmla="*/ 2 w 41"/>
                  <a:gd name="T15" fmla="*/ 57 h 79"/>
                  <a:gd name="T16" fmla="*/ 6 w 41"/>
                  <a:gd name="T17" fmla="*/ 51 h 79"/>
                  <a:gd name="T18" fmla="*/ 18 w 41"/>
                  <a:gd name="T19" fmla="*/ 47 h 79"/>
                  <a:gd name="T20" fmla="*/ 34 w 41"/>
                  <a:gd name="T21" fmla="*/ 43 h 79"/>
                  <a:gd name="T22" fmla="*/ 34 w 41"/>
                  <a:gd name="T23" fmla="*/ 38 h 79"/>
                  <a:gd name="T24" fmla="*/ 32 w 41"/>
                  <a:gd name="T25" fmla="*/ 36 h 79"/>
                  <a:gd name="T26" fmla="*/ 20 w 41"/>
                  <a:gd name="T27" fmla="*/ 32 h 79"/>
                  <a:gd name="T28" fmla="*/ 14 w 41"/>
                  <a:gd name="T29" fmla="*/ 34 h 79"/>
                  <a:gd name="T30" fmla="*/ 8 w 41"/>
                  <a:gd name="T31" fmla="*/ 38 h 79"/>
                  <a:gd name="T32" fmla="*/ 2 w 41"/>
                  <a:gd name="T33" fmla="*/ 34 h 79"/>
                  <a:gd name="T34" fmla="*/ 10 w 41"/>
                  <a:gd name="T35" fmla="*/ 28 h 79"/>
                  <a:gd name="T36" fmla="*/ 22 w 41"/>
                  <a:gd name="T37" fmla="*/ 26 h 79"/>
                  <a:gd name="T38" fmla="*/ 30 w 41"/>
                  <a:gd name="T39" fmla="*/ 28 h 79"/>
                  <a:gd name="T40" fmla="*/ 39 w 41"/>
                  <a:gd name="T41" fmla="*/ 36 h 79"/>
                  <a:gd name="T42" fmla="*/ 41 w 41"/>
                  <a:gd name="T43" fmla="*/ 77 h 79"/>
                  <a:gd name="T44" fmla="*/ 34 w 41"/>
                  <a:gd name="T45" fmla="*/ 53 h 79"/>
                  <a:gd name="T46" fmla="*/ 20 w 41"/>
                  <a:gd name="T47" fmla="*/ 53 h 79"/>
                  <a:gd name="T48" fmla="*/ 10 w 41"/>
                  <a:gd name="T49" fmla="*/ 55 h 79"/>
                  <a:gd name="T50" fmla="*/ 8 w 41"/>
                  <a:gd name="T51" fmla="*/ 63 h 79"/>
                  <a:gd name="T52" fmla="*/ 8 w 41"/>
                  <a:gd name="T53" fmla="*/ 67 h 79"/>
                  <a:gd name="T54" fmla="*/ 14 w 41"/>
                  <a:gd name="T55" fmla="*/ 71 h 79"/>
                  <a:gd name="T56" fmla="*/ 20 w 41"/>
                  <a:gd name="T57" fmla="*/ 71 h 79"/>
                  <a:gd name="T58" fmla="*/ 26 w 41"/>
                  <a:gd name="T59" fmla="*/ 71 h 79"/>
                  <a:gd name="T60" fmla="*/ 32 w 41"/>
                  <a:gd name="T61" fmla="*/ 69 h 79"/>
                  <a:gd name="T62" fmla="*/ 34 w 41"/>
                  <a:gd name="T63" fmla="*/ 59 h 79"/>
                  <a:gd name="T64" fmla="*/ 20 w 41"/>
                  <a:gd name="T65" fmla="*/ 16 h 79"/>
                  <a:gd name="T66" fmla="*/ 18 w 41"/>
                  <a:gd name="T67" fmla="*/ 0 h 79"/>
                  <a:gd name="T68" fmla="*/ 20 w 41"/>
                  <a:gd name="T69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" h="79">
                    <a:moveTo>
                      <a:pt x="34" y="77"/>
                    </a:moveTo>
                    <a:lnTo>
                      <a:pt x="34" y="73"/>
                    </a:lnTo>
                    <a:lnTo>
                      <a:pt x="34" y="73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10" y="49"/>
                    </a:lnTo>
                    <a:lnTo>
                      <a:pt x="18" y="47"/>
                    </a:lnTo>
                    <a:lnTo>
                      <a:pt x="34" y="47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30" y="28"/>
                    </a:lnTo>
                    <a:lnTo>
                      <a:pt x="36" y="30"/>
                    </a:lnTo>
                    <a:lnTo>
                      <a:pt x="39" y="36"/>
                    </a:lnTo>
                    <a:lnTo>
                      <a:pt x="41" y="43"/>
                    </a:lnTo>
                    <a:lnTo>
                      <a:pt x="41" y="77"/>
                    </a:lnTo>
                    <a:lnTo>
                      <a:pt x="34" y="77"/>
                    </a:lnTo>
                    <a:close/>
                    <a:moveTo>
                      <a:pt x="34" y="53"/>
                    </a:moveTo>
                    <a:lnTo>
                      <a:pt x="20" y="53"/>
                    </a:lnTo>
                    <a:lnTo>
                      <a:pt x="20" y="53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8" y="59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7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6" y="71"/>
                    </a:lnTo>
                    <a:lnTo>
                      <a:pt x="26" y="71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4" y="65"/>
                    </a:lnTo>
                    <a:lnTo>
                      <a:pt x="34" y="59"/>
                    </a:lnTo>
                    <a:lnTo>
                      <a:pt x="34" y="53"/>
                    </a:lnTo>
                    <a:close/>
                    <a:moveTo>
                      <a:pt x="20" y="16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28" y="16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Freeform 59"/>
              <p:cNvSpPr>
                <a:spLocks noEditPoints="1"/>
              </p:cNvSpPr>
              <p:nvPr/>
            </p:nvSpPr>
            <p:spPr bwMode="auto">
              <a:xfrm>
                <a:off x="281" y="2000"/>
                <a:ext cx="41" cy="53"/>
              </a:xfrm>
              <a:custGeom>
                <a:avLst/>
                <a:gdLst>
                  <a:gd name="T0" fmla="*/ 39 w 41"/>
                  <a:gd name="T1" fmla="*/ 37 h 53"/>
                  <a:gd name="T2" fmla="*/ 35 w 41"/>
                  <a:gd name="T3" fmla="*/ 47 h 53"/>
                  <a:gd name="T4" fmla="*/ 27 w 41"/>
                  <a:gd name="T5" fmla="*/ 51 h 53"/>
                  <a:gd name="T6" fmla="*/ 19 w 41"/>
                  <a:gd name="T7" fmla="*/ 53 h 53"/>
                  <a:gd name="T8" fmla="*/ 6 w 41"/>
                  <a:gd name="T9" fmla="*/ 47 h 53"/>
                  <a:gd name="T10" fmla="*/ 2 w 41"/>
                  <a:gd name="T11" fmla="*/ 43 h 53"/>
                  <a:gd name="T12" fmla="*/ 0 w 41"/>
                  <a:gd name="T13" fmla="*/ 37 h 53"/>
                  <a:gd name="T14" fmla="*/ 0 w 41"/>
                  <a:gd name="T15" fmla="*/ 25 h 53"/>
                  <a:gd name="T16" fmla="*/ 0 w 41"/>
                  <a:gd name="T17" fmla="*/ 13 h 53"/>
                  <a:gd name="T18" fmla="*/ 6 w 41"/>
                  <a:gd name="T19" fmla="*/ 6 h 53"/>
                  <a:gd name="T20" fmla="*/ 12 w 41"/>
                  <a:gd name="T21" fmla="*/ 2 h 53"/>
                  <a:gd name="T22" fmla="*/ 19 w 41"/>
                  <a:gd name="T23" fmla="*/ 0 h 53"/>
                  <a:gd name="T24" fmla="*/ 35 w 41"/>
                  <a:gd name="T25" fmla="*/ 6 h 53"/>
                  <a:gd name="T26" fmla="*/ 37 w 41"/>
                  <a:gd name="T27" fmla="*/ 10 h 53"/>
                  <a:gd name="T28" fmla="*/ 39 w 41"/>
                  <a:gd name="T29" fmla="*/ 13 h 53"/>
                  <a:gd name="T30" fmla="*/ 41 w 41"/>
                  <a:gd name="T31" fmla="*/ 25 h 53"/>
                  <a:gd name="T32" fmla="*/ 39 w 41"/>
                  <a:gd name="T33" fmla="*/ 37 h 53"/>
                  <a:gd name="T34" fmla="*/ 33 w 41"/>
                  <a:gd name="T35" fmla="*/ 17 h 53"/>
                  <a:gd name="T36" fmla="*/ 29 w 41"/>
                  <a:gd name="T37" fmla="*/ 10 h 53"/>
                  <a:gd name="T38" fmla="*/ 19 w 41"/>
                  <a:gd name="T39" fmla="*/ 6 h 53"/>
                  <a:gd name="T40" fmla="*/ 16 w 41"/>
                  <a:gd name="T41" fmla="*/ 8 h 53"/>
                  <a:gd name="T42" fmla="*/ 12 w 41"/>
                  <a:gd name="T43" fmla="*/ 10 h 53"/>
                  <a:gd name="T44" fmla="*/ 8 w 41"/>
                  <a:gd name="T45" fmla="*/ 17 h 53"/>
                  <a:gd name="T46" fmla="*/ 8 w 41"/>
                  <a:gd name="T47" fmla="*/ 25 h 53"/>
                  <a:gd name="T48" fmla="*/ 8 w 41"/>
                  <a:gd name="T49" fmla="*/ 35 h 53"/>
                  <a:gd name="T50" fmla="*/ 12 w 41"/>
                  <a:gd name="T51" fmla="*/ 41 h 53"/>
                  <a:gd name="T52" fmla="*/ 19 w 41"/>
                  <a:gd name="T53" fmla="*/ 45 h 53"/>
                  <a:gd name="T54" fmla="*/ 25 w 41"/>
                  <a:gd name="T55" fmla="*/ 45 h 53"/>
                  <a:gd name="T56" fmla="*/ 29 w 41"/>
                  <a:gd name="T57" fmla="*/ 41 h 53"/>
                  <a:gd name="T58" fmla="*/ 33 w 41"/>
                  <a:gd name="T59" fmla="*/ 35 h 53"/>
                  <a:gd name="T60" fmla="*/ 33 w 41"/>
                  <a:gd name="T61" fmla="*/ 25 h 53"/>
                  <a:gd name="T62" fmla="*/ 33 w 41"/>
                  <a:gd name="T63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3">
                    <a:moveTo>
                      <a:pt x="39" y="37"/>
                    </a:moveTo>
                    <a:lnTo>
                      <a:pt x="39" y="37"/>
                    </a:lnTo>
                    <a:lnTo>
                      <a:pt x="37" y="43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7" y="51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2" y="51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9" y="37"/>
                    </a:lnTo>
                    <a:lnTo>
                      <a:pt x="39" y="37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Freeform 60"/>
              <p:cNvSpPr>
                <a:spLocks/>
              </p:cNvSpPr>
              <p:nvPr/>
            </p:nvSpPr>
            <p:spPr bwMode="auto">
              <a:xfrm>
                <a:off x="363" y="2000"/>
                <a:ext cx="72" cy="51"/>
              </a:xfrm>
              <a:custGeom>
                <a:avLst/>
                <a:gdLst>
                  <a:gd name="T0" fmla="*/ 66 w 72"/>
                  <a:gd name="T1" fmla="*/ 51 h 51"/>
                  <a:gd name="T2" fmla="*/ 66 w 72"/>
                  <a:gd name="T3" fmla="*/ 19 h 51"/>
                  <a:gd name="T4" fmla="*/ 66 w 72"/>
                  <a:gd name="T5" fmla="*/ 19 h 51"/>
                  <a:gd name="T6" fmla="*/ 64 w 72"/>
                  <a:gd name="T7" fmla="*/ 13 h 51"/>
                  <a:gd name="T8" fmla="*/ 62 w 72"/>
                  <a:gd name="T9" fmla="*/ 10 h 51"/>
                  <a:gd name="T10" fmla="*/ 62 w 72"/>
                  <a:gd name="T11" fmla="*/ 10 h 51"/>
                  <a:gd name="T12" fmla="*/ 58 w 72"/>
                  <a:gd name="T13" fmla="*/ 8 h 51"/>
                  <a:gd name="T14" fmla="*/ 53 w 72"/>
                  <a:gd name="T15" fmla="*/ 6 h 51"/>
                  <a:gd name="T16" fmla="*/ 53 w 72"/>
                  <a:gd name="T17" fmla="*/ 6 h 51"/>
                  <a:gd name="T18" fmla="*/ 49 w 72"/>
                  <a:gd name="T19" fmla="*/ 8 h 51"/>
                  <a:gd name="T20" fmla="*/ 45 w 72"/>
                  <a:gd name="T21" fmla="*/ 10 h 51"/>
                  <a:gd name="T22" fmla="*/ 45 w 72"/>
                  <a:gd name="T23" fmla="*/ 10 h 51"/>
                  <a:gd name="T24" fmla="*/ 41 w 72"/>
                  <a:gd name="T25" fmla="*/ 13 h 51"/>
                  <a:gd name="T26" fmla="*/ 41 w 72"/>
                  <a:gd name="T27" fmla="*/ 19 h 51"/>
                  <a:gd name="T28" fmla="*/ 41 w 72"/>
                  <a:gd name="T29" fmla="*/ 51 h 51"/>
                  <a:gd name="T30" fmla="*/ 33 w 72"/>
                  <a:gd name="T31" fmla="*/ 51 h 51"/>
                  <a:gd name="T32" fmla="*/ 33 w 72"/>
                  <a:gd name="T33" fmla="*/ 19 h 51"/>
                  <a:gd name="T34" fmla="*/ 33 w 72"/>
                  <a:gd name="T35" fmla="*/ 19 h 51"/>
                  <a:gd name="T36" fmla="*/ 33 w 72"/>
                  <a:gd name="T37" fmla="*/ 13 h 51"/>
                  <a:gd name="T38" fmla="*/ 29 w 72"/>
                  <a:gd name="T39" fmla="*/ 10 h 51"/>
                  <a:gd name="T40" fmla="*/ 29 w 72"/>
                  <a:gd name="T41" fmla="*/ 10 h 51"/>
                  <a:gd name="T42" fmla="*/ 25 w 72"/>
                  <a:gd name="T43" fmla="*/ 8 h 51"/>
                  <a:gd name="T44" fmla="*/ 21 w 72"/>
                  <a:gd name="T45" fmla="*/ 6 h 51"/>
                  <a:gd name="T46" fmla="*/ 21 w 72"/>
                  <a:gd name="T47" fmla="*/ 6 h 51"/>
                  <a:gd name="T48" fmla="*/ 16 w 72"/>
                  <a:gd name="T49" fmla="*/ 8 h 51"/>
                  <a:gd name="T50" fmla="*/ 12 w 72"/>
                  <a:gd name="T51" fmla="*/ 10 h 51"/>
                  <a:gd name="T52" fmla="*/ 12 w 72"/>
                  <a:gd name="T53" fmla="*/ 10 h 51"/>
                  <a:gd name="T54" fmla="*/ 10 w 72"/>
                  <a:gd name="T55" fmla="*/ 13 h 51"/>
                  <a:gd name="T56" fmla="*/ 8 w 72"/>
                  <a:gd name="T57" fmla="*/ 19 h 51"/>
                  <a:gd name="T58" fmla="*/ 8 w 72"/>
                  <a:gd name="T59" fmla="*/ 51 h 51"/>
                  <a:gd name="T60" fmla="*/ 0 w 72"/>
                  <a:gd name="T61" fmla="*/ 51 h 51"/>
                  <a:gd name="T62" fmla="*/ 0 w 72"/>
                  <a:gd name="T63" fmla="*/ 0 h 51"/>
                  <a:gd name="T64" fmla="*/ 8 w 72"/>
                  <a:gd name="T65" fmla="*/ 0 h 51"/>
                  <a:gd name="T66" fmla="*/ 8 w 72"/>
                  <a:gd name="T67" fmla="*/ 6 h 51"/>
                  <a:gd name="T68" fmla="*/ 8 w 72"/>
                  <a:gd name="T69" fmla="*/ 6 h 51"/>
                  <a:gd name="T70" fmla="*/ 14 w 72"/>
                  <a:gd name="T71" fmla="*/ 2 h 51"/>
                  <a:gd name="T72" fmla="*/ 21 w 72"/>
                  <a:gd name="T73" fmla="*/ 0 h 51"/>
                  <a:gd name="T74" fmla="*/ 21 w 72"/>
                  <a:gd name="T75" fmla="*/ 0 h 51"/>
                  <a:gd name="T76" fmla="*/ 27 w 72"/>
                  <a:gd name="T77" fmla="*/ 0 h 51"/>
                  <a:gd name="T78" fmla="*/ 31 w 72"/>
                  <a:gd name="T79" fmla="*/ 2 h 51"/>
                  <a:gd name="T80" fmla="*/ 35 w 72"/>
                  <a:gd name="T81" fmla="*/ 4 h 51"/>
                  <a:gd name="T82" fmla="*/ 37 w 72"/>
                  <a:gd name="T83" fmla="*/ 8 h 51"/>
                  <a:gd name="T84" fmla="*/ 37 w 72"/>
                  <a:gd name="T85" fmla="*/ 8 h 51"/>
                  <a:gd name="T86" fmla="*/ 41 w 72"/>
                  <a:gd name="T87" fmla="*/ 4 h 51"/>
                  <a:gd name="T88" fmla="*/ 45 w 72"/>
                  <a:gd name="T89" fmla="*/ 2 h 51"/>
                  <a:gd name="T90" fmla="*/ 55 w 72"/>
                  <a:gd name="T91" fmla="*/ 0 h 51"/>
                  <a:gd name="T92" fmla="*/ 55 w 72"/>
                  <a:gd name="T93" fmla="*/ 0 h 51"/>
                  <a:gd name="T94" fmla="*/ 62 w 72"/>
                  <a:gd name="T95" fmla="*/ 2 h 51"/>
                  <a:gd name="T96" fmla="*/ 68 w 72"/>
                  <a:gd name="T97" fmla="*/ 4 h 51"/>
                  <a:gd name="T98" fmla="*/ 68 w 72"/>
                  <a:gd name="T99" fmla="*/ 4 h 51"/>
                  <a:gd name="T100" fmla="*/ 72 w 72"/>
                  <a:gd name="T101" fmla="*/ 12 h 51"/>
                  <a:gd name="T102" fmla="*/ 72 w 72"/>
                  <a:gd name="T103" fmla="*/ 19 h 51"/>
                  <a:gd name="T104" fmla="*/ 72 w 72"/>
                  <a:gd name="T105" fmla="*/ 51 h 51"/>
                  <a:gd name="T106" fmla="*/ 66 w 72"/>
                  <a:gd name="T10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1">
                    <a:moveTo>
                      <a:pt x="66" y="51"/>
                    </a:moveTo>
                    <a:lnTo>
                      <a:pt x="66" y="19"/>
                    </a:lnTo>
                    <a:lnTo>
                      <a:pt x="66" y="19"/>
                    </a:lnTo>
                    <a:lnTo>
                      <a:pt x="64" y="13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58" y="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1" y="13"/>
                    </a:lnTo>
                    <a:lnTo>
                      <a:pt x="41" y="19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41" y="4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19"/>
                    </a:lnTo>
                    <a:lnTo>
                      <a:pt x="72" y="51"/>
                    </a:lnTo>
                    <a:lnTo>
                      <a:pt x="66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Freeform 61"/>
              <p:cNvSpPr>
                <a:spLocks noEditPoints="1"/>
              </p:cNvSpPr>
              <p:nvPr/>
            </p:nvSpPr>
            <p:spPr bwMode="auto">
              <a:xfrm>
                <a:off x="453" y="1980"/>
                <a:ext cx="50" cy="73"/>
              </a:xfrm>
              <a:custGeom>
                <a:avLst/>
                <a:gdLst>
                  <a:gd name="T0" fmla="*/ 48 w 50"/>
                  <a:gd name="T1" fmla="*/ 10 h 73"/>
                  <a:gd name="T2" fmla="*/ 48 w 50"/>
                  <a:gd name="T3" fmla="*/ 10 h 73"/>
                  <a:gd name="T4" fmla="*/ 50 w 50"/>
                  <a:gd name="T5" fmla="*/ 18 h 73"/>
                  <a:gd name="T6" fmla="*/ 50 w 50"/>
                  <a:gd name="T7" fmla="*/ 18 h 73"/>
                  <a:gd name="T8" fmla="*/ 50 w 50"/>
                  <a:gd name="T9" fmla="*/ 22 h 73"/>
                  <a:gd name="T10" fmla="*/ 48 w 50"/>
                  <a:gd name="T11" fmla="*/ 24 h 73"/>
                  <a:gd name="T12" fmla="*/ 47 w 50"/>
                  <a:gd name="T13" fmla="*/ 26 h 73"/>
                  <a:gd name="T14" fmla="*/ 43 w 50"/>
                  <a:gd name="T15" fmla="*/ 26 h 73"/>
                  <a:gd name="T16" fmla="*/ 41 w 50"/>
                  <a:gd name="T17" fmla="*/ 26 h 73"/>
                  <a:gd name="T18" fmla="*/ 41 w 50"/>
                  <a:gd name="T19" fmla="*/ 57 h 73"/>
                  <a:gd name="T20" fmla="*/ 41 w 50"/>
                  <a:gd name="T21" fmla="*/ 57 h 73"/>
                  <a:gd name="T22" fmla="*/ 41 w 50"/>
                  <a:gd name="T23" fmla="*/ 71 h 73"/>
                  <a:gd name="T24" fmla="*/ 33 w 50"/>
                  <a:gd name="T25" fmla="*/ 71 h 73"/>
                  <a:gd name="T26" fmla="*/ 33 w 50"/>
                  <a:gd name="T27" fmla="*/ 63 h 73"/>
                  <a:gd name="T28" fmla="*/ 33 w 50"/>
                  <a:gd name="T29" fmla="*/ 63 h 73"/>
                  <a:gd name="T30" fmla="*/ 33 w 50"/>
                  <a:gd name="T31" fmla="*/ 63 h 73"/>
                  <a:gd name="T32" fmla="*/ 27 w 50"/>
                  <a:gd name="T33" fmla="*/ 69 h 73"/>
                  <a:gd name="T34" fmla="*/ 23 w 50"/>
                  <a:gd name="T35" fmla="*/ 71 h 73"/>
                  <a:gd name="T36" fmla="*/ 15 w 50"/>
                  <a:gd name="T37" fmla="*/ 73 h 73"/>
                  <a:gd name="T38" fmla="*/ 15 w 50"/>
                  <a:gd name="T39" fmla="*/ 73 h 73"/>
                  <a:gd name="T40" fmla="*/ 9 w 50"/>
                  <a:gd name="T41" fmla="*/ 71 h 73"/>
                  <a:gd name="T42" fmla="*/ 6 w 50"/>
                  <a:gd name="T43" fmla="*/ 69 h 73"/>
                  <a:gd name="T44" fmla="*/ 0 w 50"/>
                  <a:gd name="T45" fmla="*/ 61 h 73"/>
                  <a:gd name="T46" fmla="*/ 0 w 50"/>
                  <a:gd name="T47" fmla="*/ 51 h 73"/>
                  <a:gd name="T48" fmla="*/ 0 w 50"/>
                  <a:gd name="T49" fmla="*/ 22 h 73"/>
                  <a:gd name="T50" fmla="*/ 7 w 50"/>
                  <a:gd name="T51" fmla="*/ 22 h 73"/>
                  <a:gd name="T52" fmla="*/ 7 w 50"/>
                  <a:gd name="T53" fmla="*/ 49 h 73"/>
                  <a:gd name="T54" fmla="*/ 7 w 50"/>
                  <a:gd name="T55" fmla="*/ 49 h 73"/>
                  <a:gd name="T56" fmla="*/ 9 w 50"/>
                  <a:gd name="T57" fmla="*/ 55 h 73"/>
                  <a:gd name="T58" fmla="*/ 11 w 50"/>
                  <a:gd name="T59" fmla="*/ 61 h 73"/>
                  <a:gd name="T60" fmla="*/ 13 w 50"/>
                  <a:gd name="T61" fmla="*/ 63 h 73"/>
                  <a:gd name="T62" fmla="*/ 19 w 50"/>
                  <a:gd name="T63" fmla="*/ 65 h 73"/>
                  <a:gd name="T64" fmla="*/ 19 w 50"/>
                  <a:gd name="T65" fmla="*/ 65 h 73"/>
                  <a:gd name="T66" fmla="*/ 23 w 50"/>
                  <a:gd name="T67" fmla="*/ 65 h 73"/>
                  <a:gd name="T68" fmla="*/ 27 w 50"/>
                  <a:gd name="T69" fmla="*/ 63 h 73"/>
                  <a:gd name="T70" fmla="*/ 31 w 50"/>
                  <a:gd name="T71" fmla="*/ 57 h 73"/>
                  <a:gd name="T72" fmla="*/ 31 w 50"/>
                  <a:gd name="T73" fmla="*/ 57 h 73"/>
                  <a:gd name="T74" fmla="*/ 33 w 50"/>
                  <a:gd name="T75" fmla="*/ 51 h 73"/>
                  <a:gd name="T76" fmla="*/ 33 w 50"/>
                  <a:gd name="T77" fmla="*/ 22 h 73"/>
                  <a:gd name="T78" fmla="*/ 39 w 50"/>
                  <a:gd name="T79" fmla="*/ 22 h 73"/>
                  <a:gd name="T80" fmla="*/ 39 w 50"/>
                  <a:gd name="T81" fmla="*/ 22 h 73"/>
                  <a:gd name="T82" fmla="*/ 43 w 50"/>
                  <a:gd name="T83" fmla="*/ 20 h 73"/>
                  <a:gd name="T84" fmla="*/ 45 w 50"/>
                  <a:gd name="T85" fmla="*/ 18 h 73"/>
                  <a:gd name="T86" fmla="*/ 45 w 50"/>
                  <a:gd name="T87" fmla="*/ 18 h 73"/>
                  <a:gd name="T88" fmla="*/ 43 w 50"/>
                  <a:gd name="T89" fmla="*/ 12 h 73"/>
                  <a:gd name="T90" fmla="*/ 48 w 50"/>
                  <a:gd name="T91" fmla="*/ 10 h 73"/>
                  <a:gd name="T92" fmla="*/ 17 w 50"/>
                  <a:gd name="T93" fmla="*/ 0 h 73"/>
                  <a:gd name="T94" fmla="*/ 25 w 50"/>
                  <a:gd name="T95" fmla="*/ 14 h 73"/>
                  <a:gd name="T96" fmla="*/ 19 w 50"/>
                  <a:gd name="T97" fmla="*/ 14 h 73"/>
                  <a:gd name="T98" fmla="*/ 7 w 50"/>
                  <a:gd name="T99" fmla="*/ 0 h 73"/>
                  <a:gd name="T100" fmla="*/ 17 w 50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73">
                    <a:moveTo>
                      <a:pt x="48" y="10"/>
                    </a:moveTo>
                    <a:lnTo>
                      <a:pt x="48" y="1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71"/>
                    </a:lnTo>
                    <a:lnTo>
                      <a:pt x="33" y="71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27" y="69"/>
                    </a:lnTo>
                    <a:lnTo>
                      <a:pt x="23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9" y="71"/>
                    </a:lnTo>
                    <a:lnTo>
                      <a:pt x="6" y="69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9" y="55"/>
                    </a:lnTo>
                    <a:lnTo>
                      <a:pt x="11" y="61"/>
                    </a:lnTo>
                    <a:lnTo>
                      <a:pt x="13" y="6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3" y="65"/>
                    </a:lnTo>
                    <a:lnTo>
                      <a:pt x="27" y="63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1"/>
                    </a:lnTo>
                    <a:lnTo>
                      <a:pt x="3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2"/>
                    </a:lnTo>
                    <a:lnTo>
                      <a:pt x="48" y="10"/>
                    </a:lnTo>
                    <a:close/>
                    <a:moveTo>
                      <a:pt x="17" y="0"/>
                    </a:moveTo>
                    <a:lnTo>
                      <a:pt x="25" y="14"/>
                    </a:lnTo>
                    <a:lnTo>
                      <a:pt x="19" y="14"/>
                    </a:lnTo>
                    <a:lnTo>
                      <a:pt x="7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62"/>
              <p:cNvSpPr>
                <a:spLocks/>
              </p:cNvSpPr>
              <p:nvPr/>
            </p:nvSpPr>
            <p:spPr bwMode="auto">
              <a:xfrm>
                <a:off x="511" y="2000"/>
                <a:ext cx="39" cy="51"/>
              </a:xfrm>
              <a:custGeom>
                <a:avLst/>
                <a:gdLst>
                  <a:gd name="T0" fmla="*/ 31 w 39"/>
                  <a:gd name="T1" fmla="*/ 51 h 51"/>
                  <a:gd name="T2" fmla="*/ 31 w 39"/>
                  <a:gd name="T3" fmla="*/ 19 h 51"/>
                  <a:gd name="T4" fmla="*/ 31 w 39"/>
                  <a:gd name="T5" fmla="*/ 19 h 51"/>
                  <a:gd name="T6" fmla="*/ 31 w 39"/>
                  <a:gd name="T7" fmla="*/ 13 h 51"/>
                  <a:gd name="T8" fmla="*/ 29 w 39"/>
                  <a:gd name="T9" fmla="*/ 10 h 51"/>
                  <a:gd name="T10" fmla="*/ 29 w 39"/>
                  <a:gd name="T11" fmla="*/ 10 h 51"/>
                  <a:gd name="T12" fmla="*/ 26 w 39"/>
                  <a:gd name="T13" fmla="*/ 8 h 51"/>
                  <a:gd name="T14" fmla="*/ 20 w 39"/>
                  <a:gd name="T15" fmla="*/ 6 h 51"/>
                  <a:gd name="T16" fmla="*/ 20 w 39"/>
                  <a:gd name="T17" fmla="*/ 6 h 51"/>
                  <a:gd name="T18" fmla="*/ 14 w 39"/>
                  <a:gd name="T19" fmla="*/ 8 h 51"/>
                  <a:gd name="T20" fmla="*/ 10 w 39"/>
                  <a:gd name="T21" fmla="*/ 10 h 51"/>
                  <a:gd name="T22" fmla="*/ 10 w 39"/>
                  <a:gd name="T23" fmla="*/ 10 h 51"/>
                  <a:gd name="T24" fmla="*/ 8 w 39"/>
                  <a:gd name="T25" fmla="*/ 13 h 51"/>
                  <a:gd name="T26" fmla="*/ 8 w 39"/>
                  <a:gd name="T27" fmla="*/ 19 h 51"/>
                  <a:gd name="T28" fmla="*/ 8 w 39"/>
                  <a:gd name="T29" fmla="*/ 51 h 51"/>
                  <a:gd name="T30" fmla="*/ 0 w 39"/>
                  <a:gd name="T31" fmla="*/ 51 h 51"/>
                  <a:gd name="T32" fmla="*/ 0 w 39"/>
                  <a:gd name="T33" fmla="*/ 0 h 51"/>
                  <a:gd name="T34" fmla="*/ 8 w 39"/>
                  <a:gd name="T35" fmla="*/ 0 h 51"/>
                  <a:gd name="T36" fmla="*/ 8 w 39"/>
                  <a:gd name="T37" fmla="*/ 6 h 51"/>
                  <a:gd name="T38" fmla="*/ 8 w 39"/>
                  <a:gd name="T39" fmla="*/ 6 h 51"/>
                  <a:gd name="T40" fmla="*/ 14 w 39"/>
                  <a:gd name="T41" fmla="*/ 2 h 51"/>
                  <a:gd name="T42" fmla="*/ 22 w 39"/>
                  <a:gd name="T43" fmla="*/ 0 h 51"/>
                  <a:gd name="T44" fmla="*/ 22 w 39"/>
                  <a:gd name="T45" fmla="*/ 0 h 51"/>
                  <a:gd name="T46" fmla="*/ 29 w 39"/>
                  <a:gd name="T47" fmla="*/ 2 h 51"/>
                  <a:gd name="T48" fmla="*/ 35 w 39"/>
                  <a:gd name="T49" fmla="*/ 4 h 51"/>
                  <a:gd name="T50" fmla="*/ 35 w 39"/>
                  <a:gd name="T51" fmla="*/ 4 h 51"/>
                  <a:gd name="T52" fmla="*/ 39 w 39"/>
                  <a:gd name="T53" fmla="*/ 12 h 51"/>
                  <a:gd name="T54" fmla="*/ 39 w 39"/>
                  <a:gd name="T55" fmla="*/ 19 h 51"/>
                  <a:gd name="T56" fmla="*/ 39 w 39"/>
                  <a:gd name="T57" fmla="*/ 51 h 51"/>
                  <a:gd name="T58" fmla="*/ 31 w 39"/>
                  <a:gd name="T5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51">
                    <a:moveTo>
                      <a:pt x="31" y="51"/>
                    </a:moveTo>
                    <a:lnTo>
                      <a:pt x="31" y="19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39" y="51"/>
                    </a:lnTo>
                    <a:lnTo>
                      <a:pt x="3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63"/>
              <p:cNvSpPr>
                <a:spLocks noEditPoints="1"/>
              </p:cNvSpPr>
              <p:nvPr/>
            </p:nvSpPr>
            <p:spPr bwMode="auto">
              <a:xfrm>
                <a:off x="566" y="2000"/>
                <a:ext cx="41" cy="74"/>
              </a:xfrm>
              <a:custGeom>
                <a:avLst/>
                <a:gdLst>
                  <a:gd name="T0" fmla="*/ 35 w 41"/>
                  <a:gd name="T1" fmla="*/ 68 h 74"/>
                  <a:gd name="T2" fmla="*/ 19 w 41"/>
                  <a:gd name="T3" fmla="*/ 74 h 74"/>
                  <a:gd name="T4" fmla="*/ 10 w 41"/>
                  <a:gd name="T5" fmla="*/ 72 h 74"/>
                  <a:gd name="T6" fmla="*/ 2 w 41"/>
                  <a:gd name="T7" fmla="*/ 68 h 74"/>
                  <a:gd name="T8" fmla="*/ 6 w 41"/>
                  <a:gd name="T9" fmla="*/ 62 h 74"/>
                  <a:gd name="T10" fmla="*/ 12 w 41"/>
                  <a:gd name="T11" fmla="*/ 66 h 74"/>
                  <a:gd name="T12" fmla="*/ 19 w 41"/>
                  <a:gd name="T13" fmla="*/ 68 h 74"/>
                  <a:gd name="T14" fmla="*/ 29 w 41"/>
                  <a:gd name="T15" fmla="*/ 64 h 74"/>
                  <a:gd name="T16" fmla="*/ 31 w 41"/>
                  <a:gd name="T17" fmla="*/ 58 h 74"/>
                  <a:gd name="T18" fmla="*/ 33 w 41"/>
                  <a:gd name="T19" fmla="*/ 45 h 74"/>
                  <a:gd name="T20" fmla="*/ 27 w 41"/>
                  <a:gd name="T21" fmla="*/ 49 h 74"/>
                  <a:gd name="T22" fmla="*/ 19 w 41"/>
                  <a:gd name="T23" fmla="*/ 51 h 74"/>
                  <a:gd name="T24" fmla="*/ 12 w 41"/>
                  <a:gd name="T25" fmla="*/ 51 h 74"/>
                  <a:gd name="T26" fmla="*/ 6 w 41"/>
                  <a:gd name="T27" fmla="*/ 47 h 74"/>
                  <a:gd name="T28" fmla="*/ 4 w 41"/>
                  <a:gd name="T29" fmla="*/ 43 h 74"/>
                  <a:gd name="T30" fmla="*/ 2 w 41"/>
                  <a:gd name="T31" fmla="*/ 37 h 74"/>
                  <a:gd name="T32" fmla="*/ 0 w 41"/>
                  <a:gd name="T33" fmla="*/ 25 h 74"/>
                  <a:gd name="T34" fmla="*/ 2 w 41"/>
                  <a:gd name="T35" fmla="*/ 13 h 74"/>
                  <a:gd name="T36" fmla="*/ 6 w 41"/>
                  <a:gd name="T37" fmla="*/ 4 h 74"/>
                  <a:gd name="T38" fmla="*/ 12 w 41"/>
                  <a:gd name="T39" fmla="*/ 2 h 74"/>
                  <a:gd name="T40" fmla="*/ 19 w 41"/>
                  <a:gd name="T41" fmla="*/ 0 h 74"/>
                  <a:gd name="T42" fmla="*/ 27 w 41"/>
                  <a:gd name="T43" fmla="*/ 2 h 74"/>
                  <a:gd name="T44" fmla="*/ 33 w 41"/>
                  <a:gd name="T45" fmla="*/ 6 h 74"/>
                  <a:gd name="T46" fmla="*/ 41 w 41"/>
                  <a:gd name="T47" fmla="*/ 0 h 74"/>
                  <a:gd name="T48" fmla="*/ 41 w 41"/>
                  <a:gd name="T49" fmla="*/ 53 h 74"/>
                  <a:gd name="T50" fmla="*/ 35 w 41"/>
                  <a:gd name="T51" fmla="*/ 68 h 74"/>
                  <a:gd name="T52" fmla="*/ 33 w 41"/>
                  <a:gd name="T53" fmla="*/ 17 h 74"/>
                  <a:gd name="T54" fmla="*/ 31 w 41"/>
                  <a:gd name="T55" fmla="*/ 12 h 74"/>
                  <a:gd name="T56" fmla="*/ 27 w 41"/>
                  <a:gd name="T57" fmla="*/ 8 h 74"/>
                  <a:gd name="T58" fmla="*/ 19 w 41"/>
                  <a:gd name="T59" fmla="*/ 6 h 74"/>
                  <a:gd name="T60" fmla="*/ 14 w 41"/>
                  <a:gd name="T61" fmla="*/ 8 h 74"/>
                  <a:gd name="T62" fmla="*/ 10 w 41"/>
                  <a:gd name="T63" fmla="*/ 12 h 74"/>
                  <a:gd name="T64" fmla="*/ 8 w 41"/>
                  <a:gd name="T65" fmla="*/ 17 h 74"/>
                  <a:gd name="T66" fmla="*/ 8 w 41"/>
                  <a:gd name="T67" fmla="*/ 25 h 74"/>
                  <a:gd name="T68" fmla="*/ 8 w 41"/>
                  <a:gd name="T69" fmla="*/ 33 h 74"/>
                  <a:gd name="T70" fmla="*/ 10 w 41"/>
                  <a:gd name="T71" fmla="*/ 39 h 74"/>
                  <a:gd name="T72" fmla="*/ 14 w 41"/>
                  <a:gd name="T73" fmla="*/ 43 h 74"/>
                  <a:gd name="T74" fmla="*/ 19 w 41"/>
                  <a:gd name="T75" fmla="*/ 45 h 74"/>
                  <a:gd name="T76" fmla="*/ 27 w 41"/>
                  <a:gd name="T77" fmla="*/ 43 h 74"/>
                  <a:gd name="T78" fmla="*/ 31 w 41"/>
                  <a:gd name="T79" fmla="*/ 39 h 74"/>
                  <a:gd name="T80" fmla="*/ 33 w 41"/>
                  <a:gd name="T81" fmla="*/ 33 h 74"/>
                  <a:gd name="T82" fmla="*/ 33 w 41"/>
                  <a:gd name="T83" fmla="*/ 25 h 74"/>
                  <a:gd name="T84" fmla="*/ 33 w 41"/>
                  <a:gd name="T85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4">
                    <a:moveTo>
                      <a:pt x="35" y="68"/>
                    </a:moveTo>
                    <a:lnTo>
                      <a:pt x="35" y="68"/>
                    </a:lnTo>
                    <a:lnTo>
                      <a:pt x="27" y="72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8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5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1" y="58"/>
                    </a:lnTo>
                    <a:lnTo>
                      <a:pt x="33" y="5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9" y="62"/>
                    </a:lnTo>
                    <a:lnTo>
                      <a:pt x="35" y="68"/>
                    </a:lnTo>
                    <a:lnTo>
                      <a:pt x="35" y="68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64"/>
              <p:cNvSpPr>
                <a:spLocks noEditPoints="1"/>
              </p:cNvSpPr>
              <p:nvPr/>
            </p:nvSpPr>
            <p:spPr bwMode="auto">
              <a:xfrm>
                <a:off x="597" y="527"/>
                <a:ext cx="466" cy="460"/>
              </a:xfrm>
              <a:custGeom>
                <a:avLst/>
                <a:gdLst>
                  <a:gd name="T0" fmla="*/ 41 w 466"/>
                  <a:gd name="T1" fmla="*/ 124 h 460"/>
                  <a:gd name="T2" fmla="*/ 111 w 466"/>
                  <a:gd name="T3" fmla="*/ 228 h 460"/>
                  <a:gd name="T4" fmla="*/ 129 w 466"/>
                  <a:gd name="T5" fmla="*/ 164 h 460"/>
                  <a:gd name="T6" fmla="*/ 139 w 466"/>
                  <a:gd name="T7" fmla="*/ 87 h 460"/>
                  <a:gd name="T8" fmla="*/ 12 w 466"/>
                  <a:gd name="T9" fmla="*/ 52 h 460"/>
                  <a:gd name="T10" fmla="*/ 176 w 466"/>
                  <a:gd name="T11" fmla="*/ 85 h 460"/>
                  <a:gd name="T12" fmla="*/ 168 w 466"/>
                  <a:gd name="T13" fmla="*/ 138 h 460"/>
                  <a:gd name="T14" fmla="*/ 148 w 466"/>
                  <a:gd name="T15" fmla="*/ 228 h 460"/>
                  <a:gd name="T16" fmla="*/ 137 w 466"/>
                  <a:gd name="T17" fmla="*/ 267 h 460"/>
                  <a:gd name="T18" fmla="*/ 166 w 466"/>
                  <a:gd name="T19" fmla="*/ 384 h 460"/>
                  <a:gd name="T20" fmla="*/ 119 w 466"/>
                  <a:gd name="T21" fmla="*/ 306 h 460"/>
                  <a:gd name="T22" fmla="*/ 100 w 466"/>
                  <a:gd name="T23" fmla="*/ 337 h 460"/>
                  <a:gd name="T24" fmla="*/ 53 w 466"/>
                  <a:gd name="T25" fmla="*/ 404 h 460"/>
                  <a:gd name="T26" fmla="*/ 22 w 466"/>
                  <a:gd name="T27" fmla="*/ 437 h 460"/>
                  <a:gd name="T28" fmla="*/ 0 w 466"/>
                  <a:gd name="T29" fmla="*/ 402 h 460"/>
                  <a:gd name="T30" fmla="*/ 55 w 466"/>
                  <a:gd name="T31" fmla="*/ 337 h 460"/>
                  <a:gd name="T32" fmla="*/ 96 w 466"/>
                  <a:gd name="T33" fmla="*/ 269 h 460"/>
                  <a:gd name="T34" fmla="*/ 55 w 466"/>
                  <a:gd name="T35" fmla="*/ 204 h 460"/>
                  <a:gd name="T36" fmla="*/ 41 w 466"/>
                  <a:gd name="T37" fmla="*/ 124 h 460"/>
                  <a:gd name="T38" fmla="*/ 326 w 466"/>
                  <a:gd name="T39" fmla="*/ 126 h 460"/>
                  <a:gd name="T40" fmla="*/ 324 w 466"/>
                  <a:gd name="T41" fmla="*/ 203 h 460"/>
                  <a:gd name="T42" fmla="*/ 334 w 466"/>
                  <a:gd name="T43" fmla="*/ 240 h 460"/>
                  <a:gd name="T44" fmla="*/ 359 w 466"/>
                  <a:gd name="T45" fmla="*/ 304 h 460"/>
                  <a:gd name="T46" fmla="*/ 394 w 466"/>
                  <a:gd name="T47" fmla="*/ 359 h 460"/>
                  <a:gd name="T48" fmla="*/ 439 w 466"/>
                  <a:gd name="T49" fmla="*/ 402 h 460"/>
                  <a:gd name="T50" fmla="*/ 466 w 466"/>
                  <a:gd name="T51" fmla="*/ 419 h 460"/>
                  <a:gd name="T52" fmla="*/ 435 w 466"/>
                  <a:gd name="T53" fmla="*/ 454 h 460"/>
                  <a:gd name="T54" fmla="*/ 414 w 466"/>
                  <a:gd name="T55" fmla="*/ 439 h 460"/>
                  <a:gd name="T56" fmla="*/ 377 w 466"/>
                  <a:gd name="T57" fmla="*/ 400 h 460"/>
                  <a:gd name="T58" fmla="*/ 345 w 466"/>
                  <a:gd name="T59" fmla="*/ 357 h 460"/>
                  <a:gd name="T60" fmla="*/ 320 w 466"/>
                  <a:gd name="T61" fmla="*/ 308 h 460"/>
                  <a:gd name="T62" fmla="*/ 312 w 466"/>
                  <a:gd name="T63" fmla="*/ 281 h 460"/>
                  <a:gd name="T64" fmla="*/ 295 w 466"/>
                  <a:gd name="T65" fmla="*/ 329 h 460"/>
                  <a:gd name="T66" fmla="*/ 263 w 466"/>
                  <a:gd name="T67" fmla="*/ 376 h 460"/>
                  <a:gd name="T68" fmla="*/ 219 w 466"/>
                  <a:gd name="T69" fmla="*/ 419 h 460"/>
                  <a:gd name="T70" fmla="*/ 162 w 466"/>
                  <a:gd name="T71" fmla="*/ 460 h 460"/>
                  <a:gd name="T72" fmla="*/ 150 w 466"/>
                  <a:gd name="T73" fmla="*/ 446 h 460"/>
                  <a:gd name="T74" fmla="*/ 137 w 466"/>
                  <a:gd name="T75" fmla="*/ 431 h 460"/>
                  <a:gd name="T76" fmla="*/ 178 w 466"/>
                  <a:gd name="T77" fmla="*/ 402 h 460"/>
                  <a:gd name="T78" fmla="*/ 213 w 466"/>
                  <a:gd name="T79" fmla="*/ 374 h 460"/>
                  <a:gd name="T80" fmla="*/ 240 w 466"/>
                  <a:gd name="T81" fmla="*/ 345 h 460"/>
                  <a:gd name="T82" fmla="*/ 258 w 466"/>
                  <a:gd name="T83" fmla="*/ 314 h 460"/>
                  <a:gd name="T84" fmla="*/ 265 w 466"/>
                  <a:gd name="T85" fmla="*/ 298 h 460"/>
                  <a:gd name="T86" fmla="*/ 277 w 466"/>
                  <a:gd name="T87" fmla="*/ 261 h 460"/>
                  <a:gd name="T88" fmla="*/ 285 w 466"/>
                  <a:gd name="T89" fmla="*/ 214 h 460"/>
                  <a:gd name="T90" fmla="*/ 289 w 466"/>
                  <a:gd name="T91" fmla="*/ 126 h 460"/>
                  <a:gd name="T92" fmla="*/ 178 w 466"/>
                  <a:gd name="T93" fmla="*/ 185 h 460"/>
                  <a:gd name="T94" fmla="*/ 197 w 466"/>
                  <a:gd name="T95" fmla="*/ 140 h 460"/>
                  <a:gd name="T96" fmla="*/ 228 w 466"/>
                  <a:gd name="T97" fmla="*/ 48 h 460"/>
                  <a:gd name="T98" fmla="*/ 277 w 466"/>
                  <a:gd name="T99" fmla="*/ 7 h 460"/>
                  <a:gd name="T100" fmla="*/ 260 w 466"/>
                  <a:gd name="T101" fmla="*/ 70 h 460"/>
                  <a:gd name="T102" fmla="*/ 455 w 466"/>
                  <a:gd name="T103" fmla="*/ 103 h 460"/>
                  <a:gd name="T104" fmla="*/ 431 w 466"/>
                  <a:gd name="T105" fmla="*/ 154 h 460"/>
                  <a:gd name="T106" fmla="*/ 408 w 466"/>
                  <a:gd name="T107" fmla="*/ 193 h 460"/>
                  <a:gd name="T108" fmla="*/ 375 w 466"/>
                  <a:gd name="T109" fmla="*/ 177 h 460"/>
                  <a:gd name="T110" fmla="*/ 396 w 466"/>
                  <a:gd name="T111" fmla="*/ 142 h 460"/>
                  <a:gd name="T112" fmla="*/ 250 w 466"/>
                  <a:gd name="T113" fmla="*/ 105 h 460"/>
                  <a:gd name="T114" fmla="*/ 230 w 466"/>
                  <a:gd name="T115" fmla="*/ 156 h 460"/>
                  <a:gd name="T116" fmla="*/ 211 w 466"/>
                  <a:gd name="T117" fmla="*/ 201 h 460"/>
                  <a:gd name="T118" fmla="*/ 178 w 466"/>
                  <a:gd name="T119" fmla="*/ 18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6" h="460">
                    <a:moveTo>
                      <a:pt x="41" y="124"/>
                    </a:moveTo>
                    <a:lnTo>
                      <a:pt x="41" y="124"/>
                    </a:lnTo>
                    <a:lnTo>
                      <a:pt x="111" y="228"/>
                    </a:lnTo>
                    <a:lnTo>
                      <a:pt x="111" y="228"/>
                    </a:lnTo>
                    <a:lnTo>
                      <a:pt x="121" y="197"/>
                    </a:lnTo>
                    <a:lnTo>
                      <a:pt x="129" y="164"/>
                    </a:lnTo>
                    <a:lnTo>
                      <a:pt x="135" y="126"/>
                    </a:lnTo>
                    <a:lnTo>
                      <a:pt x="139" y="87"/>
                    </a:lnTo>
                    <a:lnTo>
                      <a:pt x="12" y="87"/>
                    </a:lnTo>
                    <a:lnTo>
                      <a:pt x="12" y="52"/>
                    </a:lnTo>
                    <a:lnTo>
                      <a:pt x="176" y="52"/>
                    </a:lnTo>
                    <a:lnTo>
                      <a:pt x="176" y="85"/>
                    </a:lnTo>
                    <a:lnTo>
                      <a:pt x="176" y="85"/>
                    </a:lnTo>
                    <a:lnTo>
                      <a:pt x="168" y="138"/>
                    </a:lnTo>
                    <a:lnTo>
                      <a:pt x="160" y="185"/>
                    </a:lnTo>
                    <a:lnTo>
                      <a:pt x="148" y="228"/>
                    </a:lnTo>
                    <a:lnTo>
                      <a:pt x="137" y="267"/>
                    </a:lnTo>
                    <a:lnTo>
                      <a:pt x="137" y="267"/>
                    </a:lnTo>
                    <a:lnTo>
                      <a:pt x="199" y="363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19" y="306"/>
                    </a:lnTo>
                    <a:lnTo>
                      <a:pt x="119" y="306"/>
                    </a:lnTo>
                    <a:lnTo>
                      <a:pt x="100" y="337"/>
                    </a:lnTo>
                    <a:lnTo>
                      <a:pt x="78" y="370"/>
                    </a:lnTo>
                    <a:lnTo>
                      <a:pt x="53" y="404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9" y="370"/>
                    </a:lnTo>
                    <a:lnTo>
                      <a:pt x="55" y="337"/>
                    </a:lnTo>
                    <a:lnTo>
                      <a:pt x="78" y="304"/>
                    </a:lnTo>
                    <a:lnTo>
                      <a:pt x="96" y="269"/>
                    </a:lnTo>
                    <a:lnTo>
                      <a:pt x="96" y="269"/>
                    </a:lnTo>
                    <a:lnTo>
                      <a:pt x="55" y="204"/>
                    </a:lnTo>
                    <a:lnTo>
                      <a:pt x="14" y="144"/>
                    </a:lnTo>
                    <a:lnTo>
                      <a:pt x="41" y="124"/>
                    </a:lnTo>
                    <a:close/>
                    <a:moveTo>
                      <a:pt x="326" y="126"/>
                    </a:moveTo>
                    <a:lnTo>
                      <a:pt x="326" y="126"/>
                    </a:lnTo>
                    <a:lnTo>
                      <a:pt x="326" y="167"/>
                    </a:lnTo>
                    <a:lnTo>
                      <a:pt x="324" y="203"/>
                    </a:lnTo>
                    <a:lnTo>
                      <a:pt x="324" y="203"/>
                    </a:lnTo>
                    <a:lnTo>
                      <a:pt x="334" y="240"/>
                    </a:lnTo>
                    <a:lnTo>
                      <a:pt x="345" y="273"/>
                    </a:lnTo>
                    <a:lnTo>
                      <a:pt x="359" y="304"/>
                    </a:lnTo>
                    <a:lnTo>
                      <a:pt x="377" y="333"/>
                    </a:lnTo>
                    <a:lnTo>
                      <a:pt x="394" y="359"/>
                    </a:lnTo>
                    <a:lnTo>
                      <a:pt x="416" y="382"/>
                    </a:lnTo>
                    <a:lnTo>
                      <a:pt x="439" y="402"/>
                    </a:lnTo>
                    <a:lnTo>
                      <a:pt x="466" y="419"/>
                    </a:lnTo>
                    <a:lnTo>
                      <a:pt x="466" y="419"/>
                    </a:lnTo>
                    <a:lnTo>
                      <a:pt x="449" y="437"/>
                    </a:lnTo>
                    <a:lnTo>
                      <a:pt x="435" y="454"/>
                    </a:lnTo>
                    <a:lnTo>
                      <a:pt x="435" y="454"/>
                    </a:lnTo>
                    <a:lnTo>
                      <a:pt x="414" y="439"/>
                    </a:lnTo>
                    <a:lnTo>
                      <a:pt x="394" y="419"/>
                    </a:lnTo>
                    <a:lnTo>
                      <a:pt x="377" y="400"/>
                    </a:lnTo>
                    <a:lnTo>
                      <a:pt x="359" y="380"/>
                    </a:lnTo>
                    <a:lnTo>
                      <a:pt x="345" y="357"/>
                    </a:lnTo>
                    <a:lnTo>
                      <a:pt x="332" y="333"/>
                    </a:lnTo>
                    <a:lnTo>
                      <a:pt x="320" y="308"/>
                    </a:lnTo>
                    <a:lnTo>
                      <a:pt x="312" y="281"/>
                    </a:lnTo>
                    <a:lnTo>
                      <a:pt x="312" y="281"/>
                    </a:lnTo>
                    <a:lnTo>
                      <a:pt x="304" y="306"/>
                    </a:lnTo>
                    <a:lnTo>
                      <a:pt x="295" y="329"/>
                    </a:lnTo>
                    <a:lnTo>
                      <a:pt x="281" y="353"/>
                    </a:lnTo>
                    <a:lnTo>
                      <a:pt x="263" y="376"/>
                    </a:lnTo>
                    <a:lnTo>
                      <a:pt x="244" y="398"/>
                    </a:lnTo>
                    <a:lnTo>
                      <a:pt x="219" y="419"/>
                    </a:lnTo>
                    <a:lnTo>
                      <a:pt x="193" y="441"/>
                    </a:lnTo>
                    <a:lnTo>
                      <a:pt x="162" y="460"/>
                    </a:lnTo>
                    <a:lnTo>
                      <a:pt x="162" y="460"/>
                    </a:lnTo>
                    <a:lnTo>
                      <a:pt x="150" y="446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58" y="417"/>
                    </a:lnTo>
                    <a:lnTo>
                      <a:pt x="178" y="402"/>
                    </a:lnTo>
                    <a:lnTo>
                      <a:pt x="197" y="388"/>
                    </a:lnTo>
                    <a:lnTo>
                      <a:pt x="213" y="374"/>
                    </a:lnTo>
                    <a:lnTo>
                      <a:pt x="226" y="359"/>
                    </a:lnTo>
                    <a:lnTo>
                      <a:pt x="240" y="345"/>
                    </a:lnTo>
                    <a:lnTo>
                      <a:pt x="250" y="329"/>
                    </a:lnTo>
                    <a:lnTo>
                      <a:pt x="258" y="314"/>
                    </a:lnTo>
                    <a:lnTo>
                      <a:pt x="258" y="314"/>
                    </a:lnTo>
                    <a:lnTo>
                      <a:pt x="265" y="298"/>
                    </a:lnTo>
                    <a:lnTo>
                      <a:pt x="271" y="281"/>
                    </a:lnTo>
                    <a:lnTo>
                      <a:pt x="277" y="261"/>
                    </a:lnTo>
                    <a:lnTo>
                      <a:pt x="281" y="238"/>
                    </a:lnTo>
                    <a:lnTo>
                      <a:pt x="285" y="214"/>
                    </a:lnTo>
                    <a:lnTo>
                      <a:pt x="287" y="187"/>
                    </a:lnTo>
                    <a:lnTo>
                      <a:pt x="289" y="126"/>
                    </a:lnTo>
                    <a:lnTo>
                      <a:pt x="326" y="126"/>
                    </a:lnTo>
                    <a:close/>
                    <a:moveTo>
                      <a:pt x="178" y="185"/>
                    </a:moveTo>
                    <a:lnTo>
                      <a:pt x="178" y="185"/>
                    </a:lnTo>
                    <a:lnTo>
                      <a:pt x="197" y="140"/>
                    </a:lnTo>
                    <a:lnTo>
                      <a:pt x="213" y="95"/>
                    </a:lnTo>
                    <a:lnTo>
                      <a:pt x="228" y="48"/>
                    </a:lnTo>
                    <a:lnTo>
                      <a:pt x="240" y="0"/>
                    </a:lnTo>
                    <a:lnTo>
                      <a:pt x="277" y="7"/>
                    </a:lnTo>
                    <a:lnTo>
                      <a:pt x="277" y="7"/>
                    </a:lnTo>
                    <a:lnTo>
                      <a:pt x="260" y="70"/>
                    </a:lnTo>
                    <a:lnTo>
                      <a:pt x="455" y="70"/>
                    </a:lnTo>
                    <a:lnTo>
                      <a:pt x="455" y="103"/>
                    </a:lnTo>
                    <a:lnTo>
                      <a:pt x="455" y="103"/>
                    </a:lnTo>
                    <a:lnTo>
                      <a:pt x="431" y="154"/>
                    </a:lnTo>
                    <a:lnTo>
                      <a:pt x="408" y="193"/>
                    </a:lnTo>
                    <a:lnTo>
                      <a:pt x="408" y="193"/>
                    </a:lnTo>
                    <a:lnTo>
                      <a:pt x="394" y="185"/>
                    </a:lnTo>
                    <a:lnTo>
                      <a:pt x="375" y="177"/>
                    </a:lnTo>
                    <a:lnTo>
                      <a:pt x="375" y="177"/>
                    </a:lnTo>
                    <a:lnTo>
                      <a:pt x="396" y="142"/>
                    </a:lnTo>
                    <a:lnTo>
                      <a:pt x="41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30" y="156"/>
                    </a:lnTo>
                    <a:lnTo>
                      <a:pt x="211" y="201"/>
                    </a:lnTo>
                    <a:lnTo>
                      <a:pt x="211" y="201"/>
                    </a:lnTo>
                    <a:lnTo>
                      <a:pt x="195" y="193"/>
                    </a:lnTo>
                    <a:lnTo>
                      <a:pt x="178" y="185"/>
                    </a:lnTo>
                    <a:lnTo>
                      <a:pt x="178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65"/>
              <p:cNvSpPr>
                <a:spLocks noEditPoints="1"/>
              </p:cNvSpPr>
              <p:nvPr/>
            </p:nvSpPr>
            <p:spPr bwMode="auto">
              <a:xfrm>
                <a:off x="1075" y="531"/>
                <a:ext cx="465" cy="450"/>
              </a:xfrm>
              <a:custGeom>
                <a:avLst/>
                <a:gdLst>
                  <a:gd name="T0" fmla="*/ 306 w 465"/>
                  <a:gd name="T1" fmla="*/ 409 h 450"/>
                  <a:gd name="T2" fmla="*/ 465 w 465"/>
                  <a:gd name="T3" fmla="*/ 405 h 450"/>
                  <a:gd name="T4" fmla="*/ 295 w 465"/>
                  <a:gd name="T5" fmla="*/ 442 h 450"/>
                  <a:gd name="T6" fmla="*/ 189 w 465"/>
                  <a:gd name="T7" fmla="*/ 440 h 450"/>
                  <a:gd name="T8" fmla="*/ 150 w 465"/>
                  <a:gd name="T9" fmla="*/ 439 h 450"/>
                  <a:gd name="T10" fmla="*/ 119 w 465"/>
                  <a:gd name="T11" fmla="*/ 427 h 450"/>
                  <a:gd name="T12" fmla="*/ 94 w 465"/>
                  <a:gd name="T13" fmla="*/ 411 h 450"/>
                  <a:gd name="T14" fmla="*/ 74 w 465"/>
                  <a:gd name="T15" fmla="*/ 388 h 450"/>
                  <a:gd name="T16" fmla="*/ 51 w 465"/>
                  <a:gd name="T17" fmla="*/ 411 h 450"/>
                  <a:gd name="T18" fmla="*/ 0 w 465"/>
                  <a:gd name="T19" fmla="*/ 411 h 450"/>
                  <a:gd name="T20" fmla="*/ 59 w 465"/>
                  <a:gd name="T21" fmla="*/ 355 h 450"/>
                  <a:gd name="T22" fmla="*/ 4 w 465"/>
                  <a:gd name="T23" fmla="*/ 197 h 450"/>
                  <a:gd name="T24" fmla="*/ 96 w 465"/>
                  <a:gd name="T25" fmla="*/ 161 h 450"/>
                  <a:gd name="T26" fmla="*/ 96 w 465"/>
                  <a:gd name="T27" fmla="*/ 360 h 450"/>
                  <a:gd name="T28" fmla="*/ 111 w 465"/>
                  <a:gd name="T29" fmla="*/ 382 h 450"/>
                  <a:gd name="T30" fmla="*/ 135 w 465"/>
                  <a:gd name="T31" fmla="*/ 396 h 450"/>
                  <a:gd name="T32" fmla="*/ 162 w 465"/>
                  <a:gd name="T33" fmla="*/ 405 h 450"/>
                  <a:gd name="T34" fmla="*/ 193 w 465"/>
                  <a:gd name="T35" fmla="*/ 407 h 450"/>
                  <a:gd name="T36" fmla="*/ 47 w 465"/>
                  <a:gd name="T37" fmla="*/ 1 h 450"/>
                  <a:gd name="T38" fmla="*/ 82 w 465"/>
                  <a:gd name="T39" fmla="*/ 46 h 450"/>
                  <a:gd name="T40" fmla="*/ 82 w 465"/>
                  <a:gd name="T41" fmla="*/ 113 h 450"/>
                  <a:gd name="T42" fmla="*/ 47 w 465"/>
                  <a:gd name="T43" fmla="*/ 60 h 450"/>
                  <a:gd name="T44" fmla="*/ 47 w 465"/>
                  <a:gd name="T45" fmla="*/ 1 h 450"/>
                  <a:gd name="T46" fmla="*/ 265 w 465"/>
                  <a:gd name="T47" fmla="*/ 253 h 450"/>
                  <a:gd name="T48" fmla="*/ 267 w 465"/>
                  <a:gd name="T49" fmla="*/ 290 h 450"/>
                  <a:gd name="T50" fmla="*/ 185 w 465"/>
                  <a:gd name="T51" fmla="*/ 331 h 450"/>
                  <a:gd name="T52" fmla="*/ 174 w 465"/>
                  <a:gd name="T53" fmla="*/ 339 h 450"/>
                  <a:gd name="T54" fmla="*/ 143 w 465"/>
                  <a:gd name="T55" fmla="*/ 318 h 450"/>
                  <a:gd name="T56" fmla="*/ 148 w 465"/>
                  <a:gd name="T57" fmla="*/ 310 h 450"/>
                  <a:gd name="T58" fmla="*/ 154 w 465"/>
                  <a:gd name="T59" fmla="*/ 292 h 450"/>
                  <a:gd name="T60" fmla="*/ 156 w 465"/>
                  <a:gd name="T61" fmla="*/ 31 h 450"/>
                  <a:gd name="T62" fmla="*/ 215 w 465"/>
                  <a:gd name="T63" fmla="*/ 17 h 450"/>
                  <a:gd name="T64" fmla="*/ 287 w 465"/>
                  <a:gd name="T65" fmla="*/ 33 h 450"/>
                  <a:gd name="T66" fmla="*/ 242 w 465"/>
                  <a:gd name="T67" fmla="*/ 46 h 450"/>
                  <a:gd name="T68" fmla="*/ 191 w 465"/>
                  <a:gd name="T69" fmla="*/ 288 h 450"/>
                  <a:gd name="T70" fmla="*/ 265 w 465"/>
                  <a:gd name="T71" fmla="*/ 253 h 450"/>
                  <a:gd name="T72" fmla="*/ 283 w 465"/>
                  <a:gd name="T73" fmla="*/ 40 h 450"/>
                  <a:gd name="T74" fmla="*/ 441 w 465"/>
                  <a:gd name="T75" fmla="*/ 271 h 450"/>
                  <a:gd name="T76" fmla="*/ 439 w 465"/>
                  <a:gd name="T77" fmla="*/ 284 h 450"/>
                  <a:gd name="T78" fmla="*/ 433 w 465"/>
                  <a:gd name="T79" fmla="*/ 308 h 450"/>
                  <a:gd name="T80" fmla="*/ 422 w 465"/>
                  <a:gd name="T81" fmla="*/ 321 h 450"/>
                  <a:gd name="T82" fmla="*/ 402 w 465"/>
                  <a:gd name="T83" fmla="*/ 329 h 450"/>
                  <a:gd name="T84" fmla="*/ 390 w 465"/>
                  <a:gd name="T85" fmla="*/ 331 h 450"/>
                  <a:gd name="T86" fmla="*/ 336 w 465"/>
                  <a:gd name="T87" fmla="*/ 331 h 450"/>
                  <a:gd name="T88" fmla="*/ 330 w 465"/>
                  <a:gd name="T89" fmla="*/ 292 h 450"/>
                  <a:gd name="T90" fmla="*/ 355 w 465"/>
                  <a:gd name="T91" fmla="*/ 296 h 450"/>
                  <a:gd name="T92" fmla="*/ 379 w 465"/>
                  <a:gd name="T93" fmla="*/ 296 h 450"/>
                  <a:gd name="T94" fmla="*/ 394 w 465"/>
                  <a:gd name="T95" fmla="*/ 292 h 450"/>
                  <a:gd name="T96" fmla="*/ 402 w 465"/>
                  <a:gd name="T97" fmla="*/ 284 h 450"/>
                  <a:gd name="T98" fmla="*/ 406 w 465"/>
                  <a:gd name="T99" fmla="*/ 263 h 450"/>
                  <a:gd name="T100" fmla="*/ 320 w 465"/>
                  <a:gd name="T101" fmla="*/ 74 h 450"/>
                  <a:gd name="T102" fmla="*/ 283 w 465"/>
                  <a:gd name="T103" fmla="*/ 392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5" h="450">
                    <a:moveTo>
                      <a:pt x="193" y="407"/>
                    </a:moveTo>
                    <a:lnTo>
                      <a:pt x="306" y="409"/>
                    </a:lnTo>
                    <a:lnTo>
                      <a:pt x="465" y="405"/>
                    </a:lnTo>
                    <a:lnTo>
                      <a:pt x="465" y="405"/>
                    </a:lnTo>
                    <a:lnTo>
                      <a:pt x="451" y="442"/>
                    </a:lnTo>
                    <a:lnTo>
                      <a:pt x="295" y="442"/>
                    </a:lnTo>
                    <a:lnTo>
                      <a:pt x="189" y="440"/>
                    </a:lnTo>
                    <a:lnTo>
                      <a:pt x="189" y="440"/>
                    </a:lnTo>
                    <a:lnTo>
                      <a:pt x="170" y="440"/>
                    </a:lnTo>
                    <a:lnTo>
                      <a:pt x="150" y="439"/>
                    </a:lnTo>
                    <a:lnTo>
                      <a:pt x="135" y="433"/>
                    </a:lnTo>
                    <a:lnTo>
                      <a:pt x="119" y="427"/>
                    </a:lnTo>
                    <a:lnTo>
                      <a:pt x="105" y="419"/>
                    </a:lnTo>
                    <a:lnTo>
                      <a:pt x="94" y="411"/>
                    </a:lnTo>
                    <a:lnTo>
                      <a:pt x="84" y="400"/>
                    </a:lnTo>
                    <a:lnTo>
                      <a:pt x="74" y="388"/>
                    </a:lnTo>
                    <a:lnTo>
                      <a:pt x="74" y="388"/>
                    </a:lnTo>
                    <a:lnTo>
                      <a:pt x="51" y="411"/>
                    </a:lnTo>
                    <a:lnTo>
                      <a:pt x="18" y="450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59" y="355"/>
                    </a:lnTo>
                    <a:lnTo>
                      <a:pt x="59" y="197"/>
                    </a:lnTo>
                    <a:lnTo>
                      <a:pt x="4" y="197"/>
                    </a:lnTo>
                    <a:lnTo>
                      <a:pt x="4" y="161"/>
                    </a:lnTo>
                    <a:lnTo>
                      <a:pt x="96" y="161"/>
                    </a:lnTo>
                    <a:lnTo>
                      <a:pt x="96" y="360"/>
                    </a:lnTo>
                    <a:lnTo>
                      <a:pt x="96" y="360"/>
                    </a:lnTo>
                    <a:lnTo>
                      <a:pt x="104" y="372"/>
                    </a:lnTo>
                    <a:lnTo>
                      <a:pt x="111" y="382"/>
                    </a:lnTo>
                    <a:lnTo>
                      <a:pt x="123" y="390"/>
                    </a:lnTo>
                    <a:lnTo>
                      <a:pt x="135" y="396"/>
                    </a:lnTo>
                    <a:lnTo>
                      <a:pt x="146" y="401"/>
                    </a:lnTo>
                    <a:lnTo>
                      <a:pt x="162" y="405"/>
                    </a:lnTo>
                    <a:lnTo>
                      <a:pt x="178" y="407"/>
                    </a:lnTo>
                    <a:lnTo>
                      <a:pt x="193" y="407"/>
                    </a:lnTo>
                    <a:lnTo>
                      <a:pt x="193" y="407"/>
                    </a:lnTo>
                    <a:close/>
                    <a:moveTo>
                      <a:pt x="47" y="1"/>
                    </a:moveTo>
                    <a:lnTo>
                      <a:pt x="47" y="1"/>
                    </a:lnTo>
                    <a:lnTo>
                      <a:pt x="82" y="46"/>
                    </a:lnTo>
                    <a:lnTo>
                      <a:pt x="115" y="91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47" y="60"/>
                    </a:lnTo>
                    <a:lnTo>
                      <a:pt x="18" y="23"/>
                    </a:lnTo>
                    <a:lnTo>
                      <a:pt x="47" y="1"/>
                    </a:lnTo>
                    <a:close/>
                    <a:moveTo>
                      <a:pt x="265" y="253"/>
                    </a:moveTo>
                    <a:lnTo>
                      <a:pt x="265" y="253"/>
                    </a:lnTo>
                    <a:lnTo>
                      <a:pt x="267" y="290"/>
                    </a:lnTo>
                    <a:lnTo>
                      <a:pt x="267" y="290"/>
                    </a:lnTo>
                    <a:lnTo>
                      <a:pt x="225" y="312"/>
                    </a:lnTo>
                    <a:lnTo>
                      <a:pt x="185" y="331"/>
                    </a:lnTo>
                    <a:lnTo>
                      <a:pt x="185" y="331"/>
                    </a:lnTo>
                    <a:lnTo>
                      <a:pt x="174" y="339"/>
                    </a:lnTo>
                    <a:lnTo>
                      <a:pt x="164" y="349"/>
                    </a:lnTo>
                    <a:lnTo>
                      <a:pt x="143" y="318"/>
                    </a:lnTo>
                    <a:lnTo>
                      <a:pt x="143" y="318"/>
                    </a:lnTo>
                    <a:lnTo>
                      <a:pt x="148" y="310"/>
                    </a:lnTo>
                    <a:lnTo>
                      <a:pt x="152" y="302"/>
                    </a:lnTo>
                    <a:lnTo>
                      <a:pt x="154" y="292"/>
                    </a:lnTo>
                    <a:lnTo>
                      <a:pt x="156" y="280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215" y="17"/>
                    </a:lnTo>
                    <a:lnTo>
                      <a:pt x="273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6"/>
                    </a:lnTo>
                    <a:lnTo>
                      <a:pt x="191" y="58"/>
                    </a:lnTo>
                    <a:lnTo>
                      <a:pt x="191" y="288"/>
                    </a:lnTo>
                    <a:lnTo>
                      <a:pt x="191" y="288"/>
                    </a:lnTo>
                    <a:lnTo>
                      <a:pt x="265" y="253"/>
                    </a:lnTo>
                    <a:lnTo>
                      <a:pt x="265" y="253"/>
                    </a:lnTo>
                    <a:close/>
                    <a:moveTo>
                      <a:pt x="283" y="40"/>
                    </a:moveTo>
                    <a:lnTo>
                      <a:pt x="441" y="40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39" y="284"/>
                    </a:lnTo>
                    <a:lnTo>
                      <a:pt x="437" y="298"/>
                    </a:lnTo>
                    <a:lnTo>
                      <a:pt x="433" y="308"/>
                    </a:lnTo>
                    <a:lnTo>
                      <a:pt x="427" y="316"/>
                    </a:lnTo>
                    <a:lnTo>
                      <a:pt x="422" y="321"/>
                    </a:lnTo>
                    <a:lnTo>
                      <a:pt x="412" y="327"/>
                    </a:lnTo>
                    <a:lnTo>
                      <a:pt x="402" y="329"/>
                    </a:lnTo>
                    <a:lnTo>
                      <a:pt x="390" y="331"/>
                    </a:lnTo>
                    <a:lnTo>
                      <a:pt x="390" y="331"/>
                    </a:lnTo>
                    <a:lnTo>
                      <a:pt x="336" y="331"/>
                    </a:lnTo>
                    <a:lnTo>
                      <a:pt x="336" y="331"/>
                    </a:lnTo>
                    <a:lnTo>
                      <a:pt x="332" y="312"/>
                    </a:lnTo>
                    <a:lnTo>
                      <a:pt x="330" y="292"/>
                    </a:lnTo>
                    <a:lnTo>
                      <a:pt x="330" y="292"/>
                    </a:lnTo>
                    <a:lnTo>
                      <a:pt x="355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90" y="294"/>
                    </a:lnTo>
                    <a:lnTo>
                      <a:pt x="394" y="292"/>
                    </a:lnTo>
                    <a:lnTo>
                      <a:pt x="398" y="288"/>
                    </a:lnTo>
                    <a:lnTo>
                      <a:pt x="402" y="284"/>
                    </a:lnTo>
                    <a:lnTo>
                      <a:pt x="404" y="279"/>
                    </a:lnTo>
                    <a:lnTo>
                      <a:pt x="406" y="263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2"/>
                    </a:lnTo>
                    <a:lnTo>
                      <a:pt x="283" y="392"/>
                    </a:lnTo>
                    <a:lnTo>
                      <a:pt x="283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66"/>
              <p:cNvSpPr>
                <a:spLocks noEditPoints="1"/>
              </p:cNvSpPr>
              <p:nvPr/>
            </p:nvSpPr>
            <p:spPr bwMode="auto">
              <a:xfrm>
                <a:off x="12" y="1005"/>
                <a:ext cx="142" cy="207"/>
              </a:xfrm>
              <a:custGeom>
                <a:avLst/>
                <a:gdLst>
                  <a:gd name="T0" fmla="*/ 125 w 142"/>
                  <a:gd name="T1" fmla="*/ 191 h 207"/>
                  <a:gd name="T2" fmla="*/ 105 w 142"/>
                  <a:gd name="T3" fmla="*/ 203 h 207"/>
                  <a:gd name="T4" fmla="*/ 80 w 142"/>
                  <a:gd name="T5" fmla="*/ 207 h 207"/>
                  <a:gd name="T6" fmla="*/ 0 w 142"/>
                  <a:gd name="T7" fmla="*/ 0 h 207"/>
                  <a:gd name="T8" fmla="*/ 78 w 142"/>
                  <a:gd name="T9" fmla="*/ 0 h 207"/>
                  <a:gd name="T10" fmla="*/ 101 w 142"/>
                  <a:gd name="T11" fmla="*/ 4 h 207"/>
                  <a:gd name="T12" fmla="*/ 121 w 142"/>
                  <a:gd name="T13" fmla="*/ 15 h 207"/>
                  <a:gd name="T14" fmla="*/ 128 w 142"/>
                  <a:gd name="T15" fmla="*/ 23 h 207"/>
                  <a:gd name="T16" fmla="*/ 136 w 142"/>
                  <a:gd name="T17" fmla="*/ 43 h 207"/>
                  <a:gd name="T18" fmla="*/ 138 w 142"/>
                  <a:gd name="T19" fmla="*/ 54 h 207"/>
                  <a:gd name="T20" fmla="*/ 130 w 142"/>
                  <a:gd name="T21" fmla="*/ 84 h 207"/>
                  <a:gd name="T22" fmla="*/ 121 w 142"/>
                  <a:gd name="T23" fmla="*/ 93 h 207"/>
                  <a:gd name="T24" fmla="*/ 107 w 142"/>
                  <a:gd name="T25" fmla="*/ 99 h 207"/>
                  <a:gd name="T26" fmla="*/ 127 w 142"/>
                  <a:gd name="T27" fmla="*/ 113 h 207"/>
                  <a:gd name="T28" fmla="*/ 132 w 142"/>
                  <a:gd name="T29" fmla="*/ 119 h 207"/>
                  <a:gd name="T30" fmla="*/ 138 w 142"/>
                  <a:gd name="T31" fmla="*/ 132 h 207"/>
                  <a:gd name="T32" fmla="*/ 142 w 142"/>
                  <a:gd name="T33" fmla="*/ 148 h 207"/>
                  <a:gd name="T34" fmla="*/ 140 w 142"/>
                  <a:gd name="T35" fmla="*/ 162 h 207"/>
                  <a:gd name="T36" fmla="*/ 132 w 142"/>
                  <a:gd name="T37" fmla="*/ 183 h 207"/>
                  <a:gd name="T38" fmla="*/ 125 w 142"/>
                  <a:gd name="T39" fmla="*/ 191 h 207"/>
                  <a:gd name="T40" fmla="*/ 105 w 142"/>
                  <a:gd name="T41" fmla="*/ 29 h 207"/>
                  <a:gd name="T42" fmla="*/ 91 w 142"/>
                  <a:gd name="T43" fmla="*/ 21 h 207"/>
                  <a:gd name="T44" fmla="*/ 76 w 142"/>
                  <a:gd name="T45" fmla="*/ 19 h 207"/>
                  <a:gd name="T46" fmla="*/ 21 w 142"/>
                  <a:gd name="T47" fmla="*/ 91 h 207"/>
                  <a:gd name="T48" fmla="*/ 76 w 142"/>
                  <a:gd name="T49" fmla="*/ 91 h 207"/>
                  <a:gd name="T50" fmla="*/ 91 w 142"/>
                  <a:gd name="T51" fmla="*/ 89 h 207"/>
                  <a:gd name="T52" fmla="*/ 105 w 142"/>
                  <a:gd name="T53" fmla="*/ 82 h 207"/>
                  <a:gd name="T54" fmla="*/ 111 w 142"/>
                  <a:gd name="T55" fmla="*/ 78 h 207"/>
                  <a:gd name="T56" fmla="*/ 115 w 142"/>
                  <a:gd name="T57" fmla="*/ 64 h 207"/>
                  <a:gd name="T58" fmla="*/ 117 w 142"/>
                  <a:gd name="T59" fmla="*/ 56 h 207"/>
                  <a:gd name="T60" fmla="*/ 113 w 142"/>
                  <a:gd name="T61" fmla="*/ 41 h 207"/>
                  <a:gd name="T62" fmla="*/ 105 w 142"/>
                  <a:gd name="T63" fmla="*/ 29 h 207"/>
                  <a:gd name="T64" fmla="*/ 109 w 142"/>
                  <a:gd name="T65" fmla="*/ 121 h 207"/>
                  <a:gd name="T66" fmla="*/ 103 w 142"/>
                  <a:gd name="T67" fmla="*/ 117 h 207"/>
                  <a:gd name="T68" fmla="*/ 88 w 142"/>
                  <a:gd name="T69" fmla="*/ 111 h 207"/>
                  <a:gd name="T70" fmla="*/ 21 w 142"/>
                  <a:gd name="T71" fmla="*/ 111 h 207"/>
                  <a:gd name="T72" fmla="*/ 78 w 142"/>
                  <a:gd name="T73" fmla="*/ 187 h 207"/>
                  <a:gd name="T74" fmla="*/ 88 w 142"/>
                  <a:gd name="T75" fmla="*/ 185 h 207"/>
                  <a:gd name="T76" fmla="*/ 103 w 142"/>
                  <a:gd name="T77" fmla="*/ 181 h 207"/>
                  <a:gd name="T78" fmla="*/ 109 w 142"/>
                  <a:gd name="T79" fmla="*/ 175 h 207"/>
                  <a:gd name="T80" fmla="*/ 117 w 142"/>
                  <a:gd name="T81" fmla="*/ 164 h 207"/>
                  <a:gd name="T82" fmla="*/ 119 w 142"/>
                  <a:gd name="T83" fmla="*/ 148 h 207"/>
                  <a:gd name="T84" fmla="*/ 119 w 142"/>
                  <a:gd name="T85" fmla="*/ 140 h 207"/>
                  <a:gd name="T86" fmla="*/ 113 w 142"/>
                  <a:gd name="T87" fmla="*/ 127 h 207"/>
                  <a:gd name="T88" fmla="*/ 109 w 142"/>
                  <a:gd name="T89" fmla="*/ 1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207">
                    <a:moveTo>
                      <a:pt x="125" y="191"/>
                    </a:moveTo>
                    <a:lnTo>
                      <a:pt x="125" y="191"/>
                    </a:lnTo>
                    <a:lnTo>
                      <a:pt x="115" y="197"/>
                    </a:lnTo>
                    <a:lnTo>
                      <a:pt x="105" y="203"/>
                    </a:lnTo>
                    <a:lnTo>
                      <a:pt x="93" y="205"/>
                    </a:lnTo>
                    <a:lnTo>
                      <a:pt x="80" y="207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1" y="2"/>
                    </a:lnTo>
                    <a:lnTo>
                      <a:pt x="101" y="4"/>
                    </a:lnTo>
                    <a:lnTo>
                      <a:pt x="113" y="9"/>
                    </a:lnTo>
                    <a:lnTo>
                      <a:pt x="121" y="15"/>
                    </a:lnTo>
                    <a:lnTo>
                      <a:pt x="121" y="15"/>
                    </a:lnTo>
                    <a:lnTo>
                      <a:pt x="128" y="23"/>
                    </a:lnTo>
                    <a:lnTo>
                      <a:pt x="134" y="33"/>
                    </a:lnTo>
                    <a:lnTo>
                      <a:pt x="136" y="43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6" y="70"/>
                    </a:lnTo>
                    <a:lnTo>
                      <a:pt x="130" y="84"/>
                    </a:lnTo>
                    <a:lnTo>
                      <a:pt x="130" y="84"/>
                    </a:lnTo>
                    <a:lnTo>
                      <a:pt x="121" y="93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21" y="107"/>
                    </a:lnTo>
                    <a:lnTo>
                      <a:pt x="127" y="113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6" y="125"/>
                    </a:lnTo>
                    <a:lnTo>
                      <a:pt x="138" y="132"/>
                    </a:lnTo>
                    <a:lnTo>
                      <a:pt x="140" y="140"/>
                    </a:lnTo>
                    <a:lnTo>
                      <a:pt x="142" y="148"/>
                    </a:lnTo>
                    <a:lnTo>
                      <a:pt x="142" y="148"/>
                    </a:lnTo>
                    <a:lnTo>
                      <a:pt x="140" y="162"/>
                    </a:lnTo>
                    <a:lnTo>
                      <a:pt x="136" y="173"/>
                    </a:lnTo>
                    <a:lnTo>
                      <a:pt x="132" y="183"/>
                    </a:lnTo>
                    <a:lnTo>
                      <a:pt x="125" y="191"/>
                    </a:lnTo>
                    <a:lnTo>
                      <a:pt x="125" y="191"/>
                    </a:lnTo>
                    <a:close/>
                    <a:moveTo>
                      <a:pt x="105" y="29"/>
                    </a:moveTo>
                    <a:lnTo>
                      <a:pt x="105" y="29"/>
                    </a:lnTo>
                    <a:lnTo>
                      <a:pt x="99" y="25"/>
                    </a:lnTo>
                    <a:lnTo>
                      <a:pt x="91" y="21"/>
                    </a:lnTo>
                    <a:lnTo>
                      <a:pt x="84" y="21"/>
                    </a:lnTo>
                    <a:lnTo>
                      <a:pt x="76" y="19"/>
                    </a:lnTo>
                    <a:lnTo>
                      <a:pt x="21" y="19"/>
                    </a:lnTo>
                    <a:lnTo>
                      <a:pt x="21" y="91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84" y="91"/>
                    </a:lnTo>
                    <a:lnTo>
                      <a:pt x="91" y="89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1" y="78"/>
                    </a:lnTo>
                    <a:lnTo>
                      <a:pt x="113" y="70"/>
                    </a:lnTo>
                    <a:lnTo>
                      <a:pt x="115" y="64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5" y="47"/>
                    </a:lnTo>
                    <a:lnTo>
                      <a:pt x="113" y="41"/>
                    </a:lnTo>
                    <a:lnTo>
                      <a:pt x="111" y="33"/>
                    </a:lnTo>
                    <a:lnTo>
                      <a:pt x="105" y="29"/>
                    </a:lnTo>
                    <a:lnTo>
                      <a:pt x="105" y="29"/>
                    </a:lnTo>
                    <a:close/>
                    <a:moveTo>
                      <a:pt x="109" y="121"/>
                    </a:moveTo>
                    <a:lnTo>
                      <a:pt x="109" y="121"/>
                    </a:lnTo>
                    <a:lnTo>
                      <a:pt x="103" y="117"/>
                    </a:lnTo>
                    <a:lnTo>
                      <a:pt x="95" y="113"/>
                    </a:lnTo>
                    <a:lnTo>
                      <a:pt x="88" y="111"/>
                    </a:lnTo>
                    <a:lnTo>
                      <a:pt x="78" y="111"/>
                    </a:lnTo>
                    <a:lnTo>
                      <a:pt x="21" y="111"/>
                    </a:lnTo>
                    <a:lnTo>
                      <a:pt x="21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8" y="185"/>
                    </a:lnTo>
                    <a:lnTo>
                      <a:pt x="95" y="183"/>
                    </a:lnTo>
                    <a:lnTo>
                      <a:pt x="103" y="181"/>
                    </a:lnTo>
                    <a:lnTo>
                      <a:pt x="109" y="175"/>
                    </a:lnTo>
                    <a:lnTo>
                      <a:pt x="109" y="175"/>
                    </a:lnTo>
                    <a:lnTo>
                      <a:pt x="113" y="169"/>
                    </a:lnTo>
                    <a:lnTo>
                      <a:pt x="117" y="164"/>
                    </a:lnTo>
                    <a:lnTo>
                      <a:pt x="119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0"/>
                    </a:lnTo>
                    <a:lnTo>
                      <a:pt x="117" y="132"/>
                    </a:lnTo>
                    <a:lnTo>
                      <a:pt x="113" y="127"/>
                    </a:lnTo>
                    <a:lnTo>
                      <a:pt x="109" y="121"/>
                    </a:lnTo>
                    <a:lnTo>
                      <a:pt x="10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67"/>
              <p:cNvSpPr>
                <a:spLocks noEditPoints="1"/>
              </p:cNvSpPr>
              <p:nvPr/>
            </p:nvSpPr>
            <p:spPr bwMode="auto">
              <a:xfrm>
                <a:off x="201" y="1005"/>
                <a:ext cx="23" cy="207"/>
              </a:xfrm>
              <a:custGeom>
                <a:avLst/>
                <a:gdLst>
                  <a:gd name="T0" fmla="*/ 0 w 23"/>
                  <a:gd name="T1" fmla="*/ 23 h 207"/>
                  <a:gd name="T2" fmla="*/ 0 w 23"/>
                  <a:gd name="T3" fmla="*/ 0 h 207"/>
                  <a:gd name="T4" fmla="*/ 23 w 23"/>
                  <a:gd name="T5" fmla="*/ 0 h 207"/>
                  <a:gd name="T6" fmla="*/ 23 w 23"/>
                  <a:gd name="T7" fmla="*/ 23 h 207"/>
                  <a:gd name="T8" fmla="*/ 0 w 23"/>
                  <a:gd name="T9" fmla="*/ 23 h 207"/>
                  <a:gd name="T10" fmla="*/ 0 w 23"/>
                  <a:gd name="T11" fmla="*/ 207 h 207"/>
                  <a:gd name="T12" fmla="*/ 0 w 23"/>
                  <a:gd name="T13" fmla="*/ 64 h 207"/>
                  <a:gd name="T14" fmla="*/ 21 w 23"/>
                  <a:gd name="T15" fmla="*/ 64 h 207"/>
                  <a:gd name="T16" fmla="*/ 21 w 23"/>
                  <a:gd name="T17" fmla="*/ 207 h 207"/>
                  <a:gd name="T18" fmla="*/ 0 w 23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7">
                    <a:moveTo>
                      <a:pt x="0" y="23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3"/>
                    </a:lnTo>
                    <a:lnTo>
                      <a:pt x="0" y="23"/>
                    </a:lnTo>
                    <a:close/>
                    <a:moveTo>
                      <a:pt x="0" y="207"/>
                    </a:moveTo>
                    <a:lnTo>
                      <a:pt x="0" y="64"/>
                    </a:lnTo>
                    <a:lnTo>
                      <a:pt x="21" y="64"/>
                    </a:lnTo>
                    <a:lnTo>
                      <a:pt x="21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68"/>
              <p:cNvSpPr>
                <a:spLocks noEditPoints="1"/>
              </p:cNvSpPr>
              <p:nvPr/>
            </p:nvSpPr>
            <p:spPr bwMode="auto">
              <a:xfrm>
                <a:off x="267" y="1067"/>
                <a:ext cx="115" cy="145"/>
              </a:xfrm>
              <a:custGeom>
                <a:avLst/>
                <a:gdLst>
                  <a:gd name="T0" fmla="*/ 20 w 115"/>
                  <a:gd name="T1" fmla="*/ 78 h 145"/>
                  <a:gd name="T2" fmla="*/ 24 w 115"/>
                  <a:gd name="T3" fmla="*/ 100 h 145"/>
                  <a:gd name="T4" fmla="*/ 32 w 115"/>
                  <a:gd name="T5" fmla="*/ 115 h 145"/>
                  <a:gd name="T6" fmla="*/ 37 w 115"/>
                  <a:gd name="T7" fmla="*/ 119 h 145"/>
                  <a:gd name="T8" fmla="*/ 53 w 115"/>
                  <a:gd name="T9" fmla="*/ 127 h 145"/>
                  <a:gd name="T10" fmla="*/ 63 w 115"/>
                  <a:gd name="T11" fmla="*/ 127 h 145"/>
                  <a:gd name="T12" fmla="*/ 82 w 115"/>
                  <a:gd name="T13" fmla="*/ 123 h 145"/>
                  <a:gd name="T14" fmla="*/ 90 w 115"/>
                  <a:gd name="T15" fmla="*/ 119 h 145"/>
                  <a:gd name="T16" fmla="*/ 113 w 115"/>
                  <a:gd name="T17" fmla="*/ 123 h 145"/>
                  <a:gd name="T18" fmla="*/ 102 w 115"/>
                  <a:gd name="T19" fmla="*/ 133 h 145"/>
                  <a:gd name="T20" fmla="*/ 90 w 115"/>
                  <a:gd name="T21" fmla="*/ 141 h 145"/>
                  <a:gd name="T22" fmla="*/ 61 w 115"/>
                  <a:gd name="T23" fmla="*/ 145 h 145"/>
                  <a:gd name="T24" fmla="*/ 47 w 115"/>
                  <a:gd name="T25" fmla="*/ 145 h 145"/>
                  <a:gd name="T26" fmla="*/ 26 w 115"/>
                  <a:gd name="T27" fmla="*/ 135 h 145"/>
                  <a:gd name="T28" fmla="*/ 16 w 115"/>
                  <a:gd name="T29" fmla="*/ 127 h 145"/>
                  <a:gd name="T30" fmla="*/ 4 w 115"/>
                  <a:gd name="T31" fmla="*/ 105 h 145"/>
                  <a:gd name="T32" fmla="*/ 0 w 115"/>
                  <a:gd name="T33" fmla="*/ 72 h 145"/>
                  <a:gd name="T34" fmla="*/ 0 w 115"/>
                  <a:gd name="T35" fmla="*/ 57 h 145"/>
                  <a:gd name="T36" fmla="*/ 8 w 115"/>
                  <a:gd name="T37" fmla="*/ 29 h 145"/>
                  <a:gd name="T38" fmla="*/ 16 w 115"/>
                  <a:gd name="T39" fmla="*/ 20 h 145"/>
                  <a:gd name="T40" fmla="*/ 33 w 115"/>
                  <a:gd name="T41" fmla="*/ 4 h 145"/>
                  <a:gd name="T42" fmla="*/ 57 w 115"/>
                  <a:gd name="T43" fmla="*/ 0 h 145"/>
                  <a:gd name="T44" fmla="*/ 71 w 115"/>
                  <a:gd name="T45" fmla="*/ 2 h 145"/>
                  <a:gd name="T46" fmla="*/ 92 w 115"/>
                  <a:gd name="T47" fmla="*/ 10 h 145"/>
                  <a:gd name="T48" fmla="*/ 100 w 115"/>
                  <a:gd name="T49" fmla="*/ 18 h 145"/>
                  <a:gd name="T50" fmla="*/ 112 w 115"/>
                  <a:gd name="T51" fmla="*/ 41 h 145"/>
                  <a:gd name="T52" fmla="*/ 115 w 115"/>
                  <a:gd name="T53" fmla="*/ 68 h 145"/>
                  <a:gd name="T54" fmla="*/ 20 w 115"/>
                  <a:gd name="T55" fmla="*/ 78 h 145"/>
                  <a:gd name="T56" fmla="*/ 94 w 115"/>
                  <a:gd name="T57" fmla="*/ 49 h 145"/>
                  <a:gd name="T58" fmla="*/ 90 w 115"/>
                  <a:gd name="T59" fmla="*/ 39 h 145"/>
                  <a:gd name="T60" fmla="*/ 78 w 115"/>
                  <a:gd name="T61" fmla="*/ 24 h 145"/>
                  <a:gd name="T62" fmla="*/ 69 w 115"/>
                  <a:gd name="T63" fmla="*/ 20 h 145"/>
                  <a:gd name="T64" fmla="*/ 57 w 115"/>
                  <a:gd name="T65" fmla="*/ 18 h 145"/>
                  <a:gd name="T66" fmla="*/ 37 w 115"/>
                  <a:gd name="T67" fmla="*/ 24 h 145"/>
                  <a:gd name="T68" fmla="*/ 30 w 115"/>
                  <a:gd name="T69" fmla="*/ 29 h 145"/>
                  <a:gd name="T70" fmla="*/ 24 w 115"/>
                  <a:gd name="T71" fmla="*/ 39 h 145"/>
                  <a:gd name="T72" fmla="*/ 22 w 115"/>
                  <a:gd name="T73" fmla="*/ 49 h 145"/>
                  <a:gd name="T74" fmla="*/ 96 w 115"/>
                  <a:gd name="T75" fmla="*/ 63 h 145"/>
                  <a:gd name="T76" fmla="*/ 94 w 115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145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7" y="119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3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0" y="119"/>
                    </a:lnTo>
                    <a:lnTo>
                      <a:pt x="100" y="111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02" y="133"/>
                    </a:lnTo>
                    <a:lnTo>
                      <a:pt x="90" y="141"/>
                    </a:lnTo>
                    <a:lnTo>
                      <a:pt x="90" y="141"/>
                    </a:lnTo>
                    <a:lnTo>
                      <a:pt x="78" y="145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47" y="145"/>
                    </a:lnTo>
                    <a:lnTo>
                      <a:pt x="35" y="141"/>
                    </a:lnTo>
                    <a:lnTo>
                      <a:pt x="26" y="135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4" y="43"/>
                    </a:lnTo>
                    <a:lnTo>
                      <a:pt x="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5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5" y="53"/>
                    </a:lnTo>
                    <a:lnTo>
                      <a:pt x="115" y="68"/>
                    </a:lnTo>
                    <a:lnTo>
                      <a:pt x="115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86" y="29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9" y="20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7" y="2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0" y="2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69"/>
              <p:cNvSpPr>
                <a:spLocks/>
              </p:cNvSpPr>
              <p:nvPr/>
            </p:nvSpPr>
            <p:spPr bwMode="auto">
              <a:xfrm>
                <a:off x="427" y="1067"/>
                <a:ext cx="112" cy="145"/>
              </a:xfrm>
              <a:custGeom>
                <a:avLst/>
                <a:gdLst>
                  <a:gd name="T0" fmla="*/ 92 w 112"/>
                  <a:gd name="T1" fmla="*/ 145 h 145"/>
                  <a:gd name="T2" fmla="*/ 92 w 112"/>
                  <a:gd name="T3" fmla="*/ 57 h 145"/>
                  <a:gd name="T4" fmla="*/ 92 w 112"/>
                  <a:gd name="T5" fmla="*/ 57 h 145"/>
                  <a:gd name="T6" fmla="*/ 90 w 112"/>
                  <a:gd name="T7" fmla="*/ 47 h 145"/>
                  <a:gd name="T8" fmla="*/ 88 w 112"/>
                  <a:gd name="T9" fmla="*/ 39 h 145"/>
                  <a:gd name="T10" fmla="*/ 86 w 112"/>
                  <a:gd name="T11" fmla="*/ 33 h 145"/>
                  <a:gd name="T12" fmla="*/ 82 w 112"/>
                  <a:gd name="T13" fmla="*/ 27 h 145"/>
                  <a:gd name="T14" fmla="*/ 82 w 112"/>
                  <a:gd name="T15" fmla="*/ 27 h 145"/>
                  <a:gd name="T16" fmla="*/ 76 w 112"/>
                  <a:gd name="T17" fmla="*/ 24 h 145"/>
                  <a:gd name="T18" fmla="*/ 71 w 112"/>
                  <a:gd name="T19" fmla="*/ 22 h 145"/>
                  <a:gd name="T20" fmla="*/ 65 w 112"/>
                  <a:gd name="T21" fmla="*/ 20 h 145"/>
                  <a:gd name="T22" fmla="*/ 57 w 112"/>
                  <a:gd name="T23" fmla="*/ 18 h 145"/>
                  <a:gd name="T24" fmla="*/ 57 w 112"/>
                  <a:gd name="T25" fmla="*/ 18 h 145"/>
                  <a:gd name="T26" fmla="*/ 49 w 112"/>
                  <a:gd name="T27" fmla="*/ 20 h 145"/>
                  <a:gd name="T28" fmla="*/ 41 w 112"/>
                  <a:gd name="T29" fmla="*/ 22 h 145"/>
                  <a:gd name="T30" fmla="*/ 35 w 112"/>
                  <a:gd name="T31" fmla="*/ 24 h 145"/>
                  <a:gd name="T32" fmla="*/ 30 w 112"/>
                  <a:gd name="T33" fmla="*/ 27 h 145"/>
                  <a:gd name="T34" fmla="*/ 30 w 112"/>
                  <a:gd name="T35" fmla="*/ 27 h 145"/>
                  <a:gd name="T36" fmla="*/ 26 w 112"/>
                  <a:gd name="T37" fmla="*/ 33 h 145"/>
                  <a:gd name="T38" fmla="*/ 24 w 112"/>
                  <a:gd name="T39" fmla="*/ 41 h 145"/>
                  <a:gd name="T40" fmla="*/ 22 w 112"/>
                  <a:gd name="T41" fmla="*/ 47 h 145"/>
                  <a:gd name="T42" fmla="*/ 22 w 112"/>
                  <a:gd name="T43" fmla="*/ 57 h 145"/>
                  <a:gd name="T44" fmla="*/ 22 w 112"/>
                  <a:gd name="T45" fmla="*/ 145 h 145"/>
                  <a:gd name="T46" fmla="*/ 0 w 112"/>
                  <a:gd name="T47" fmla="*/ 145 h 145"/>
                  <a:gd name="T48" fmla="*/ 0 w 112"/>
                  <a:gd name="T49" fmla="*/ 2 h 145"/>
                  <a:gd name="T50" fmla="*/ 22 w 112"/>
                  <a:gd name="T51" fmla="*/ 2 h 145"/>
                  <a:gd name="T52" fmla="*/ 22 w 112"/>
                  <a:gd name="T53" fmla="*/ 18 h 145"/>
                  <a:gd name="T54" fmla="*/ 22 w 112"/>
                  <a:gd name="T55" fmla="*/ 18 h 145"/>
                  <a:gd name="T56" fmla="*/ 30 w 112"/>
                  <a:gd name="T57" fmla="*/ 10 h 145"/>
                  <a:gd name="T58" fmla="*/ 39 w 112"/>
                  <a:gd name="T59" fmla="*/ 4 h 145"/>
                  <a:gd name="T60" fmla="*/ 49 w 112"/>
                  <a:gd name="T61" fmla="*/ 0 h 145"/>
                  <a:gd name="T62" fmla="*/ 61 w 112"/>
                  <a:gd name="T63" fmla="*/ 0 h 145"/>
                  <a:gd name="T64" fmla="*/ 61 w 112"/>
                  <a:gd name="T65" fmla="*/ 0 h 145"/>
                  <a:gd name="T66" fmla="*/ 73 w 112"/>
                  <a:gd name="T67" fmla="*/ 0 h 145"/>
                  <a:gd name="T68" fmla="*/ 82 w 112"/>
                  <a:gd name="T69" fmla="*/ 4 h 145"/>
                  <a:gd name="T70" fmla="*/ 90 w 112"/>
                  <a:gd name="T71" fmla="*/ 8 h 145"/>
                  <a:gd name="T72" fmla="*/ 98 w 112"/>
                  <a:gd name="T73" fmla="*/ 14 h 145"/>
                  <a:gd name="T74" fmla="*/ 98 w 112"/>
                  <a:gd name="T75" fmla="*/ 14 h 145"/>
                  <a:gd name="T76" fmla="*/ 104 w 112"/>
                  <a:gd name="T77" fmla="*/ 22 h 145"/>
                  <a:gd name="T78" fmla="*/ 108 w 112"/>
                  <a:gd name="T79" fmla="*/ 29 h 145"/>
                  <a:gd name="T80" fmla="*/ 112 w 112"/>
                  <a:gd name="T81" fmla="*/ 41 h 145"/>
                  <a:gd name="T82" fmla="*/ 112 w 112"/>
                  <a:gd name="T83" fmla="*/ 53 h 145"/>
                  <a:gd name="T84" fmla="*/ 112 w 112"/>
                  <a:gd name="T85" fmla="*/ 145 h 145"/>
                  <a:gd name="T86" fmla="*/ 92 w 112"/>
                  <a:gd name="T8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5">
                    <a:moveTo>
                      <a:pt x="92" y="145"/>
                    </a:moveTo>
                    <a:lnTo>
                      <a:pt x="92" y="57"/>
                    </a:lnTo>
                    <a:lnTo>
                      <a:pt x="92" y="57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6" y="24"/>
                    </a:lnTo>
                    <a:lnTo>
                      <a:pt x="71" y="22"/>
                    </a:lnTo>
                    <a:lnTo>
                      <a:pt x="65" y="20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20"/>
                    </a:lnTo>
                    <a:lnTo>
                      <a:pt x="41" y="22"/>
                    </a:lnTo>
                    <a:lnTo>
                      <a:pt x="35" y="24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6" y="33"/>
                    </a:lnTo>
                    <a:lnTo>
                      <a:pt x="24" y="41"/>
                    </a:lnTo>
                    <a:lnTo>
                      <a:pt x="22" y="47"/>
                    </a:lnTo>
                    <a:lnTo>
                      <a:pt x="22" y="57"/>
                    </a:lnTo>
                    <a:lnTo>
                      <a:pt x="22" y="145"/>
                    </a:lnTo>
                    <a:lnTo>
                      <a:pt x="0" y="145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4" y="22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5"/>
                    </a:lnTo>
                    <a:lnTo>
                      <a:pt x="92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70"/>
              <p:cNvSpPr>
                <a:spLocks/>
              </p:cNvSpPr>
              <p:nvPr/>
            </p:nvSpPr>
            <p:spPr bwMode="auto">
              <a:xfrm>
                <a:off x="566" y="1069"/>
                <a:ext cx="123" cy="143"/>
              </a:xfrm>
              <a:custGeom>
                <a:avLst/>
                <a:gdLst>
                  <a:gd name="T0" fmla="*/ 72 w 123"/>
                  <a:gd name="T1" fmla="*/ 143 h 143"/>
                  <a:gd name="T2" fmla="*/ 53 w 123"/>
                  <a:gd name="T3" fmla="*/ 143 h 143"/>
                  <a:gd name="T4" fmla="*/ 0 w 123"/>
                  <a:gd name="T5" fmla="*/ 0 h 143"/>
                  <a:gd name="T6" fmla="*/ 23 w 123"/>
                  <a:gd name="T7" fmla="*/ 0 h 143"/>
                  <a:gd name="T8" fmla="*/ 62 w 123"/>
                  <a:gd name="T9" fmla="*/ 113 h 143"/>
                  <a:gd name="T10" fmla="*/ 101 w 123"/>
                  <a:gd name="T11" fmla="*/ 0 h 143"/>
                  <a:gd name="T12" fmla="*/ 123 w 123"/>
                  <a:gd name="T13" fmla="*/ 0 h 143"/>
                  <a:gd name="T14" fmla="*/ 72 w 123"/>
                  <a:gd name="T1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3">
                    <a:moveTo>
                      <a:pt x="72" y="143"/>
                    </a:moveTo>
                    <a:lnTo>
                      <a:pt x="53" y="14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2" y="113"/>
                    </a:lnTo>
                    <a:lnTo>
                      <a:pt x="101" y="0"/>
                    </a:lnTo>
                    <a:lnTo>
                      <a:pt x="123" y="0"/>
                    </a:lnTo>
                    <a:lnTo>
                      <a:pt x="72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71"/>
              <p:cNvSpPr>
                <a:spLocks noEditPoints="1"/>
              </p:cNvSpPr>
              <p:nvPr/>
            </p:nvSpPr>
            <p:spPr bwMode="auto">
              <a:xfrm>
                <a:off x="708" y="1067"/>
                <a:ext cx="117" cy="145"/>
              </a:xfrm>
              <a:custGeom>
                <a:avLst/>
                <a:gdLst>
                  <a:gd name="T0" fmla="*/ 20 w 117"/>
                  <a:gd name="T1" fmla="*/ 78 h 145"/>
                  <a:gd name="T2" fmla="*/ 24 w 117"/>
                  <a:gd name="T3" fmla="*/ 100 h 145"/>
                  <a:gd name="T4" fmla="*/ 32 w 117"/>
                  <a:gd name="T5" fmla="*/ 115 h 145"/>
                  <a:gd name="T6" fmla="*/ 37 w 117"/>
                  <a:gd name="T7" fmla="*/ 119 h 145"/>
                  <a:gd name="T8" fmla="*/ 53 w 117"/>
                  <a:gd name="T9" fmla="*/ 127 h 145"/>
                  <a:gd name="T10" fmla="*/ 63 w 117"/>
                  <a:gd name="T11" fmla="*/ 127 h 145"/>
                  <a:gd name="T12" fmla="*/ 82 w 117"/>
                  <a:gd name="T13" fmla="*/ 123 h 145"/>
                  <a:gd name="T14" fmla="*/ 92 w 117"/>
                  <a:gd name="T15" fmla="*/ 119 h 145"/>
                  <a:gd name="T16" fmla="*/ 113 w 117"/>
                  <a:gd name="T17" fmla="*/ 123 h 145"/>
                  <a:gd name="T18" fmla="*/ 102 w 117"/>
                  <a:gd name="T19" fmla="*/ 133 h 145"/>
                  <a:gd name="T20" fmla="*/ 90 w 117"/>
                  <a:gd name="T21" fmla="*/ 141 h 145"/>
                  <a:gd name="T22" fmla="*/ 63 w 117"/>
                  <a:gd name="T23" fmla="*/ 145 h 145"/>
                  <a:gd name="T24" fmla="*/ 49 w 117"/>
                  <a:gd name="T25" fmla="*/ 145 h 145"/>
                  <a:gd name="T26" fmla="*/ 26 w 117"/>
                  <a:gd name="T27" fmla="*/ 135 h 145"/>
                  <a:gd name="T28" fmla="*/ 16 w 117"/>
                  <a:gd name="T29" fmla="*/ 127 h 145"/>
                  <a:gd name="T30" fmla="*/ 4 w 117"/>
                  <a:gd name="T31" fmla="*/ 105 h 145"/>
                  <a:gd name="T32" fmla="*/ 0 w 117"/>
                  <a:gd name="T33" fmla="*/ 72 h 145"/>
                  <a:gd name="T34" fmla="*/ 0 w 117"/>
                  <a:gd name="T35" fmla="*/ 57 h 145"/>
                  <a:gd name="T36" fmla="*/ 8 w 117"/>
                  <a:gd name="T37" fmla="*/ 29 h 145"/>
                  <a:gd name="T38" fmla="*/ 16 w 117"/>
                  <a:gd name="T39" fmla="*/ 20 h 145"/>
                  <a:gd name="T40" fmla="*/ 33 w 117"/>
                  <a:gd name="T41" fmla="*/ 4 h 145"/>
                  <a:gd name="T42" fmla="*/ 59 w 117"/>
                  <a:gd name="T43" fmla="*/ 0 h 145"/>
                  <a:gd name="T44" fmla="*/ 71 w 117"/>
                  <a:gd name="T45" fmla="*/ 2 h 145"/>
                  <a:gd name="T46" fmla="*/ 92 w 117"/>
                  <a:gd name="T47" fmla="*/ 10 h 145"/>
                  <a:gd name="T48" fmla="*/ 102 w 117"/>
                  <a:gd name="T49" fmla="*/ 18 h 145"/>
                  <a:gd name="T50" fmla="*/ 113 w 117"/>
                  <a:gd name="T51" fmla="*/ 41 h 145"/>
                  <a:gd name="T52" fmla="*/ 117 w 117"/>
                  <a:gd name="T53" fmla="*/ 68 h 145"/>
                  <a:gd name="T54" fmla="*/ 20 w 117"/>
                  <a:gd name="T55" fmla="*/ 78 h 145"/>
                  <a:gd name="T56" fmla="*/ 94 w 117"/>
                  <a:gd name="T57" fmla="*/ 49 h 145"/>
                  <a:gd name="T58" fmla="*/ 92 w 117"/>
                  <a:gd name="T59" fmla="*/ 39 h 145"/>
                  <a:gd name="T60" fmla="*/ 78 w 117"/>
                  <a:gd name="T61" fmla="*/ 24 h 145"/>
                  <a:gd name="T62" fmla="*/ 69 w 117"/>
                  <a:gd name="T63" fmla="*/ 20 h 145"/>
                  <a:gd name="T64" fmla="*/ 59 w 117"/>
                  <a:gd name="T65" fmla="*/ 18 h 145"/>
                  <a:gd name="T66" fmla="*/ 37 w 117"/>
                  <a:gd name="T67" fmla="*/ 24 h 145"/>
                  <a:gd name="T68" fmla="*/ 30 w 117"/>
                  <a:gd name="T69" fmla="*/ 29 h 145"/>
                  <a:gd name="T70" fmla="*/ 26 w 117"/>
                  <a:gd name="T71" fmla="*/ 39 h 145"/>
                  <a:gd name="T72" fmla="*/ 22 w 117"/>
                  <a:gd name="T73" fmla="*/ 49 h 145"/>
                  <a:gd name="T74" fmla="*/ 96 w 117"/>
                  <a:gd name="T75" fmla="*/ 63 h 145"/>
                  <a:gd name="T76" fmla="*/ 94 w 117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5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100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7" y="119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4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02" y="133"/>
                    </a:lnTo>
                    <a:lnTo>
                      <a:pt x="90" y="141"/>
                    </a:lnTo>
                    <a:lnTo>
                      <a:pt x="90" y="141"/>
                    </a:lnTo>
                    <a:lnTo>
                      <a:pt x="78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49" y="145"/>
                    </a:lnTo>
                    <a:lnTo>
                      <a:pt x="35" y="141"/>
                    </a:lnTo>
                    <a:lnTo>
                      <a:pt x="26" y="135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4" y="43"/>
                    </a:lnTo>
                    <a:lnTo>
                      <a:pt x="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5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8" y="29"/>
                    </a:lnTo>
                    <a:lnTo>
                      <a:pt x="113" y="41"/>
                    </a:lnTo>
                    <a:lnTo>
                      <a:pt x="115" y="53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9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47" y="20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72"/>
              <p:cNvSpPr>
                <a:spLocks/>
              </p:cNvSpPr>
              <p:nvPr/>
            </p:nvSpPr>
            <p:spPr bwMode="auto">
              <a:xfrm>
                <a:off x="868" y="1067"/>
                <a:ext cx="112" cy="145"/>
              </a:xfrm>
              <a:custGeom>
                <a:avLst/>
                <a:gdLst>
                  <a:gd name="T0" fmla="*/ 92 w 112"/>
                  <a:gd name="T1" fmla="*/ 145 h 145"/>
                  <a:gd name="T2" fmla="*/ 92 w 112"/>
                  <a:gd name="T3" fmla="*/ 57 h 145"/>
                  <a:gd name="T4" fmla="*/ 92 w 112"/>
                  <a:gd name="T5" fmla="*/ 57 h 145"/>
                  <a:gd name="T6" fmla="*/ 90 w 112"/>
                  <a:gd name="T7" fmla="*/ 47 h 145"/>
                  <a:gd name="T8" fmla="*/ 90 w 112"/>
                  <a:gd name="T9" fmla="*/ 39 h 145"/>
                  <a:gd name="T10" fmla="*/ 86 w 112"/>
                  <a:gd name="T11" fmla="*/ 33 h 145"/>
                  <a:gd name="T12" fmla="*/ 82 w 112"/>
                  <a:gd name="T13" fmla="*/ 27 h 145"/>
                  <a:gd name="T14" fmla="*/ 82 w 112"/>
                  <a:gd name="T15" fmla="*/ 27 h 145"/>
                  <a:gd name="T16" fmla="*/ 76 w 112"/>
                  <a:gd name="T17" fmla="*/ 24 h 145"/>
                  <a:gd name="T18" fmla="*/ 71 w 112"/>
                  <a:gd name="T19" fmla="*/ 22 h 145"/>
                  <a:gd name="T20" fmla="*/ 65 w 112"/>
                  <a:gd name="T21" fmla="*/ 20 h 145"/>
                  <a:gd name="T22" fmla="*/ 57 w 112"/>
                  <a:gd name="T23" fmla="*/ 18 h 145"/>
                  <a:gd name="T24" fmla="*/ 57 w 112"/>
                  <a:gd name="T25" fmla="*/ 18 h 145"/>
                  <a:gd name="T26" fmla="*/ 49 w 112"/>
                  <a:gd name="T27" fmla="*/ 20 h 145"/>
                  <a:gd name="T28" fmla="*/ 41 w 112"/>
                  <a:gd name="T29" fmla="*/ 22 h 145"/>
                  <a:gd name="T30" fmla="*/ 35 w 112"/>
                  <a:gd name="T31" fmla="*/ 24 h 145"/>
                  <a:gd name="T32" fmla="*/ 32 w 112"/>
                  <a:gd name="T33" fmla="*/ 27 h 145"/>
                  <a:gd name="T34" fmla="*/ 32 w 112"/>
                  <a:gd name="T35" fmla="*/ 27 h 145"/>
                  <a:gd name="T36" fmla="*/ 28 w 112"/>
                  <a:gd name="T37" fmla="*/ 33 h 145"/>
                  <a:gd name="T38" fmla="*/ 24 w 112"/>
                  <a:gd name="T39" fmla="*/ 41 h 145"/>
                  <a:gd name="T40" fmla="*/ 22 w 112"/>
                  <a:gd name="T41" fmla="*/ 47 h 145"/>
                  <a:gd name="T42" fmla="*/ 22 w 112"/>
                  <a:gd name="T43" fmla="*/ 57 h 145"/>
                  <a:gd name="T44" fmla="*/ 22 w 112"/>
                  <a:gd name="T45" fmla="*/ 145 h 145"/>
                  <a:gd name="T46" fmla="*/ 0 w 112"/>
                  <a:gd name="T47" fmla="*/ 145 h 145"/>
                  <a:gd name="T48" fmla="*/ 0 w 112"/>
                  <a:gd name="T49" fmla="*/ 2 h 145"/>
                  <a:gd name="T50" fmla="*/ 22 w 112"/>
                  <a:gd name="T51" fmla="*/ 2 h 145"/>
                  <a:gd name="T52" fmla="*/ 22 w 112"/>
                  <a:gd name="T53" fmla="*/ 18 h 145"/>
                  <a:gd name="T54" fmla="*/ 22 w 112"/>
                  <a:gd name="T55" fmla="*/ 18 h 145"/>
                  <a:gd name="T56" fmla="*/ 30 w 112"/>
                  <a:gd name="T57" fmla="*/ 10 h 145"/>
                  <a:gd name="T58" fmla="*/ 39 w 112"/>
                  <a:gd name="T59" fmla="*/ 4 h 145"/>
                  <a:gd name="T60" fmla="*/ 49 w 112"/>
                  <a:gd name="T61" fmla="*/ 0 h 145"/>
                  <a:gd name="T62" fmla="*/ 61 w 112"/>
                  <a:gd name="T63" fmla="*/ 0 h 145"/>
                  <a:gd name="T64" fmla="*/ 61 w 112"/>
                  <a:gd name="T65" fmla="*/ 0 h 145"/>
                  <a:gd name="T66" fmla="*/ 72 w 112"/>
                  <a:gd name="T67" fmla="*/ 0 h 145"/>
                  <a:gd name="T68" fmla="*/ 82 w 112"/>
                  <a:gd name="T69" fmla="*/ 4 h 145"/>
                  <a:gd name="T70" fmla="*/ 90 w 112"/>
                  <a:gd name="T71" fmla="*/ 8 h 145"/>
                  <a:gd name="T72" fmla="*/ 98 w 112"/>
                  <a:gd name="T73" fmla="*/ 14 h 145"/>
                  <a:gd name="T74" fmla="*/ 98 w 112"/>
                  <a:gd name="T75" fmla="*/ 14 h 145"/>
                  <a:gd name="T76" fmla="*/ 104 w 112"/>
                  <a:gd name="T77" fmla="*/ 22 h 145"/>
                  <a:gd name="T78" fmla="*/ 110 w 112"/>
                  <a:gd name="T79" fmla="*/ 29 h 145"/>
                  <a:gd name="T80" fmla="*/ 112 w 112"/>
                  <a:gd name="T81" fmla="*/ 41 h 145"/>
                  <a:gd name="T82" fmla="*/ 112 w 112"/>
                  <a:gd name="T83" fmla="*/ 53 h 145"/>
                  <a:gd name="T84" fmla="*/ 112 w 112"/>
                  <a:gd name="T85" fmla="*/ 145 h 145"/>
                  <a:gd name="T86" fmla="*/ 92 w 112"/>
                  <a:gd name="T8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5">
                    <a:moveTo>
                      <a:pt x="92" y="145"/>
                    </a:moveTo>
                    <a:lnTo>
                      <a:pt x="92" y="57"/>
                    </a:lnTo>
                    <a:lnTo>
                      <a:pt x="92" y="57"/>
                    </a:lnTo>
                    <a:lnTo>
                      <a:pt x="90" y="47"/>
                    </a:lnTo>
                    <a:lnTo>
                      <a:pt x="90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6" y="24"/>
                    </a:lnTo>
                    <a:lnTo>
                      <a:pt x="71" y="22"/>
                    </a:lnTo>
                    <a:lnTo>
                      <a:pt x="65" y="20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20"/>
                    </a:lnTo>
                    <a:lnTo>
                      <a:pt x="41" y="22"/>
                    </a:lnTo>
                    <a:lnTo>
                      <a:pt x="35" y="24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3"/>
                    </a:lnTo>
                    <a:lnTo>
                      <a:pt x="24" y="41"/>
                    </a:lnTo>
                    <a:lnTo>
                      <a:pt x="22" y="47"/>
                    </a:lnTo>
                    <a:lnTo>
                      <a:pt x="22" y="57"/>
                    </a:lnTo>
                    <a:lnTo>
                      <a:pt x="22" y="145"/>
                    </a:lnTo>
                    <a:lnTo>
                      <a:pt x="0" y="145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4" y="22"/>
                    </a:lnTo>
                    <a:lnTo>
                      <a:pt x="110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5"/>
                    </a:lnTo>
                    <a:lnTo>
                      <a:pt x="92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73"/>
              <p:cNvSpPr>
                <a:spLocks noEditPoints="1"/>
              </p:cNvSpPr>
              <p:nvPr/>
            </p:nvSpPr>
            <p:spPr bwMode="auto">
              <a:xfrm>
                <a:off x="1030" y="1005"/>
                <a:ext cx="24" cy="207"/>
              </a:xfrm>
              <a:custGeom>
                <a:avLst/>
                <a:gdLst>
                  <a:gd name="T0" fmla="*/ 0 w 24"/>
                  <a:gd name="T1" fmla="*/ 23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3 h 207"/>
                  <a:gd name="T8" fmla="*/ 0 w 24"/>
                  <a:gd name="T9" fmla="*/ 23 h 207"/>
                  <a:gd name="T10" fmla="*/ 0 w 24"/>
                  <a:gd name="T11" fmla="*/ 207 h 207"/>
                  <a:gd name="T12" fmla="*/ 0 w 24"/>
                  <a:gd name="T13" fmla="*/ 64 h 207"/>
                  <a:gd name="T14" fmla="*/ 22 w 24"/>
                  <a:gd name="T15" fmla="*/ 64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0" y="207"/>
                    </a:moveTo>
                    <a:lnTo>
                      <a:pt x="0" y="64"/>
                    </a:lnTo>
                    <a:lnTo>
                      <a:pt x="22" y="64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74"/>
              <p:cNvSpPr>
                <a:spLocks noEditPoints="1"/>
              </p:cNvSpPr>
              <p:nvPr/>
            </p:nvSpPr>
            <p:spPr bwMode="auto">
              <a:xfrm>
                <a:off x="1097" y="1005"/>
                <a:ext cx="113" cy="207"/>
              </a:xfrm>
              <a:custGeom>
                <a:avLst/>
                <a:gdLst>
                  <a:gd name="T0" fmla="*/ 91 w 113"/>
                  <a:gd name="T1" fmla="*/ 189 h 207"/>
                  <a:gd name="T2" fmla="*/ 83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1 w 113"/>
                  <a:gd name="T9" fmla="*/ 207 h 207"/>
                  <a:gd name="T10" fmla="*/ 31 w 113"/>
                  <a:gd name="T11" fmla="*/ 205 h 207"/>
                  <a:gd name="T12" fmla="*/ 17 w 113"/>
                  <a:gd name="T13" fmla="*/ 195 h 207"/>
                  <a:gd name="T14" fmla="*/ 9 w 113"/>
                  <a:gd name="T15" fmla="*/ 183 h 207"/>
                  <a:gd name="T16" fmla="*/ 3 w 113"/>
                  <a:gd name="T17" fmla="*/ 169 h 207"/>
                  <a:gd name="T18" fmla="*/ 0 w 113"/>
                  <a:gd name="T19" fmla="*/ 134 h 207"/>
                  <a:gd name="T20" fmla="*/ 0 w 113"/>
                  <a:gd name="T21" fmla="*/ 117 h 207"/>
                  <a:gd name="T22" fmla="*/ 3 w 113"/>
                  <a:gd name="T23" fmla="*/ 99 h 207"/>
                  <a:gd name="T24" fmla="*/ 17 w 113"/>
                  <a:gd name="T25" fmla="*/ 74 h 207"/>
                  <a:gd name="T26" fmla="*/ 23 w 113"/>
                  <a:gd name="T27" fmla="*/ 70 h 207"/>
                  <a:gd name="T28" fmla="*/ 31 w 113"/>
                  <a:gd name="T29" fmla="*/ 66 h 207"/>
                  <a:gd name="T30" fmla="*/ 52 w 113"/>
                  <a:gd name="T31" fmla="*/ 62 h 207"/>
                  <a:gd name="T32" fmla="*/ 64 w 113"/>
                  <a:gd name="T33" fmla="*/ 62 h 207"/>
                  <a:gd name="T34" fmla="*/ 74 w 113"/>
                  <a:gd name="T35" fmla="*/ 66 h 207"/>
                  <a:gd name="T36" fmla="*/ 91 w 113"/>
                  <a:gd name="T37" fmla="*/ 80 h 207"/>
                  <a:gd name="T38" fmla="*/ 113 w 113"/>
                  <a:gd name="T39" fmla="*/ 0 h 207"/>
                  <a:gd name="T40" fmla="*/ 91 w 113"/>
                  <a:gd name="T41" fmla="*/ 207 h 207"/>
                  <a:gd name="T42" fmla="*/ 89 w 113"/>
                  <a:gd name="T43" fmla="*/ 113 h 207"/>
                  <a:gd name="T44" fmla="*/ 85 w 113"/>
                  <a:gd name="T45" fmla="*/ 97 h 207"/>
                  <a:gd name="T46" fmla="*/ 80 w 113"/>
                  <a:gd name="T47" fmla="*/ 89 h 207"/>
                  <a:gd name="T48" fmla="*/ 74 w 113"/>
                  <a:gd name="T49" fmla="*/ 86 h 207"/>
                  <a:gd name="T50" fmla="*/ 56 w 113"/>
                  <a:gd name="T51" fmla="*/ 80 h 207"/>
                  <a:gd name="T52" fmla="*/ 46 w 113"/>
                  <a:gd name="T53" fmla="*/ 82 h 207"/>
                  <a:gd name="T54" fmla="*/ 39 w 113"/>
                  <a:gd name="T55" fmla="*/ 86 h 207"/>
                  <a:gd name="T56" fmla="*/ 27 w 113"/>
                  <a:gd name="T57" fmla="*/ 97 h 207"/>
                  <a:gd name="T58" fmla="*/ 23 w 113"/>
                  <a:gd name="T59" fmla="*/ 105 h 207"/>
                  <a:gd name="T60" fmla="*/ 21 w 113"/>
                  <a:gd name="T61" fmla="*/ 113 h 207"/>
                  <a:gd name="T62" fmla="*/ 21 w 113"/>
                  <a:gd name="T63" fmla="*/ 134 h 207"/>
                  <a:gd name="T64" fmla="*/ 21 w 113"/>
                  <a:gd name="T65" fmla="*/ 156 h 207"/>
                  <a:gd name="T66" fmla="*/ 27 w 113"/>
                  <a:gd name="T67" fmla="*/ 173 h 207"/>
                  <a:gd name="T68" fmla="*/ 31 w 113"/>
                  <a:gd name="T69" fmla="*/ 179 h 207"/>
                  <a:gd name="T70" fmla="*/ 39 w 113"/>
                  <a:gd name="T71" fmla="*/ 185 h 207"/>
                  <a:gd name="T72" fmla="*/ 56 w 113"/>
                  <a:gd name="T73" fmla="*/ 189 h 207"/>
                  <a:gd name="T74" fmla="*/ 66 w 113"/>
                  <a:gd name="T75" fmla="*/ 187 h 207"/>
                  <a:gd name="T76" fmla="*/ 74 w 113"/>
                  <a:gd name="T77" fmla="*/ 185 h 207"/>
                  <a:gd name="T78" fmla="*/ 85 w 113"/>
                  <a:gd name="T79" fmla="*/ 173 h 207"/>
                  <a:gd name="T80" fmla="*/ 87 w 113"/>
                  <a:gd name="T81" fmla="*/ 166 h 207"/>
                  <a:gd name="T82" fmla="*/ 89 w 113"/>
                  <a:gd name="T83" fmla="*/ 156 h 207"/>
                  <a:gd name="T84" fmla="*/ 91 w 113"/>
                  <a:gd name="T85" fmla="*/ 134 h 207"/>
                  <a:gd name="T86" fmla="*/ 89 w 113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1" y="207"/>
                    </a:moveTo>
                    <a:lnTo>
                      <a:pt x="91" y="189"/>
                    </a:lnTo>
                    <a:lnTo>
                      <a:pt x="91" y="189"/>
                    </a:lnTo>
                    <a:lnTo>
                      <a:pt x="83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1" y="207"/>
                    </a:lnTo>
                    <a:lnTo>
                      <a:pt x="31" y="205"/>
                    </a:lnTo>
                    <a:lnTo>
                      <a:pt x="31" y="205"/>
                    </a:lnTo>
                    <a:lnTo>
                      <a:pt x="23" y="201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9" y="183"/>
                    </a:lnTo>
                    <a:lnTo>
                      <a:pt x="3" y="169"/>
                    </a:lnTo>
                    <a:lnTo>
                      <a:pt x="3" y="169"/>
                    </a:lnTo>
                    <a:lnTo>
                      <a:pt x="0" y="15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17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9" y="86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23" y="70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41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64" y="62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83" y="72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7"/>
                    </a:lnTo>
                    <a:lnTo>
                      <a:pt x="91" y="207"/>
                    </a:lnTo>
                    <a:close/>
                    <a:moveTo>
                      <a:pt x="89" y="113"/>
                    </a:moveTo>
                    <a:lnTo>
                      <a:pt x="89" y="113"/>
                    </a:lnTo>
                    <a:lnTo>
                      <a:pt x="87" y="105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0" y="89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6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1" y="89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3" y="105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34"/>
                    </a:lnTo>
                    <a:lnTo>
                      <a:pt x="21" y="134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3" y="166"/>
                    </a:lnTo>
                    <a:lnTo>
                      <a:pt x="27" y="173"/>
                    </a:lnTo>
                    <a:lnTo>
                      <a:pt x="27" y="173"/>
                    </a:lnTo>
                    <a:lnTo>
                      <a:pt x="31" y="179"/>
                    </a:lnTo>
                    <a:lnTo>
                      <a:pt x="39" y="185"/>
                    </a:lnTo>
                    <a:lnTo>
                      <a:pt x="39" y="185"/>
                    </a:lnTo>
                    <a:lnTo>
                      <a:pt x="46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80" y="179"/>
                    </a:lnTo>
                    <a:lnTo>
                      <a:pt x="85" y="173"/>
                    </a:lnTo>
                    <a:lnTo>
                      <a:pt x="85" y="173"/>
                    </a:lnTo>
                    <a:lnTo>
                      <a:pt x="87" y="166"/>
                    </a:lnTo>
                    <a:lnTo>
                      <a:pt x="89" y="156"/>
                    </a:lnTo>
                    <a:lnTo>
                      <a:pt x="89" y="156"/>
                    </a:lnTo>
                    <a:lnTo>
                      <a:pt x="91" y="134"/>
                    </a:lnTo>
                    <a:lnTo>
                      <a:pt x="91" y="134"/>
                    </a:lnTo>
                    <a:lnTo>
                      <a:pt x="89" y="113"/>
                    </a:lnTo>
                    <a:lnTo>
                      <a:pt x="89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75"/>
              <p:cNvSpPr>
                <a:spLocks noEditPoints="1"/>
              </p:cNvSpPr>
              <p:nvPr/>
            </p:nvSpPr>
            <p:spPr bwMode="auto">
              <a:xfrm>
                <a:off x="1255" y="1067"/>
                <a:ext cx="115" cy="145"/>
              </a:xfrm>
              <a:custGeom>
                <a:avLst/>
                <a:gdLst>
                  <a:gd name="T0" fmla="*/ 111 w 115"/>
                  <a:gd name="T1" fmla="*/ 105 h 145"/>
                  <a:gd name="T2" fmla="*/ 97 w 115"/>
                  <a:gd name="T3" fmla="*/ 129 h 145"/>
                  <a:gd name="T4" fmla="*/ 89 w 115"/>
                  <a:gd name="T5" fmla="*/ 137 h 145"/>
                  <a:gd name="T6" fmla="*/ 68 w 115"/>
                  <a:gd name="T7" fmla="*/ 145 h 145"/>
                  <a:gd name="T8" fmla="*/ 56 w 115"/>
                  <a:gd name="T9" fmla="*/ 145 h 145"/>
                  <a:gd name="T10" fmla="*/ 35 w 115"/>
                  <a:gd name="T11" fmla="*/ 141 h 145"/>
                  <a:gd name="T12" fmla="*/ 15 w 115"/>
                  <a:gd name="T13" fmla="*/ 129 h 145"/>
                  <a:gd name="T14" fmla="*/ 7 w 115"/>
                  <a:gd name="T15" fmla="*/ 119 h 145"/>
                  <a:gd name="T16" fmla="*/ 2 w 115"/>
                  <a:gd name="T17" fmla="*/ 105 h 145"/>
                  <a:gd name="T18" fmla="*/ 0 w 115"/>
                  <a:gd name="T19" fmla="*/ 72 h 145"/>
                  <a:gd name="T20" fmla="*/ 0 w 115"/>
                  <a:gd name="T21" fmla="*/ 55 h 145"/>
                  <a:gd name="T22" fmla="*/ 2 w 115"/>
                  <a:gd name="T23" fmla="*/ 39 h 145"/>
                  <a:gd name="T24" fmla="*/ 15 w 115"/>
                  <a:gd name="T25" fmla="*/ 16 h 145"/>
                  <a:gd name="T26" fmla="*/ 25 w 115"/>
                  <a:gd name="T27" fmla="*/ 10 h 145"/>
                  <a:gd name="T28" fmla="*/ 45 w 115"/>
                  <a:gd name="T29" fmla="*/ 0 h 145"/>
                  <a:gd name="T30" fmla="*/ 56 w 115"/>
                  <a:gd name="T31" fmla="*/ 0 h 145"/>
                  <a:gd name="T32" fmla="*/ 80 w 115"/>
                  <a:gd name="T33" fmla="*/ 4 h 145"/>
                  <a:gd name="T34" fmla="*/ 97 w 115"/>
                  <a:gd name="T35" fmla="*/ 16 h 145"/>
                  <a:gd name="T36" fmla="*/ 105 w 115"/>
                  <a:gd name="T37" fmla="*/ 27 h 145"/>
                  <a:gd name="T38" fmla="*/ 111 w 115"/>
                  <a:gd name="T39" fmla="*/ 39 h 145"/>
                  <a:gd name="T40" fmla="*/ 115 w 115"/>
                  <a:gd name="T41" fmla="*/ 72 h 145"/>
                  <a:gd name="T42" fmla="*/ 115 w 115"/>
                  <a:gd name="T43" fmla="*/ 90 h 145"/>
                  <a:gd name="T44" fmla="*/ 111 w 115"/>
                  <a:gd name="T45" fmla="*/ 105 h 145"/>
                  <a:gd name="T46" fmla="*/ 91 w 115"/>
                  <a:gd name="T47" fmla="*/ 47 h 145"/>
                  <a:gd name="T48" fmla="*/ 84 w 115"/>
                  <a:gd name="T49" fmla="*/ 29 h 145"/>
                  <a:gd name="T50" fmla="*/ 78 w 115"/>
                  <a:gd name="T51" fmla="*/ 24 h 145"/>
                  <a:gd name="T52" fmla="*/ 64 w 115"/>
                  <a:gd name="T53" fmla="*/ 20 h 145"/>
                  <a:gd name="T54" fmla="*/ 56 w 115"/>
                  <a:gd name="T55" fmla="*/ 18 h 145"/>
                  <a:gd name="T56" fmla="*/ 43 w 115"/>
                  <a:gd name="T57" fmla="*/ 22 h 145"/>
                  <a:gd name="T58" fmla="*/ 31 w 115"/>
                  <a:gd name="T59" fmla="*/ 29 h 145"/>
                  <a:gd name="T60" fmla="*/ 25 w 115"/>
                  <a:gd name="T61" fmla="*/ 37 h 145"/>
                  <a:gd name="T62" fmla="*/ 21 w 115"/>
                  <a:gd name="T63" fmla="*/ 47 h 145"/>
                  <a:gd name="T64" fmla="*/ 19 w 115"/>
                  <a:gd name="T65" fmla="*/ 72 h 145"/>
                  <a:gd name="T66" fmla="*/ 19 w 115"/>
                  <a:gd name="T67" fmla="*/ 86 h 145"/>
                  <a:gd name="T68" fmla="*/ 21 w 115"/>
                  <a:gd name="T69" fmla="*/ 100 h 145"/>
                  <a:gd name="T70" fmla="*/ 31 w 115"/>
                  <a:gd name="T71" fmla="*/ 117 h 145"/>
                  <a:gd name="T72" fmla="*/ 37 w 115"/>
                  <a:gd name="T73" fmla="*/ 121 h 145"/>
                  <a:gd name="T74" fmla="*/ 50 w 115"/>
                  <a:gd name="T75" fmla="*/ 127 h 145"/>
                  <a:gd name="T76" fmla="*/ 56 w 115"/>
                  <a:gd name="T77" fmla="*/ 127 h 145"/>
                  <a:gd name="T78" fmla="*/ 72 w 115"/>
                  <a:gd name="T79" fmla="*/ 125 h 145"/>
                  <a:gd name="T80" fmla="*/ 84 w 115"/>
                  <a:gd name="T81" fmla="*/ 117 h 145"/>
                  <a:gd name="T82" fmla="*/ 89 w 115"/>
                  <a:gd name="T83" fmla="*/ 109 h 145"/>
                  <a:gd name="T84" fmla="*/ 91 w 115"/>
                  <a:gd name="T85" fmla="*/ 100 h 145"/>
                  <a:gd name="T86" fmla="*/ 93 w 115"/>
                  <a:gd name="T87" fmla="*/ 72 h 145"/>
                  <a:gd name="T88" fmla="*/ 93 w 115"/>
                  <a:gd name="T89" fmla="*/ 59 h 145"/>
                  <a:gd name="T90" fmla="*/ 91 w 115"/>
                  <a:gd name="T91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5">
                    <a:moveTo>
                      <a:pt x="111" y="105"/>
                    </a:moveTo>
                    <a:lnTo>
                      <a:pt x="111" y="105"/>
                    </a:lnTo>
                    <a:lnTo>
                      <a:pt x="105" y="119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89" y="137"/>
                    </a:lnTo>
                    <a:lnTo>
                      <a:pt x="80" y="141"/>
                    </a:lnTo>
                    <a:lnTo>
                      <a:pt x="68" y="145"/>
                    </a:lnTo>
                    <a:lnTo>
                      <a:pt x="56" y="145"/>
                    </a:lnTo>
                    <a:lnTo>
                      <a:pt x="56" y="145"/>
                    </a:lnTo>
                    <a:lnTo>
                      <a:pt x="45" y="145"/>
                    </a:lnTo>
                    <a:lnTo>
                      <a:pt x="35" y="141"/>
                    </a:lnTo>
                    <a:lnTo>
                      <a:pt x="25" y="137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7" y="119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7" y="2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9" y="10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105" y="27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5" y="55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90"/>
                    </a:lnTo>
                    <a:lnTo>
                      <a:pt x="111" y="105"/>
                    </a:lnTo>
                    <a:lnTo>
                      <a:pt x="111" y="105"/>
                    </a:lnTo>
                    <a:close/>
                    <a:moveTo>
                      <a:pt x="91" y="47"/>
                    </a:moveTo>
                    <a:lnTo>
                      <a:pt x="91" y="47"/>
                    </a:lnTo>
                    <a:lnTo>
                      <a:pt x="89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4"/>
                    </a:lnTo>
                    <a:lnTo>
                      <a:pt x="72" y="22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0" y="20"/>
                    </a:lnTo>
                    <a:lnTo>
                      <a:pt x="43" y="22"/>
                    </a:lnTo>
                    <a:lnTo>
                      <a:pt x="37" y="24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5" y="3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9" y="59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86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5" y="109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7" y="121"/>
                    </a:lnTo>
                    <a:lnTo>
                      <a:pt x="43" y="125"/>
                    </a:lnTo>
                    <a:lnTo>
                      <a:pt x="50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64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89" y="109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3" y="86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59"/>
                    </a:lnTo>
                    <a:lnTo>
                      <a:pt x="91" y="47"/>
                    </a:lnTo>
                    <a:lnTo>
                      <a:pt x="9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76"/>
              <p:cNvSpPr>
                <a:spLocks/>
              </p:cNvSpPr>
              <p:nvPr/>
            </p:nvSpPr>
            <p:spPr bwMode="auto">
              <a:xfrm>
                <a:off x="74" y="651"/>
                <a:ext cx="53" cy="79"/>
              </a:xfrm>
              <a:custGeom>
                <a:avLst/>
                <a:gdLst>
                  <a:gd name="T0" fmla="*/ 45 w 53"/>
                  <a:gd name="T1" fmla="*/ 73 h 79"/>
                  <a:gd name="T2" fmla="*/ 27 w 53"/>
                  <a:gd name="T3" fmla="*/ 79 h 79"/>
                  <a:gd name="T4" fmla="*/ 18 w 53"/>
                  <a:gd name="T5" fmla="*/ 79 h 79"/>
                  <a:gd name="T6" fmla="*/ 12 w 53"/>
                  <a:gd name="T7" fmla="*/ 77 h 79"/>
                  <a:gd name="T8" fmla="*/ 0 w 53"/>
                  <a:gd name="T9" fmla="*/ 69 h 79"/>
                  <a:gd name="T10" fmla="*/ 6 w 53"/>
                  <a:gd name="T11" fmla="*/ 63 h 79"/>
                  <a:gd name="T12" fmla="*/ 16 w 53"/>
                  <a:gd name="T13" fmla="*/ 69 h 79"/>
                  <a:gd name="T14" fmla="*/ 27 w 53"/>
                  <a:gd name="T15" fmla="*/ 71 h 79"/>
                  <a:gd name="T16" fmla="*/ 35 w 53"/>
                  <a:gd name="T17" fmla="*/ 71 h 79"/>
                  <a:gd name="T18" fmla="*/ 39 w 53"/>
                  <a:gd name="T19" fmla="*/ 67 h 79"/>
                  <a:gd name="T20" fmla="*/ 45 w 53"/>
                  <a:gd name="T21" fmla="*/ 57 h 79"/>
                  <a:gd name="T22" fmla="*/ 43 w 53"/>
                  <a:gd name="T23" fmla="*/ 51 h 79"/>
                  <a:gd name="T24" fmla="*/ 41 w 53"/>
                  <a:gd name="T25" fmla="*/ 47 h 79"/>
                  <a:gd name="T26" fmla="*/ 37 w 53"/>
                  <a:gd name="T27" fmla="*/ 45 h 79"/>
                  <a:gd name="T28" fmla="*/ 27 w 53"/>
                  <a:gd name="T29" fmla="*/ 43 h 79"/>
                  <a:gd name="T30" fmla="*/ 22 w 53"/>
                  <a:gd name="T31" fmla="*/ 43 h 79"/>
                  <a:gd name="T32" fmla="*/ 8 w 53"/>
                  <a:gd name="T33" fmla="*/ 38 h 79"/>
                  <a:gd name="T34" fmla="*/ 4 w 53"/>
                  <a:gd name="T35" fmla="*/ 30 h 79"/>
                  <a:gd name="T36" fmla="*/ 2 w 53"/>
                  <a:gd name="T37" fmla="*/ 22 h 79"/>
                  <a:gd name="T38" fmla="*/ 8 w 53"/>
                  <a:gd name="T39" fmla="*/ 6 h 79"/>
                  <a:gd name="T40" fmla="*/ 16 w 53"/>
                  <a:gd name="T41" fmla="*/ 2 h 79"/>
                  <a:gd name="T42" fmla="*/ 27 w 53"/>
                  <a:gd name="T43" fmla="*/ 0 h 79"/>
                  <a:gd name="T44" fmla="*/ 39 w 53"/>
                  <a:gd name="T45" fmla="*/ 2 h 79"/>
                  <a:gd name="T46" fmla="*/ 49 w 53"/>
                  <a:gd name="T47" fmla="*/ 8 h 79"/>
                  <a:gd name="T48" fmla="*/ 45 w 53"/>
                  <a:gd name="T49" fmla="*/ 14 h 79"/>
                  <a:gd name="T50" fmla="*/ 37 w 53"/>
                  <a:gd name="T51" fmla="*/ 10 h 79"/>
                  <a:gd name="T52" fmla="*/ 27 w 53"/>
                  <a:gd name="T53" fmla="*/ 8 h 79"/>
                  <a:gd name="T54" fmla="*/ 14 w 53"/>
                  <a:gd name="T55" fmla="*/ 12 h 79"/>
                  <a:gd name="T56" fmla="*/ 12 w 53"/>
                  <a:gd name="T57" fmla="*/ 16 h 79"/>
                  <a:gd name="T58" fmla="*/ 10 w 53"/>
                  <a:gd name="T59" fmla="*/ 22 h 79"/>
                  <a:gd name="T60" fmla="*/ 14 w 53"/>
                  <a:gd name="T61" fmla="*/ 32 h 79"/>
                  <a:gd name="T62" fmla="*/ 18 w 53"/>
                  <a:gd name="T63" fmla="*/ 34 h 79"/>
                  <a:gd name="T64" fmla="*/ 24 w 53"/>
                  <a:gd name="T65" fmla="*/ 36 h 79"/>
                  <a:gd name="T66" fmla="*/ 33 w 53"/>
                  <a:gd name="T67" fmla="*/ 36 h 79"/>
                  <a:gd name="T68" fmla="*/ 41 w 53"/>
                  <a:gd name="T69" fmla="*/ 38 h 79"/>
                  <a:gd name="T70" fmla="*/ 47 w 53"/>
                  <a:gd name="T71" fmla="*/ 41 h 79"/>
                  <a:gd name="T72" fmla="*/ 51 w 53"/>
                  <a:gd name="T73" fmla="*/ 49 h 79"/>
                  <a:gd name="T74" fmla="*/ 53 w 53"/>
                  <a:gd name="T75" fmla="*/ 57 h 79"/>
                  <a:gd name="T76" fmla="*/ 45 w 53"/>
                  <a:gd name="T77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9">
                    <a:moveTo>
                      <a:pt x="45" y="73"/>
                    </a:moveTo>
                    <a:lnTo>
                      <a:pt x="45" y="73"/>
                    </a:lnTo>
                    <a:lnTo>
                      <a:pt x="37" y="77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18" y="79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6" y="73"/>
                    </a:lnTo>
                    <a:lnTo>
                      <a:pt x="0" y="6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0" y="67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5" y="71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43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4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24" y="36"/>
                    </a:lnTo>
                    <a:lnTo>
                      <a:pt x="29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1" y="49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7"/>
                    </a:lnTo>
                    <a:lnTo>
                      <a:pt x="45" y="73"/>
                    </a:lnTo>
                    <a:lnTo>
                      <a:pt x="45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77"/>
              <p:cNvSpPr>
                <a:spLocks noEditPoints="1"/>
              </p:cNvSpPr>
              <p:nvPr/>
            </p:nvSpPr>
            <p:spPr bwMode="auto">
              <a:xfrm>
                <a:off x="140" y="675"/>
                <a:ext cx="43" cy="55"/>
              </a:xfrm>
              <a:custGeom>
                <a:avLst/>
                <a:gdLst>
                  <a:gd name="T0" fmla="*/ 8 w 43"/>
                  <a:gd name="T1" fmla="*/ 29 h 55"/>
                  <a:gd name="T2" fmla="*/ 8 w 43"/>
                  <a:gd name="T3" fmla="*/ 29 h 55"/>
                  <a:gd name="T4" fmla="*/ 8 w 43"/>
                  <a:gd name="T5" fmla="*/ 37 h 55"/>
                  <a:gd name="T6" fmla="*/ 12 w 43"/>
                  <a:gd name="T7" fmla="*/ 43 h 55"/>
                  <a:gd name="T8" fmla="*/ 12 w 43"/>
                  <a:gd name="T9" fmla="*/ 43 h 55"/>
                  <a:gd name="T10" fmla="*/ 16 w 43"/>
                  <a:gd name="T11" fmla="*/ 47 h 55"/>
                  <a:gd name="T12" fmla="*/ 24 w 43"/>
                  <a:gd name="T13" fmla="*/ 49 h 55"/>
                  <a:gd name="T14" fmla="*/ 24 w 43"/>
                  <a:gd name="T15" fmla="*/ 49 h 55"/>
                  <a:gd name="T16" fmla="*/ 32 w 43"/>
                  <a:gd name="T17" fmla="*/ 47 h 55"/>
                  <a:gd name="T18" fmla="*/ 32 w 43"/>
                  <a:gd name="T19" fmla="*/ 47 h 55"/>
                  <a:gd name="T20" fmla="*/ 38 w 43"/>
                  <a:gd name="T21" fmla="*/ 43 h 55"/>
                  <a:gd name="T22" fmla="*/ 43 w 43"/>
                  <a:gd name="T23" fmla="*/ 47 h 55"/>
                  <a:gd name="T24" fmla="*/ 43 w 43"/>
                  <a:gd name="T25" fmla="*/ 47 h 55"/>
                  <a:gd name="T26" fmla="*/ 34 w 43"/>
                  <a:gd name="T27" fmla="*/ 53 h 55"/>
                  <a:gd name="T28" fmla="*/ 34 w 43"/>
                  <a:gd name="T29" fmla="*/ 53 h 55"/>
                  <a:gd name="T30" fmla="*/ 24 w 43"/>
                  <a:gd name="T31" fmla="*/ 55 h 55"/>
                  <a:gd name="T32" fmla="*/ 24 w 43"/>
                  <a:gd name="T33" fmla="*/ 55 h 55"/>
                  <a:gd name="T34" fmla="*/ 14 w 43"/>
                  <a:gd name="T35" fmla="*/ 53 h 55"/>
                  <a:gd name="T36" fmla="*/ 6 w 43"/>
                  <a:gd name="T37" fmla="*/ 49 h 55"/>
                  <a:gd name="T38" fmla="*/ 6 w 43"/>
                  <a:gd name="T39" fmla="*/ 49 h 55"/>
                  <a:gd name="T40" fmla="*/ 2 w 43"/>
                  <a:gd name="T41" fmla="*/ 39 h 55"/>
                  <a:gd name="T42" fmla="*/ 0 w 43"/>
                  <a:gd name="T43" fmla="*/ 27 h 55"/>
                  <a:gd name="T44" fmla="*/ 0 w 43"/>
                  <a:gd name="T45" fmla="*/ 27 h 55"/>
                  <a:gd name="T46" fmla="*/ 0 w 43"/>
                  <a:gd name="T47" fmla="*/ 16 h 55"/>
                  <a:gd name="T48" fmla="*/ 6 w 43"/>
                  <a:gd name="T49" fmla="*/ 8 h 55"/>
                  <a:gd name="T50" fmla="*/ 6 w 43"/>
                  <a:gd name="T51" fmla="*/ 8 h 55"/>
                  <a:gd name="T52" fmla="*/ 12 w 43"/>
                  <a:gd name="T53" fmla="*/ 2 h 55"/>
                  <a:gd name="T54" fmla="*/ 22 w 43"/>
                  <a:gd name="T55" fmla="*/ 0 h 55"/>
                  <a:gd name="T56" fmla="*/ 22 w 43"/>
                  <a:gd name="T57" fmla="*/ 0 h 55"/>
                  <a:gd name="T58" fmla="*/ 32 w 43"/>
                  <a:gd name="T59" fmla="*/ 2 h 55"/>
                  <a:gd name="T60" fmla="*/ 38 w 43"/>
                  <a:gd name="T61" fmla="*/ 8 h 55"/>
                  <a:gd name="T62" fmla="*/ 38 w 43"/>
                  <a:gd name="T63" fmla="*/ 8 h 55"/>
                  <a:gd name="T64" fmla="*/ 41 w 43"/>
                  <a:gd name="T65" fmla="*/ 16 h 55"/>
                  <a:gd name="T66" fmla="*/ 43 w 43"/>
                  <a:gd name="T67" fmla="*/ 25 h 55"/>
                  <a:gd name="T68" fmla="*/ 43 w 43"/>
                  <a:gd name="T69" fmla="*/ 29 h 55"/>
                  <a:gd name="T70" fmla="*/ 8 w 43"/>
                  <a:gd name="T71" fmla="*/ 29 h 55"/>
                  <a:gd name="T72" fmla="*/ 36 w 43"/>
                  <a:gd name="T73" fmla="*/ 19 h 55"/>
                  <a:gd name="T74" fmla="*/ 36 w 43"/>
                  <a:gd name="T75" fmla="*/ 19 h 55"/>
                  <a:gd name="T76" fmla="*/ 34 w 43"/>
                  <a:gd name="T77" fmla="*/ 16 h 55"/>
                  <a:gd name="T78" fmla="*/ 34 w 43"/>
                  <a:gd name="T79" fmla="*/ 16 h 55"/>
                  <a:gd name="T80" fmla="*/ 32 w 43"/>
                  <a:gd name="T81" fmla="*/ 12 h 55"/>
                  <a:gd name="T82" fmla="*/ 30 w 43"/>
                  <a:gd name="T83" fmla="*/ 10 h 55"/>
                  <a:gd name="T84" fmla="*/ 30 w 43"/>
                  <a:gd name="T85" fmla="*/ 10 h 55"/>
                  <a:gd name="T86" fmla="*/ 22 w 43"/>
                  <a:gd name="T87" fmla="*/ 8 h 55"/>
                  <a:gd name="T88" fmla="*/ 22 w 43"/>
                  <a:gd name="T89" fmla="*/ 8 h 55"/>
                  <a:gd name="T90" fmla="*/ 14 w 43"/>
                  <a:gd name="T91" fmla="*/ 10 h 55"/>
                  <a:gd name="T92" fmla="*/ 14 w 43"/>
                  <a:gd name="T93" fmla="*/ 10 h 55"/>
                  <a:gd name="T94" fmla="*/ 12 w 43"/>
                  <a:gd name="T95" fmla="*/ 12 h 55"/>
                  <a:gd name="T96" fmla="*/ 10 w 43"/>
                  <a:gd name="T97" fmla="*/ 16 h 55"/>
                  <a:gd name="T98" fmla="*/ 10 w 43"/>
                  <a:gd name="T99" fmla="*/ 16 h 55"/>
                  <a:gd name="T100" fmla="*/ 8 w 43"/>
                  <a:gd name="T101" fmla="*/ 19 h 55"/>
                  <a:gd name="T102" fmla="*/ 8 w 43"/>
                  <a:gd name="T103" fmla="*/ 19 h 55"/>
                  <a:gd name="T104" fmla="*/ 8 w 43"/>
                  <a:gd name="T105" fmla="*/ 23 h 55"/>
                  <a:gd name="T106" fmla="*/ 36 w 43"/>
                  <a:gd name="T107" fmla="*/ 23 h 55"/>
                  <a:gd name="T108" fmla="*/ 36 w 43"/>
                  <a:gd name="T109" fmla="*/ 23 h 55"/>
                  <a:gd name="T110" fmla="*/ 36 w 43"/>
                  <a:gd name="T111" fmla="*/ 19 h 55"/>
                  <a:gd name="T112" fmla="*/ 36 w 43"/>
                  <a:gd name="T113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" h="55">
                    <a:moveTo>
                      <a:pt x="8" y="29"/>
                    </a:moveTo>
                    <a:lnTo>
                      <a:pt x="8" y="29"/>
                    </a:lnTo>
                    <a:lnTo>
                      <a:pt x="8" y="37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6" y="47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8" y="43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14" y="53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1" y="16"/>
                    </a:lnTo>
                    <a:lnTo>
                      <a:pt x="43" y="25"/>
                    </a:lnTo>
                    <a:lnTo>
                      <a:pt x="43" y="29"/>
                    </a:lnTo>
                    <a:lnTo>
                      <a:pt x="8" y="29"/>
                    </a:lnTo>
                    <a:close/>
                    <a:moveTo>
                      <a:pt x="36" y="19"/>
                    </a:moveTo>
                    <a:lnTo>
                      <a:pt x="36" y="19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78"/>
              <p:cNvSpPr>
                <a:spLocks/>
              </p:cNvSpPr>
              <p:nvPr/>
            </p:nvSpPr>
            <p:spPr bwMode="auto">
              <a:xfrm>
                <a:off x="199" y="651"/>
                <a:ext cx="20" cy="79"/>
              </a:xfrm>
              <a:custGeom>
                <a:avLst/>
                <a:gdLst>
                  <a:gd name="T0" fmla="*/ 14 w 20"/>
                  <a:gd name="T1" fmla="*/ 79 h 79"/>
                  <a:gd name="T2" fmla="*/ 14 w 20"/>
                  <a:gd name="T3" fmla="*/ 79 h 79"/>
                  <a:gd name="T4" fmla="*/ 8 w 20"/>
                  <a:gd name="T5" fmla="*/ 77 h 79"/>
                  <a:gd name="T6" fmla="*/ 4 w 20"/>
                  <a:gd name="T7" fmla="*/ 75 h 79"/>
                  <a:gd name="T8" fmla="*/ 4 w 20"/>
                  <a:gd name="T9" fmla="*/ 75 h 79"/>
                  <a:gd name="T10" fmla="*/ 2 w 20"/>
                  <a:gd name="T11" fmla="*/ 71 h 79"/>
                  <a:gd name="T12" fmla="*/ 0 w 20"/>
                  <a:gd name="T13" fmla="*/ 65 h 79"/>
                  <a:gd name="T14" fmla="*/ 0 w 20"/>
                  <a:gd name="T15" fmla="*/ 0 h 79"/>
                  <a:gd name="T16" fmla="*/ 8 w 20"/>
                  <a:gd name="T17" fmla="*/ 0 h 79"/>
                  <a:gd name="T18" fmla="*/ 8 w 20"/>
                  <a:gd name="T19" fmla="*/ 63 h 79"/>
                  <a:gd name="T20" fmla="*/ 8 w 20"/>
                  <a:gd name="T21" fmla="*/ 63 h 79"/>
                  <a:gd name="T22" fmla="*/ 10 w 20"/>
                  <a:gd name="T23" fmla="*/ 69 h 79"/>
                  <a:gd name="T24" fmla="*/ 10 w 20"/>
                  <a:gd name="T25" fmla="*/ 69 h 79"/>
                  <a:gd name="T26" fmla="*/ 12 w 20"/>
                  <a:gd name="T27" fmla="*/ 71 h 79"/>
                  <a:gd name="T28" fmla="*/ 16 w 20"/>
                  <a:gd name="T29" fmla="*/ 71 h 79"/>
                  <a:gd name="T30" fmla="*/ 20 w 20"/>
                  <a:gd name="T31" fmla="*/ 71 h 79"/>
                  <a:gd name="T32" fmla="*/ 20 w 20"/>
                  <a:gd name="T33" fmla="*/ 79 h 79"/>
                  <a:gd name="T34" fmla="*/ 14 w 20"/>
                  <a:gd name="T3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9">
                    <a:moveTo>
                      <a:pt x="14" y="79"/>
                    </a:moveTo>
                    <a:lnTo>
                      <a:pt x="14" y="79"/>
                    </a:lnTo>
                    <a:lnTo>
                      <a:pt x="8" y="77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2" y="71"/>
                    </a:lnTo>
                    <a:lnTo>
                      <a:pt x="0" y="6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71"/>
                    </a:lnTo>
                    <a:lnTo>
                      <a:pt x="16" y="71"/>
                    </a:lnTo>
                    <a:lnTo>
                      <a:pt x="20" y="71"/>
                    </a:lnTo>
                    <a:lnTo>
                      <a:pt x="20" y="79"/>
                    </a:lnTo>
                    <a:lnTo>
                      <a:pt x="14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79"/>
              <p:cNvSpPr>
                <a:spLocks noEditPoints="1"/>
              </p:cNvSpPr>
              <p:nvPr/>
            </p:nvSpPr>
            <p:spPr bwMode="auto">
              <a:xfrm>
                <a:off x="228" y="675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8 w 41"/>
                  <a:gd name="T3" fmla="*/ 53 h 55"/>
                  <a:gd name="T4" fmla="*/ 20 w 41"/>
                  <a:gd name="T5" fmla="*/ 55 h 55"/>
                  <a:gd name="T6" fmla="*/ 10 w 41"/>
                  <a:gd name="T7" fmla="*/ 55 h 55"/>
                  <a:gd name="T8" fmla="*/ 4 w 41"/>
                  <a:gd name="T9" fmla="*/ 51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4 w 41"/>
                  <a:gd name="T17" fmla="*/ 27 h 55"/>
                  <a:gd name="T18" fmla="*/ 18 w 41"/>
                  <a:gd name="T19" fmla="*/ 23 h 55"/>
                  <a:gd name="T20" fmla="*/ 33 w 41"/>
                  <a:gd name="T21" fmla="*/ 19 h 55"/>
                  <a:gd name="T22" fmla="*/ 33 w 41"/>
                  <a:gd name="T23" fmla="*/ 14 h 55"/>
                  <a:gd name="T24" fmla="*/ 32 w 41"/>
                  <a:gd name="T25" fmla="*/ 10 h 55"/>
                  <a:gd name="T26" fmla="*/ 20 w 41"/>
                  <a:gd name="T27" fmla="*/ 8 h 55"/>
                  <a:gd name="T28" fmla="*/ 12 w 41"/>
                  <a:gd name="T29" fmla="*/ 8 h 55"/>
                  <a:gd name="T30" fmla="*/ 8 w 41"/>
                  <a:gd name="T31" fmla="*/ 14 h 55"/>
                  <a:gd name="T32" fmla="*/ 2 w 41"/>
                  <a:gd name="T33" fmla="*/ 8 h 55"/>
                  <a:gd name="T34" fmla="*/ 10 w 41"/>
                  <a:gd name="T35" fmla="*/ 2 h 55"/>
                  <a:gd name="T36" fmla="*/ 20 w 41"/>
                  <a:gd name="T37" fmla="*/ 0 h 55"/>
                  <a:gd name="T38" fmla="*/ 30 w 41"/>
                  <a:gd name="T39" fmla="*/ 2 h 55"/>
                  <a:gd name="T40" fmla="*/ 41 w 41"/>
                  <a:gd name="T41" fmla="*/ 10 h 55"/>
                  <a:gd name="T42" fmla="*/ 41 w 41"/>
                  <a:gd name="T43" fmla="*/ 55 h 55"/>
                  <a:gd name="T44" fmla="*/ 33 w 41"/>
                  <a:gd name="T45" fmla="*/ 29 h 55"/>
                  <a:gd name="T46" fmla="*/ 20 w 41"/>
                  <a:gd name="T47" fmla="*/ 29 h 55"/>
                  <a:gd name="T48" fmla="*/ 10 w 41"/>
                  <a:gd name="T49" fmla="*/ 31 h 55"/>
                  <a:gd name="T50" fmla="*/ 8 w 41"/>
                  <a:gd name="T51" fmla="*/ 39 h 55"/>
                  <a:gd name="T52" fmla="*/ 8 w 41"/>
                  <a:gd name="T53" fmla="*/ 43 h 55"/>
                  <a:gd name="T54" fmla="*/ 14 w 41"/>
                  <a:gd name="T55" fmla="*/ 47 h 55"/>
                  <a:gd name="T56" fmla="*/ 20 w 41"/>
                  <a:gd name="T57" fmla="*/ 49 h 55"/>
                  <a:gd name="T58" fmla="*/ 26 w 41"/>
                  <a:gd name="T59" fmla="*/ 47 h 55"/>
                  <a:gd name="T60" fmla="*/ 32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5"/>
                    </a:lnTo>
                    <a:lnTo>
                      <a:pt x="18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1" y="17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10" y="47"/>
                    </a:lnTo>
                    <a:lnTo>
                      <a:pt x="14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80"/>
              <p:cNvSpPr>
                <a:spLocks/>
              </p:cNvSpPr>
              <p:nvPr/>
            </p:nvSpPr>
            <p:spPr bwMode="auto">
              <a:xfrm>
                <a:off x="289" y="675"/>
                <a:ext cx="76" cy="55"/>
              </a:xfrm>
              <a:custGeom>
                <a:avLst/>
                <a:gdLst>
                  <a:gd name="T0" fmla="*/ 68 w 76"/>
                  <a:gd name="T1" fmla="*/ 55 h 55"/>
                  <a:gd name="T2" fmla="*/ 68 w 76"/>
                  <a:gd name="T3" fmla="*/ 21 h 55"/>
                  <a:gd name="T4" fmla="*/ 68 w 76"/>
                  <a:gd name="T5" fmla="*/ 21 h 55"/>
                  <a:gd name="T6" fmla="*/ 68 w 76"/>
                  <a:gd name="T7" fmla="*/ 16 h 55"/>
                  <a:gd name="T8" fmla="*/ 64 w 76"/>
                  <a:gd name="T9" fmla="*/ 12 h 55"/>
                  <a:gd name="T10" fmla="*/ 64 w 76"/>
                  <a:gd name="T11" fmla="*/ 12 h 55"/>
                  <a:gd name="T12" fmla="*/ 60 w 76"/>
                  <a:gd name="T13" fmla="*/ 8 h 55"/>
                  <a:gd name="T14" fmla="*/ 54 w 76"/>
                  <a:gd name="T15" fmla="*/ 8 h 55"/>
                  <a:gd name="T16" fmla="*/ 54 w 76"/>
                  <a:gd name="T17" fmla="*/ 8 h 55"/>
                  <a:gd name="T18" fmla="*/ 51 w 76"/>
                  <a:gd name="T19" fmla="*/ 8 h 55"/>
                  <a:gd name="T20" fmla="*/ 45 w 76"/>
                  <a:gd name="T21" fmla="*/ 12 h 55"/>
                  <a:gd name="T22" fmla="*/ 45 w 76"/>
                  <a:gd name="T23" fmla="*/ 12 h 55"/>
                  <a:gd name="T24" fmla="*/ 43 w 76"/>
                  <a:gd name="T25" fmla="*/ 16 h 55"/>
                  <a:gd name="T26" fmla="*/ 43 w 76"/>
                  <a:gd name="T27" fmla="*/ 21 h 55"/>
                  <a:gd name="T28" fmla="*/ 43 w 76"/>
                  <a:gd name="T29" fmla="*/ 55 h 55"/>
                  <a:gd name="T30" fmla="*/ 35 w 76"/>
                  <a:gd name="T31" fmla="*/ 55 h 55"/>
                  <a:gd name="T32" fmla="*/ 35 w 76"/>
                  <a:gd name="T33" fmla="*/ 21 h 55"/>
                  <a:gd name="T34" fmla="*/ 35 w 76"/>
                  <a:gd name="T35" fmla="*/ 21 h 55"/>
                  <a:gd name="T36" fmla="*/ 33 w 76"/>
                  <a:gd name="T37" fmla="*/ 16 h 55"/>
                  <a:gd name="T38" fmla="*/ 31 w 76"/>
                  <a:gd name="T39" fmla="*/ 12 h 55"/>
                  <a:gd name="T40" fmla="*/ 31 w 76"/>
                  <a:gd name="T41" fmla="*/ 12 h 55"/>
                  <a:gd name="T42" fmla="*/ 27 w 76"/>
                  <a:gd name="T43" fmla="*/ 8 h 55"/>
                  <a:gd name="T44" fmla="*/ 21 w 76"/>
                  <a:gd name="T45" fmla="*/ 8 h 55"/>
                  <a:gd name="T46" fmla="*/ 21 w 76"/>
                  <a:gd name="T47" fmla="*/ 8 h 55"/>
                  <a:gd name="T48" fmla="*/ 15 w 76"/>
                  <a:gd name="T49" fmla="*/ 8 h 55"/>
                  <a:gd name="T50" fmla="*/ 11 w 76"/>
                  <a:gd name="T51" fmla="*/ 12 h 55"/>
                  <a:gd name="T52" fmla="*/ 11 w 76"/>
                  <a:gd name="T53" fmla="*/ 12 h 55"/>
                  <a:gd name="T54" fmla="*/ 10 w 76"/>
                  <a:gd name="T55" fmla="*/ 16 h 55"/>
                  <a:gd name="T56" fmla="*/ 8 w 76"/>
                  <a:gd name="T57" fmla="*/ 21 h 55"/>
                  <a:gd name="T58" fmla="*/ 8 w 76"/>
                  <a:gd name="T59" fmla="*/ 55 h 55"/>
                  <a:gd name="T60" fmla="*/ 0 w 76"/>
                  <a:gd name="T61" fmla="*/ 55 h 55"/>
                  <a:gd name="T62" fmla="*/ 0 w 76"/>
                  <a:gd name="T63" fmla="*/ 2 h 55"/>
                  <a:gd name="T64" fmla="*/ 8 w 76"/>
                  <a:gd name="T65" fmla="*/ 2 h 55"/>
                  <a:gd name="T66" fmla="*/ 8 w 76"/>
                  <a:gd name="T67" fmla="*/ 8 h 55"/>
                  <a:gd name="T68" fmla="*/ 8 w 76"/>
                  <a:gd name="T69" fmla="*/ 8 h 55"/>
                  <a:gd name="T70" fmla="*/ 13 w 76"/>
                  <a:gd name="T71" fmla="*/ 2 h 55"/>
                  <a:gd name="T72" fmla="*/ 23 w 76"/>
                  <a:gd name="T73" fmla="*/ 0 h 55"/>
                  <a:gd name="T74" fmla="*/ 23 w 76"/>
                  <a:gd name="T75" fmla="*/ 0 h 55"/>
                  <a:gd name="T76" fmla="*/ 27 w 76"/>
                  <a:gd name="T77" fmla="*/ 2 h 55"/>
                  <a:gd name="T78" fmla="*/ 33 w 76"/>
                  <a:gd name="T79" fmla="*/ 2 h 55"/>
                  <a:gd name="T80" fmla="*/ 37 w 76"/>
                  <a:gd name="T81" fmla="*/ 6 h 55"/>
                  <a:gd name="T82" fmla="*/ 39 w 76"/>
                  <a:gd name="T83" fmla="*/ 10 h 55"/>
                  <a:gd name="T84" fmla="*/ 39 w 76"/>
                  <a:gd name="T85" fmla="*/ 10 h 55"/>
                  <a:gd name="T86" fmla="*/ 43 w 76"/>
                  <a:gd name="T87" fmla="*/ 6 h 55"/>
                  <a:gd name="T88" fmla="*/ 47 w 76"/>
                  <a:gd name="T89" fmla="*/ 2 h 55"/>
                  <a:gd name="T90" fmla="*/ 51 w 76"/>
                  <a:gd name="T91" fmla="*/ 2 h 55"/>
                  <a:gd name="T92" fmla="*/ 56 w 76"/>
                  <a:gd name="T93" fmla="*/ 0 h 55"/>
                  <a:gd name="T94" fmla="*/ 56 w 76"/>
                  <a:gd name="T95" fmla="*/ 0 h 55"/>
                  <a:gd name="T96" fmla="*/ 64 w 76"/>
                  <a:gd name="T97" fmla="*/ 2 h 55"/>
                  <a:gd name="T98" fmla="*/ 70 w 76"/>
                  <a:gd name="T99" fmla="*/ 6 h 55"/>
                  <a:gd name="T100" fmla="*/ 70 w 76"/>
                  <a:gd name="T101" fmla="*/ 6 h 55"/>
                  <a:gd name="T102" fmla="*/ 74 w 76"/>
                  <a:gd name="T103" fmla="*/ 12 h 55"/>
                  <a:gd name="T104" fmla="*/ 76 w 76"/>
                  <a:gd name="T105" fmla="*/ 19 h 55"/>
                  <a:gd name="T106" fmla="*/ 76 w 76"/>
                  <a:gd name="T107" fmla="*/ 55 h 55"/>
                  <a:gd name="T108" fmla="*/ 68 w 76"/>
                  <a:gd name="T10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5">
                    <a:moveTo>
                      <a:pt x="68" y="55"/>
                    </a:moveTo>
                    <a:lnTo>
                      <a:pt x="68" y="21"/>
                    </a:lnTo>
                    <a:lnTo>
                      <a:pt x="68" y="21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1" y="8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3" y="16"/>
                    </a:lnTo>
                    <a:lnTo>
                      <a:pt x="43" y="21"/>
                    </a:lnTo>
                    <a:lnTo>
                      <a:pt x="43" y="55"/>
                    </a:lnTo>
                    <a:lnTo>
                      <a:pt x="35" y="55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16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8" y="21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4" y="12"/>
                    </a:lnTo>
                    <a:lnTo>
                      <a:pt x="76" y="19"/>
                    </a:lnTo>
                    <a:lnTo>
                      <a:pt x="76" y="55"/>
                    </a:lnTo>
                    <a:lnTo>
                      <a:pt x="6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81"/>
              <p:cNvSpPr>
                <a:spLocks noEditPoints="1"/>
              </p:cNvSpPr>
              <p:nvPr/>
            </p:nvSpPr>
            <p:spPr bwMode="auto">
              <a:xfrm>
                <a:off x="380" y="675"/>
                <a:ext cx="41" cy="55"/>
              </a:xfrm>
              <a:custGeom>
                <a:avLst/>
                <a:gdLst>
                  <a:gd name="T0" fmla="*/ 34 w 41"/>
                  <a:gd name="T1" fmla="*/ 49 h 55"/>
                  <a:gd name="T2" fmla="*/ 28 w 41"/>
                  <a:gd name="T3" fmla="*/ 53 h 55"/>
                  <a:gd name="T4" fmla="*/ 18 w 41"/>
                  <a:gd name="T5" fmla="*/ 55 h 55"/>
                  <a:gd name="T6" fmla="*/ 10 w 41"/>
                  <a:gd name="T7" fmla="*/ 55 h 55"/>
                  <a:gd name="T8" fmla="*/ 4 w 41"/>
                  <a:gd name="T9" fmla="*/ 51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4 w 41"/>
                  <a:gd name="T17" fmla="*/ 27 h 55"/>
                  <a:gd name="T18" fmla="*/ 18 w 41"/>
                  <a:gd name="T19" fmla="*/ 23 h 55"/>
                  <a:gd name="T20" fmla="*/ 34 w 41"/>
                  <a:gd name="T21" fmla="*/ 19 h 55"/>
                  <a:gd name="T22" fmla="*/ 34 w 41"/>
                  <a:gd name="T23" fmla="*/ 14 h 55"/>
                  <a:gd name="T24" fmla="*/ 32 w 41"/>
                  <a:gd name="T25" fmla="*/ 10 h 55"/>
                  <a:gd name="T26" fmla="*/ 20 w 41"/>
                  <a:gd name="T27" fmla="*/ 8 h 55"/>
                  <a:gd name="T28" fmla="*/ 12 w 41"/>
                  <a:gd name="T29" fmla="*/ 8 h 55"/>
                  <a:gd name="T30" fmla="*/ 6 w 41"/>
                  <a:gd name="T31" fmla="*/ 14 h 55"/>
                  <a:gd name="T32" fmla="*/ 2 w 41"/>
                  <a:gd name="T33" fmla="*/ 8 h 55"/>
                  <a:gd name="T34" fmla="*/ 10 w 41"/>
                  <a:gd name="T35" fmla="*/ 2 h 55"/>
                  <a:gd name="T36" fmla="*/ 20 w 41"/>
                  <a:gd name="T37" fmla="*/ 0 h 55"/>
                  <a:gd name="T38" fmla="*/ 30 w 41"/>
                  <a:gd name="T39" fmla="*/ 2 h 55"/>
                  <a:gd name="T40" fmla="*/ 40 w 41"/>
                  <a:gd name="T41" fmla="*/ 10 h 55"/>
                  <a:gd name="T42" fmla="*/ 41 w 41"/>
                  <a:gd name="T43" fmla="*/ 55 h 55"/>
                  <a:gd name="T44" fmla="*/ 34 w 41"/>
                  <a:gd name="T45" fmla="*/ 29 h 55"/>
                  <a:gd name="T46" fmla="*/ 20 w 41"/>
                  <a:gd name="T47" fmla="*/ 29 h 55"/>
                  <a:gd name="T48" fmla="*/ 10 w 41"/>
                  <a:gd name="T49" fmla="*/ 31 h 55"/>
                  <a:gd name="T50" fmla="*/ 6 w 41"/>
                  <a:gd name="T51" fmla="*/ 39 h 55"/>
                  <a:gd name="T52" fmla="*/ 8 w 41"/>
                  <a:gd name="T53" fmla="*/ 43 h 55"/>
                  <a:gd name="T54" fmla="*/ 14 w 41"/>
                  <a:gd name="T55" fmla="*/ 47 h 55"/>
                  <a:gd name="T56" fmla="*/ 20 w 41"/>
                  <a:gd name="T57" fmla="*/ 49 h 55"/>
                  <a:gd name="T58" fmla="*/ 26 w 41"/>
                  <a:gd name="T59" fmla="*/ 47 h 55"/>
                  <a:gd name="T60" fmla="*/ 32 w 41"/>
                  <a:gd name="T61" fmla="*/ 45 h 55"/>
                  <a:gd name="T62" fmla="*/ 34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4" y="55"/>
                    </a:moveTo>
                    <a:lnTo>
                      <a:pt x="34" y="49"/>
                    </a:lnTo>
                    <a:lnTo>
                      <a:pt x="34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5"/>
                    </a:lnTo>
                    <a:lnTo>
                      <a:pt x="18" y="23"/>
                    </a:lnTo>
                    <a:lnTo>
                      <a:pt x="34" y="23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1" y="17"/>
                    </a:lnTo>
                    <a:lnTo>
                      <a:pt x="41" y="55"/>
                    </a:lnTo>
                    <a:lnTo>
                      <a:pt x="34" y="55"/>
                    </a:lnTo>
                    <a:close/>
                    <a:moveTo>
                      <a:pt x="34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0" y="47"/>
                    </a:lnTo>
                    <a:lnTo>
                      <a:pt x="14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1"/>
                    </a:lnTo>
                    <a:lnTo>
                      <a:pt x="34" y="35"/>
                    </a:lnTo>
                    <a:lnTo>
                      <a:pt x="3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82"/>
              <p:cNvSpPr>
                <a:spLocks/>
              </p:cNvSpPr>
              <p:nvPr/>
            </p:nvSpPr>
            <p:spPr bwMode="auto">
              <a:xfrm>
                <a:off x="435" y="659"/>
                <a:ext cx="25" cy="71"/>
              </a:xfrm>
              <a:custGeom>
                <a:avLst/>
                <a:gdLst>
                  <a:gd name="T0" fmla="*/ 20 w 25"/>
                  <a:gd name="T1" fmla="*/ 71 h 71"/>
                  <a:gd name="T2" fmla="*/ 20 w 25"/>
                  <a:gd name="T3" fmla="*/ 71 h 71"/>
                  <a:gd name="T4" fmla="*/ 14 w 25"/>
                  <a:gd name="T5" fmla="*/ 69 h 71"/>
                  <a:gd name="T6" fmla="*/ 10 w 25"/>
                  <a:gd name="T7" fmla="*/ 67 h 71"/>
                  <a:gd name="T8" fmla="*/ 10 w 25"/>
                  <a:gd name="T9" fmla="*/ 67 h 71"/>
                  <a:gd name="T10" fmla="*/ 8 w 25"/>
                  <a:gd name="T11" fmla="*/ 61 h 71"/>
                  <a:gd name="T12" fmla="*/ 6 w 25"/>
                  <a:gd name="T13" fmla="*/ 57 h 71"/>
                  <a:gd name="T14" fmla="*/ 6 w 25"/>
                  <a:gd name="T15" fmla="*/ 24 h 71"/>
                  <a:gd name="T16" fmla="*/ 0 w 25"/>
                  <a:gd name="T17" fmla="*/ 24 h 71"/>
                  <a:gd name="T18" fmla="*/ 0 w 25"/>
                  <a:gd name="T19" fmla="*/ 18 h 71"/>
                  <a:gd name="T20" fmla="*/ 6 w 25"/>
                  <a:gd name="T21" fmla="*/ 18 h 71"/>
                  <a:gd name="T22" fmla="*/ 6 w 25"/>
                  <a:gd name="T23" fmla="*/ 0 h 71"/>
                  <a:gd name="T24" fmla="*/ 14 w 25"/>
                  <a:gd name="T25" fmla="*/ 0 h 71"/>
                  <a:gd name="T26" fmla="*/ 14 w 25"/>
                  <a:gd name="T27" fmla="*/ 18 h 71"/>
                  <a:gd name="T28" fmla="*/ 25 w 25"/>
                  <a:gd name="T29" fmla="*/ 18 h 71"/>
                  <a:gd name="T30" fmla="*/ 25 w 25"/>
                  <a:gd name="T31" fmla="*/ 24 h 71"/>
                  <a:gd name="T32" fmla="*/ 14 w 25"/>
                  <a:gd name="T33" fmla="*/ 24 h 71"/>
                  <a:gd name="T34" fmla="*/ 14 w 25"/>
                  <a:gd name="T35" fmla="*/ 55 h 71"/>
                  <a:gd name="T36" fmla="*/ 14 w 25"/>
                  <a:gd name="T37" fmla="*/ 55 h 71"/>
                  <a:gd name="T38" fmla="*/ 16 w 25"/>
                  <a:gd name="T39" fmla="*/ 61 h 71"/>
                  <a:gd name="T40" fmla="*/ 16 w 25"/>
                  <a:gd name="T41" fmla="*/ 61 h 71"/>
                  <a:gd name="T42" fmla="*/ 20 w 25"/>
                  <a:gd name="T43" fmla="*/ 63 h 71"/>
                  <a:gd name="T44" fmla="*/ 22 w 25"/>
                  <a:gd name="T45" fmla="*/ 63 h 71"/>
                  <a:gd name="T46" fmla="*/ 25 w 25"/>
                  <a:gd name="T47" fmla="*/ 63 h 71"/>
                  <a:gd name="T48" fmla="*/ 25 w 25"/>
                  <a:gd name="T49" fmla="*/ 71 h 71"/>
                  <a:gd name="T50" fmla="*/ 20 w 25"/>
                  <a:gd name="T5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71">
                    <a:moveTo>
                      <a:pt x="20" y="71"/>
                    </a:moveTo>
                    <a:lnTo>
                      <a:pt x="20" y="71"/>
                    </a:lnTo>
                    <a:lnTo>
                      <a:pt x="14" y="69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8" y="61"/>
                    </a:lnTo>
                    <a:lnTo>
                      <a:pt x="6" y="57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5" y="18"/>
                    </a:lnTo>
                    <a:lnTo>
                      <a:pt x="25" y="24"/>
                    </a:lnTo>
                    <a:lnTo>
                      <a:pt x="14" y="24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5" y="63"/>
                    </a:lnTo>
                    <a:lnTo>
                      <a:pt x="25" y="71"/>
                    </a:lnTo>
                    <a:lnTo>
                      <a:pt x="2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Freeform 83"/>
              <p:cNvSpPr>
                <a:spLocks noEditPoints="1"/>
              </p:cNvSpPr>
              <p:nvPr/>
            </p:nvSpPr>
            <p:spPr bwMode="auto">
              <a:xfrm>
                <a:off x="76" y="782"/>
                <a:ext cx="43" cy="78"/>
              </a:xfrm>
              <a:custGeom>
                <a:avLst/>
                <a:gdLst>
                  <a:gd name="T0" fmla="*/ 35 w 43"/>
                  <a:gd name="T1" fmla="*/ 70 h 78"/>
                  <a:gd name="T2" fmla="*/ 29 w 43"/>
                  <a:gd name="T3" fmla="*/ 76 h 78"/>
                  <a:gd name="T4" fmla="*/ 20 w 43"/>
                  <a:gd name="T5" fmla="*/ 78 h 78"/>
                  <a:gd name="T6" fmla="*/ 12 w 43"/>
                  <a:gd name="T7" fmla="*/ 76 h 78"/>
                  <a:gd name="T8" fmla="*/ 8 w 43"/>
                  <a:gd name="T9" fmla="*/ 72 h 78"/>
                  <a:gd name="T10" fmla="*/ 4 w 43"/>
                  <a:gd name="T11" fmla="*/ 69 h 78"/>
                  <a:gd name="T12" fmla="*/ 2 w 43"/>
                  <a:gd name="T13" fmla="*/ 63 h 78"/>
                  <a:gd name="T14" fmla="*/ 0 w 43"/>
                  <a:gd name="T15" fmla="*/ 51 h 78"/>
                  <a:gd name="T16" fmla="*/ 2 w 43"/>
                  <a:gd name="T17" fmla="*/ 37 h 78"/>
                  <a:gd name="T18" fmla="*/ 8 w 43"/>
                  <a:gd name="T19" fmla="*/ 28 h 78"/>
                  <a:gd name="T20" fmla="*/ 12 w 43"/>
                  <a:gd name="T21" fmla="*/ 24 h 78"/>
                  <a:gd name="T22" fmla="*/ 20 w 43"/>
                  <a:gd name="T23" fmla="*/ 24 h 78"/>
                  <a:gd name="T24" fmla="*/ 29 w 43"/>
                  <a:gd name="T25" fmla="*/ 24 h 78"/>
                  <a:gd name="T26" fmla="*/ 35 w 43"/>
                  <a:gd name="T27" fmla="*/ 29 h 78"/>
                  <a:gd name="T28" fmla="*/ 43 w 43"/>
                  <a:gd name="T29" fmla="*/ 0 h 78"/>
                  <a:gd name="T30" fmla="*/ 35 w 43"/>
                  <a:gd name="T31" fmla="*/ 76 h 78"/>
                  <a:gd name="T32" fmla="*/ 35 w 43"/>
                  <a:gd name="T33" fmla="*/ 43 h 78"/>
                  <a:gd name="T34" fmla="*/ 33 w 43"/>
                  <a:gd name="T35" fmla="*/ 35 h 78"/>
                  <a:gd name="T36" fmla="*/ 29 w 43"/>
                  <a:gd name="T37" fmla="*/ 31 h 78"/>
                  <a:gd name="T38" fmla="*/ 22 w 43"/>
                  <a:gd name="T39" fmla="*/ 29 h 78"/>
                  <a:gd name="T40" fmla="*/ 16 w 43"/>
                  <a:gd name="T41" fmla="*/ 31 h 78"/>
                  <a:gd name="T42" fmla="*/ 12 w 43"/>
                  <a:gd name="T43" fmla="*/ 35 h 78"/>
                  <a:gd name="T44" fmla="*/ 10 w 43"/>
                  <a:gd name="T45" fmla="*/ 43 h 78"/>
                  <a:gd name="T46" fmla="*/ 8 w 43"/>
                  <a:gd name="T47" fmla="*/ 51 h 78"/>
                  <a:gd name="T48" fmla="*/ 10 w 43"/>
                  <a:gd name="T49" fmla="*/ 59 h 78"/>
                  <a:gd name="T50" fmla="*/ 12 w 43"/>
                  <a:gd name="T51" fmla="*/ 65 h 78"/>
                  <a:gd name="T52" fmla="*/ 16 w 43"/>
                  <a:gd name="T53" fmla="*/ 69 h 78"/>
                  <a:gd name="T54" fmla="*/ 22 w 43"/>
                  <a:gd name="T55" fmla="*/ 70 h 78"/>
                  <a:gd name="T56" fmla="*/ 29 w 43"/>
                  <a:gd name="T57" fmla="*/ 69 h 78"/>
                  <a:gd name="T58" fmla="*/ 33 w 43"/>
                  <a:gd name="T59" fmla="*/ 65 h 78"/>
                  <a:gd name="T60" fmla="*/ 35 w 43"/>
                  <a:gd name="T61" fmla="*/ 59 h 78"/>
                  <a:gd name="T62" fmla="*/ 35 w 43"/>
                  <a:gd name="T63" fmla="*/ 51 h 78"/>
                  <a:gd name="T64" fmla="*/ 35 w 43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78">
                    <a:moveTo>
                      <a:pt x="35" y="76"/>
                    </a:moveTo>
                    <a:lnTo>
                      <a:pt x="35" y="70"/>
                    </a:lnTo>
                    <a:lnTo>
                      <a:pt x="35" y="70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4" y="69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5" y="29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3" y="76"/>
                    </a:lnTo>
                    <a:lnTo>
                      <a:pt x="35" y="76"/>
                    </a:lnTo>
                    <a:close/>
                    <a:moveTo>
                      <a:pt x="35" y="43"/>
                    </a:moveTo>
                    <a:lnTo>
                      <a:pt x="35" y="4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5" y="43"/>
                    </a:lnTo>
                    <a:lnTo>
                      <a:pt x="3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Freeform 84"/>
              <p:cNvSpPr>
                <a:spLocks noEditPoints="1"/>
              </p:cNvSpPr>
              <p:nvPr/>
            </p:nvSpPr>
            <p:spPr bwMode="auto">
              <a:xfrm>
                <a:off x="135" y="806"/>
                <a:ext cx="41" cy="54"/>
              </a:xfrm>
              <a:custGeom>
                <a:avLst/>
                <a:gdLst>
                  <a:gd name="T0" fmla="*/ 33 w 41"/>
                  <a:gd name="T1" fmla="*/ 48 h 54"/>
                  <a:gd name="T2" fmla="*/ 27 w 41"/>
                  <a:gd name="T3" fmla="*/ 52 h 54"/>
                  <a:gd name="T4" fmla="*/ 17 w 41"/>
                  <a:gd name="T5" fmla="*/ 54 h 54"/>
                  <a:gd name="T6" fmla="*/ 9 w 41"/>
                  <a:gd name="T7" fmla="*/ 52 h 54"/>
                  <a:gd name="T8" fmla="*/ 4 w 41"/>
                  <a:gd name="T9" fmla="*/ 48 h 54"/>
                  <a:gd name="T10" fmla="*/ 0 w 41"/>
                  <a:gd name="T11" fmla="*/ 45 h 54"/>
                  <a:gd name="T12" fmla="*/ 0 w 41"/>
                  <a:gd name="T13" fmla="*/ 39 h 54"/>
                  <a:gd name="T14" fmla="*/ 0 w 41"/>
                  <a:gd name="T15" fmla="*/ 31 h 54"/>
                  <a:gd name="T16" fmla="*/ 4 w 41"/>
                  <a:gd name="T17" fmla="*/ 27 h 54"/>
                  <a:gd name="T18" fmla="*/ 17 w 41"/>
                  <a:gd name="T19" fmla="*/ 23 h 54"/>
                  <a:gd name="T20" fmla="*/ 33 w 41"/>
                  <a:gd name="T21" fmla="*/ 17 h 54"/>
                  <a:gd name="T22" fmla="*/ 33 w 41"/>
                  <a:gd name="T23" fmla="*/ 11 h 54"/>
                  <a:gd name="T24" fmla="*/ 31 w 41"/>
                  <a:gd name="T25" fmla="*/ 9 h 54"/>
                  <a:gd name="T26" fmla="*/ 19 w 41"/>
                  <a:gd name="T27" fmla="*/ 5 h 54"/>
                  <a:gd name="T28" fmla="*/ 11 w 41"/>
                  <a:gd name="T29" fmla="*/ 7 h 54"/>
                  <a:gd name="T30" fmla="*/ 5 w 41"/>
                  <a:gd name="T31" fmla="*/ 11 h 54"/>
                  <a:gd name="T32" fmla="*/ 2 w 41"/>
                  <a:gd name="T33" fmla="*/ 7 h 54"/>
                  <a:gd name="T34" fmla="*/ 9 w 41"/>
                  <a:gd name="T35" fmla="*/ 2 h 54"/>
                  <a:gd name="T36" fmla="*/ 19 w 41"/>
                  <a:gd name="T37" fmla="*/ 0 h 54"/>
                  <a:gd name="T38" fmla="*/ 29 w 41"/>
                  <a:gd name="T39" fmla="*/ 0 h 54"/>
                  <a:gd name="T40" fmla="*/ 41 w 41"/>
                  <a:gd name="T41" fmla="*/ 9 h 54"/>
                  <a:gd name="T42" fmla="*/ 41 w 41"/>
                  <a:gd name="T43" fmla="*/ 52 h 54"/>
                  <a:gd name="T44" fmla="*/ 33 w 41"/>
                  <a:gd name="T45" fmla="*/ 29 h 54"/>
                  <a:gd name="T46" fmla="*/ 19 w 41"/>
                  <a:gd name="T47" fmla="*/ 29 h 54"/>
                  <a:gd name="T48" fmla="*/ 9 w 41"/>
                  <a:gd name="T49" fmla="*/ 31 h 54"/>
                  <a:gd name="T50" fmla="*/ 7 w 41"/>
                  <a:gd name="T51" fmla="*/ 37 h 54"/>
                  <a:gd name="T52" fmla="*/ 7 w 41"/>
                  <a:gd name="T53" fmla="*/ 41 h 54"/>
                  <a:gd name="T54" fmla="*/ 13 w 41"/>
                  <a:gd name="T55" fmla="*/ 46 h 54"/>
                  <a:gd name="T56" fmla="*/ 19 w 41"/>
                  <a:gd name="T57" fmla="*/ 46 h 54"/>
                  <a:gd name="T58" fmla="*/ 25 w 41"/>
                  <a:gd name="T59" fmla="*/ 46 h 54"/>
                  <a:gd name="T60" fmla="*/ 31 w 41"/>
                  <a:gd name="T61" fmla="*/ 43 h 54"/>
                  <a:gd name="T62" fmla="*/ 33 w 41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3" y="52"/>
                    </a:moveTo>
                    <a:lnTo>
                      <a:pt x="33" y="48"/>
                    </a:lnTo>
                    <a:lnTo>
                      <a:pt x="33" y="48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17" y="23"/>
                    </a:lnTo>
                    <a:lnTo>
                      <a:pt x="33" y="23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5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1" y="17"/>
                    </a:lnTo>
                    <a:lnTo>
                      <a:pt x="41" y="52"/>
                    </a:lnTo>
                    <a:lnTo>
                      <a:pt x="33" y="52"/>
                    </a:lnTo>
                    <a:close/>
                    <a:moveTo>
                      <a:pt x="33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3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3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85"/>
              <p:cNvSpPr>
                <a:spLocks/>
              </p:cNvSpPr>
              <p:nvPr/>
            </p:nvSpPr>
            <p:spPr bwMode="auto">
              <a:xfrm>
                <a:off x="189" y="790"/>
                <a:ext cx="26" cy="68"/>
              </a:xfrm>
              <a:custGeom>
                <a:avLst/>
                <a:gdLst>
                  <a:gd name="T0" fmla="*/ 22 w 26"/>
                  <a:gd name="T1" fmla="*/ 68 h 68"/>
                  <a:gd name="T2" fmla="*/ 22 w 26"/>
                  <a:gd name="T3" fmla="*/ 68 h 68"/>
                  <a:gd name="T4" fmla="*/ 16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8 w 26"/>
                  <a:gd name="T11" fmla="*/ 61 h 68"/>
                  <a:gd name="T12" fmla="*/ 8 w 26"/>
                  <a:gd name="T13" fmla="*/ 55 h 68"/>
                  <a:gd name="T14" fmla="*/ 8 w 26"/>
                  <a:gd name="T15" fmla="*/ 21 h 68"/>
                  <a:gd name="T16" fmla="*/ 0 w 26"/>
                  <a:gd name="T17" fmla="*/ 21 h 68"/>
                  <a:gd name="T18" fmla="*/ 0 w 26"/>
                  <a:gd name="T19" fmla="*/ 16 h 68"/>
                  <a:gd name="T20" fmla="*/ 8 w 26"/>
                  <a:gd name="T21" fmla="*/ 16 h 68"/>
                  <a:gd name="T22" fmla="*/ 8 w 26"/>
                  <a:gd name="T23" fmla="*/ 0 h 68"/>
                  <a:gd name="T24" fmla="*/ 16 w 26"/>
                  <a:gd name="T25" fmla="*/ 0 h 68"/>
                  <a:gd name="T26" fmla="*/ 16 w 26"/>
                  <a:gd name="T27" fmla="*/ 16 h 68"/>
                  <a:gd name="T28" fmla="*/ 26 w 26"/>
                  <a:gd name="T29" fmla="*/ 16 h 68"/>
                  <a:gd name="T30" fmla="*/ 26 w 26"/>
                  <a:gd name="T31" fmla="*/ 21 h 68"/>
                  <a:gd name="T32" fmla="*/ 16 w 26"/>
                  <a:gd name="T33" fmla="*/ 21 h 68"/>
                  <a:gd name="T34" fmla="*/ 16 w 26"/>
                  <a:gd name="T35" fmla="*/ 55 h 68"/>
                  <a:gd name="T36" fmla="*/ 16 w 26"/>
                  <a:gd name="T37" fmla="*/ 55 h 68"/>
                  <a:gd name="T38" fmla="*/ 18 w 26"/>
                  <a:gd name="T39" fmla="*/ 61 h 68"/>
                  <a:gd name="T40" fmla="*/ 18 w 26"/>
                  <a:gd name="T41" fmla="*/ 61 h 68"/>
                  <a:gd name="T42" fmla="*/ 20 w 26"/>
                  <a:gd name="T43" fmla="*/ 62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2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2" y="68"/>
                    </a:moveTo>
                    <a:lnTo>
                      <a:pt x="22" y="68"/>
                    </a:lnTo>
                    <a:lnTo>
                      <a:pt x="16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1"/>
                    </a:lnTo>
                    <a:lnTo>
                      <a:pt x="8" y="55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26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86"/>
              <p:cNvSpPr>
                <a:spLocks noEditPoints="1"/>
              </p:cNvSpPr>
              <p:nvPr/>
            </p:nvSpPr>
            <p:spPr bwMode="auto">
              <a:xfrm>
                <a:off x="226" y="806"/>
                <a:ext cx="41" cy="54"/>
              </a:xfrm>
              <a:custGeom>
                <a:avLst/>
                <a:gdLst>
                  <a:gd name="T0" fmla="*/ 34 w 41"/>
                  <a:gd name="T1" fmla="*/ 48 h 54"/>
                  <a:gd name="T2" fmla="*/ 28 w 41"/>
                  <a:gd name="T3" fmla="*/ 52 h 54"/>
                  <a:gd name="T4" fmla="*/ 18 w 41"/>
                  <a:gd name="T5" fmla="*/ 54 h 54"/>
                  <a:gd name="T6" fmla="*/ 10 w 41"/>
                  <a:gd name="T7" fmla="*/ 52 h 54"/>
                  <a:gd name="T8" fmla="*/ 4 w 41"/>
                  <a:gd name="T9" fmla="*/ 48 h 54"/>
                  <a:gd name="T10" fmla="*/ 0 w 41"/>
                  <a:gd name="T11" fmla="*/ 45 h 54"/>
                  <a:gd name="T12" fmla="*/ 0 w 41"/>
                  <a:gd name="T13" fmla="*/ 39 h 54"/>
                  <a:gd name="T14" fmla="*/ 0 w 41"/>
                  <a:gd name="T15" fmla="*/ 31 h 54"/>
                  <a:gd name="T16" fmla="*/ 4 w 41"/>
                  <a:gd name="T17" fmla="*/ 27 h 54"/>
                  <a:gd name="T18" fmla="*/ 18 w 41"/>
                  <a:gd name="T19" fmla="*/ 23 h 54"/>
                  <a:gd name="T20" fmla="*/ 34 w 41"/>
                  <a:gd name="T21" fmla="*/ 17 h 54"/>
                  <a:gd name="T22" fmla="*/ 34 w 41"/>
                  <a:gd name="T23" fmla="*/ 11 h 54"/>
                  <a:gd name="T24" fmla="*/ 32 w 41"/>
                  <a:gd name="T25" fmla="*/ 9 h 54"/>
                  <a:gd name="T26" fmla="*/ 20 w 41"/>
                  <a:gd name="T27" fmla="*/ 5 h 54"/>
                  <a:gd name="T28" fmla="*/ 12 w 41"/>
                  <a:gd name="T29" fmla="*/ 7 h 54"/>
                  <a:gd name="T30" fmla="*/ 6 w 41"/>
                  <a:gd name="T31" fmla="*/ 11 h 54"/>
                  <a:gd name="T32" fmla="*/ 2 w 41"/>
                  <a:gd name="T33" fmla="*/ 7 h 54"/>
                  <a:gd name="T34" fmla="*/ 10 w 41"/>
                  <a:gd name="T35" fmla="*/ 2 h 54"/>
                  <a:gd name="T36" fmla="*/ 20 w 41"/>
                  <a:gd name="T37" fmla="*/ 0 h 54"/>
                  <a:gd name="T38" fmla="*/ 30 w 41"/>
                  <a:gd name="T39" fmla="*/ 0 h 54"/>
                  <a:gd name="T40" fmla="*/ 41 w 41"/>
                  <a:gd name="T41" fmla="*/ 9 h 54"/>
                  <a:gd name="T42" fmla="*/ 41 w 41"/>
                  <a:gd name="T43" fmla="*/ 52 h 54"/>
                  <a:gd name="T44" fmla="*/ 34 w 41"/>
                  <a:gd name="T45" fmla="*/ 29 h 54"/>
                  <a:gd name="T46" fmla="*/ 20 w 41"/>
                  <a:gd name="T47" fmla="*/ 29 h 54"/>
                  <a:gd name="T48" fmla="*/ 10 w 41"/>
                  <a:gd name="T49" fmla="*/ 31 h 54"/>
                  <a:gd name="T50" fmla="*/ 8 w 41"/>
                  <a:gd name="T51" fmla="*/ 37 h 54"/>
                  <a:gd name="T52" fmla="*/ 8 w 41"/>
                  <a:gd name="T53" fmla="*/ 41 h 54"/>
                  <a:gd name="T54" fmla="*/ 14 w 41"/>
                  <a:gd name="T55" fmla="*/ 46 h 54"/>
                  <a:gd name="T56" fmla="*/ 20 w 41"/>
                  <a:gd name="T57" fmla="*/ 46 h 54"/>
                  <a:gd name="T58" fmla="*/ 26 w 41"/>
                  <a:gd name="T59" fmla="*/ 46 h 54"/>
                  <a:gd name="T60" fmla="*/ 32 w 41"/>
                  <a:gd name="T61" fmla="*/ 43 h 54"/>
                  <a:gd name="T62" fmla="*/ 34 w 41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4" y="52"/>
                    </a:moveTo>
                    <a:lnTo>
                      <a:pt x="34" y="48"/>
                    </a:lnTo>
                    <a:lnTo>
                      <a:pt x="34" y="48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3"/>
                    </a:lnTo>
                    <a:lnTo>
                      <a:pt x="18" y="23"/>
                    </a:lnTo>
                    <a:lnTo>
                      <a:pt x="34" y="23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1" y="17"/>
                    </a:lnTo>
                    <a:lnTo>
                      <a:pt x="41" y="52"/>
                    </a:lnTo>
                    <a:lnTo>
                      <a:pt x="34" y="52"/>
                    </a:lnTo>
                    <a:close/>
                    <a:moveTo>
                      <a:pt x="34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4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4" y="35"/>
                    </a:lnTo>
                    <a:lnTo>
                      <a:pt x="3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87"/>
              <p:cNvSpPr>
                <a:spLocks/>
              </p:cNvSpPr>
              <p:nvPr/>
            </p:nvSpPr>
            <p:spPr bwMode="auto">
              <a:xfrm>
                <a:off x="287" y="806"/>
                <a:ext cx="41" cy="52"/>
              </a:xfrm>
              <a:custGeom>
                <a:avLst/>
                <a:gdLst>
                  <a:gd name="T0" fmla="*/ 33 w 41"/>
                  <a:gd name="T1" fmla="*/ 52 h 52"/>
                  <a:gd name="T2" fmla="*/ 33 w 41"/>
                  <a:gd name="T3" fmla="*/ 19 h 52"/>
                  <a:gd name="T4" fmla="*/ 33 w 41"/>
                  <a:gd name="T5" fmla="*/ 19 h 52"/>
                  <a:gd name="T6" fmla="*/ 33 w 41"/>
                  <a:gd name="T7" fmla="*/ 13 h 52"/>
                  <a:gd name="T8" fmla="*/ 31 w 41"/>
                  <a:gd name="T9" fmla="*/ 9 h 52"/>
                  <a:gd name="T10" fmla="*/ 31 w 41"/>
                  <a:gd name="T11" fmla="*/ 9 h 52"/>
                  <a:gd name="T12" fmla="*/ 27 w 41"/>
                  <a:gd name="T13" fmla="*/ 7 h 52"/>
                  <a:gd name="T14" fmla="*/ 21 w 41"/>
                  <a:gd name="T15" fmla="*/ 5 h 52"/>
                  <a:gd name="T16" fmla="*/ 21 w 41"/>
                  <a:gd name="T17" fmla="*/ 5 h 52"/>
                  <a:gd name="T18" fmla="*/ 15 w 41"/>
                  <a:gd name="T19" fmla="*/ 7 h 52"/>
                  <a:gd name="T20" fmla="*/ 12 w 41"/>
                  <a:gd name="T21" fmla="*/ 9 h 52"/>
                  <a:gd name="T22" fmla="*/ 12 w 41"/>
                  <a:gd name="T23" fmla="*/ 9 h 52"/>
                  <a:gd name="T24" fmla="*/ 8 w 41"/>
                  <a:gd name="T25" fmla="*/ 13 h 52"/>
                  <a:gd name="T26" fmla="*/ 8 w 41"/>
                  <a:gd name="T27" fmla="*/ 19 h 52"/>
                  <a:gd name="T28" fmla="*/ 8 w 41"/>
                  <a:gd name="T29" fmla="*/ 52 h 52"/>
                  <a:gd name="T30" fmla="*/ 0 w 41"/>
                  <a:gd name="T31" fmla="*/ 52 h 52"/>
                  <a:gd name="T32" fmla="*/ 0 w 41"/>
                  <a:gd name="T33" fmla="*/ 0 h 52"/>
                  <a:gd name="T34" fmla="*/ 8 w 41"/>
                  <a:gd name="T35" fmla="*/ 0 h 52"/>
                  <a:gd name="T36" fmla="*/ 8 w 41"/>
                  <a:gd name="T37" fmla="*/ 5 h 52"/>
                  <a:gd name="T38" fmla="*/ 8 w 41"/>
                  <a:gd name="T39" fmla="*/ 5 h 52"/>
                  <a:gd name="T40" fmla="*/ 13 w 41"/>
                  <a:gd name="T41" fmla="*/ 0 h 52"/>
                  <a:gd name="T42" fmla="*/ 23 w 41"/>
                  <a:gd name="T43" fmla="*/ 0 h 52"/>
                  <a:gd name="T44" fmla="*/ 23 w 41"/>
                  <a:gd name="T45" fmla="*/ 0 h 52"/>
                  <a:gd name="T46" fmla="*/ 31 w 41"/>
                  <a:gd name="T47" fmla="*/ 0 h 52"/>
                  <a:gd name="T48" fmla="*/ 37 w 41"/>
                  <a:gd name="T49" fmla="*/ 4 h 52"/>
                  <a:gd name="T50" fmla="*/ 37 w 41"/>
                  <a:gd name="T51" fmla="*/ 4 h 52"/>
                  <a:gd name="T52" fmla="*/ 41 w 41"/>
                  <a:gd name="T53" fmla="*/ 9 h 52"/>
                  <a:gd name="T54" fmla="*/ 41 w 41"/>
                  <a:gd name="T55" fmla="*/ 19 h 52"/>
                  <a:gd name="T56" fmla="*/ 41 w 41"/>
                  <a:gd name="T57" fmla="*/ 52 h 52"/>
                  <a:gd name="T58" fmla="*/ 33 w 41"/>
                  <a:gd name="T5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2">
                    <a:moveTo>
                      <a:pt x="33" y="52"/>
                    </a:moveTo>
                    <a:lnTo>
                      <a:pt x="33" y="19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5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1" y="19"/>
                    </a:lnTo>
                    <a:lnTo>
                      <a:pt x="41" y="52"/>
                    </a:lnTo>
                    <a:lnTo>
                      <a:pt x="3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88"/>
              <p:cNvSpPr>
                <a:spLocks noEditPoints="1"/>
              </p:cNvSpPr>
              <p:nvPr/>
            </p:nvSpPr>
            <p:spPr bwMode="auto">
              <a:xfrm>
                <a:off x="345" y="806"/>
                <a:ext cx="41" cy="78"/>
              </a:xfrm>
              <a:custGeom>
                <a:avLst/>
                <a:gdLst>
                  <a:gd name="T0" fmla="*/ 35 w 41"/>
                  <a:gd name="T1" fmla="*/ 70 h 78"/>
                  <a:gd name="T2" fmla="*/ 20 w 41"/>
                  <a:gd name="T3" fmla="*/ 78 h 78"/>
                  <a:gd name="T4" fmla="*/ 10 w 41"/>
                  <a:gd name="T5" fmla="*/ 76 h 78"/>
                  <a:gd name="T6" fmla="*/ 2 w 41"/>
                  <a:gd name="T7" fmla="*/ 70 h 78"/>
                  <a:gd name="T8" fmla="*/ 6 w 41"/>
                  <a:gd name="T9" fmla="*/ 66 h 78"/>
                  <a:gd name="T10" fmla="*/ 12 w 41"/>
                  <a:gd name="T11" fmla="*/ 70 h 78"/>
                  <a:gd name="T12" fmla="*/ 20 w 41"/>
                  <a:gd name="T13" fmla="*/ 70 h 78"/>
                  <a:gd name="T14" fmla="*/ 30 w 41"/>
                  <a:gd name="T15" fmla="*/ 66 h 78"/>
                  <a:gd name="T16" fmla="*/ 34 w 41"/>
                  <a:gd name="T17" fmla="*/ 60 h 78"/>
                  <a:gd name="T18" fmla="*/ 34 w 41"/>
                  <a:gd name="T19" fmla="*/ 46 h 78"/>
                  <a:gd name="T20" fmla="*/ 28 w 41"/>
                  <a:gd name="T21" fmla="*/ 50 h 78"/>
                  <a:gd name="T22" fmla="*/ 20 w 41"/>
                  <a:gd name="T23" fmla="*/ 52 h 78"/>
                  <a:gd name="T24" fmla="*/ 12 w 41"/>
                  <a:gd name="T25" fmla="*/ 50 h 78"/>
                  <a:gd name="T26" fmla="*/ 6 w 41"/>
                  <a:gd name="T27" fmla="*/ 48 h 78"/>
                  <a:gd name="T28" fmla="*/ 2 w 41"/>
                  <a:gd name="T29" fmla="*/ 45 h 78"/>
                  <a:gd name="T30" fmla="*/ 0 w 41"/>
                  <a:gd name="T31" fmla="*/ 39 h 78"/>
                  <a:gd name="T32" fmla="*/ 0 w 41"/>
                  <a:gd name="T33" fmla="*/ 25 h 78"/>
                  <a:gd name="T34" fmla="*/ 0 w 41"/>
                  <a:gd name="T35" fmla="*/ 13 h 78"/>
                  <a:gd name="T36" fmla="*/ 6 w 41"/>
                  <a:gd name="T37" fmla="*/ 4 h 78"/>
                  <a:gd name="T38" fmla="*/ 12 w 41"/>
                  <a:gd name="T39" fmla="*/ 0 h 78"/>
                  <a:gd name="T40" fmla="*/ 20 w 41"/>
                  <a:gd name="T41" fmla="*/ 0 h 78"/>
                  <a:gd name="T42" fmla="*/ 28 w 41"/>
                  <a:gd name="T43" fmla="*/ 0 h 78"/>
                  <a:gd name="T44" fmla="*/ 34 w 41"/>
                  <a:gd name="T45" fmla="*/ 5 h 78"/>
                  <a:gd name="T46" fmla="*/ 41 w 41"/>
                  <a:gd name="T47" fmla="*/ 0 h 78"/>
                  <a:gd name="T48" fmla="*/ 41 w 41"/>
                  <a:gd name="T49" fmla="*/ 54 h 78"/>
                  <a:gd name="T50" fmla="*/ 35 w 41"/>
                  <a:gd name="T51" fmla="*/ 70 h 78"/>
                  <a:gd name="T52" fmla="*/ 34 w 41"/>
                  <a:gd name="T53" fmla="*/ 17 h 78"/>
                  <a:gd name="T54" fmla="*/ 32 w 41"/>
                  <a:gd name="T55" fmla="*/ 11 h 78"/>
                  <a:gd name="T56" fmla="*/ 28 w 41"/>
                  <a:gd name="T57" fmla="*/ 7 h 78"/>
                  <a:gd name="T58" fmla="*/ 20 w 41"/>
                  <a:gd name="T59" fmla="*/ 5 h 78"/>
                  <a:gd name="T60" fmla="*/ 14 w 41"/>
                  <a:gd name="T61" fmla="*/ 7 h 78"/>
                  <a:gd name="T62" fmla="*/ 10 w 41"/>
                  <a:gd name="T63" fmla="*/ 11 h 78"/>
                  <a:gd name="T64" fmla="*/ 8 w 41"/>
                  <a:gd name="T65" fmla="*/ 17 h 78"/>
                  <a:gd name="T66" fmla="*/ 8 w 41"/>
                  <a:gd name="T67" fmla="*/ 25 h 78"/>
                  <a:gd name="T68" fmla="*/ 8 w 41"/>
                  <a:gd name="T69" fmla="*/ 33 h 78"/>
                  <a:gd name="T70" fmla="*/ 10 w 41"/>
                  <a:gd name="T71" fmla="*/ 39 h 78"/>
                  <a:gd name="T72" fmla="*/ 14 w 41"/>
                  <a:gd name="T73" fmla="*/ 45 h 78"/>
                  <a:gd name="T74" fmla="*/ 20 w 41"/>
                  <a:gd name="T75" fmla="*/ 46 h 78"/>
                  <a:gd name="T76" fmla="*/ 28 w 41"/>
                  <a:gd name="T77" fmla="*/ 45 h 78"/>
                  <a:gd name="T78" fmla="*/ 32 w 41"/>
                  <a:gd name="T79" fmla="*/ 39 h 78"/>
                  <a:gd name="T80" fmla="*/ 34 w 41"/>
                  <a:gd name="T81" fmla="*/ 33 h 78"/>
                  <a:gd name="T82" fmla="*/ 34 w 41"/>
                  <a:gd name="T83" fmla="*/ 25 h 78"/>
                  <a:gd name="T84" fmla="*/ 34 w 41"/>
                  <a:gd name="T85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5" y="70"/>
                    </a:moveTo>
                    <a:lnTo>
                      <a:pt x="35" y="70"/>
                    </a:lnTo>
                    <a:lnTo>
                      <a:pt x="30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4" y="60"/>
                    </a:lnTo>
                    <a:lnTo>
                      <a:pt x="34" y="5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5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9" y="64"/>
                    </a:lnTo>
                    <a:lnTo>
                      <a:pt x="35" y="70"/>
                    </a:lnTo>
                    <a:lnTo>
                      <a:pt x="35" y="70"/>
                    </a:lnTo>
                    <a:close/>
                    <a:moveTo>
                      <a:pt x="34" y="17"/>
                    </a:moveTo>
                    <a:lnTo>
                      <a:pt x="34" y="17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89"/>
              <p:cNvSpPr>
                <a:spLocks noEditPoints="1"/>
              </p:cNvSpPr>
              <p:nvPr/>
            </p:nvSpPr>
            <p:spPr bwMode="auto">
              <a:xfrm>
                <a:off x="367" y="1305"/>
                <a:ext cx="68" cy="84"/>
              </a:xfrm>
              <a:custGeom>
                <a:avLst/>
                <a:gdLst>
                  <a:gd name="T0" fmla="*/ 60 w 68"/>
                  <a:gd name="T1" fmla="*/ 84 h 84"/>
                  <a:gd name="T2" fmla="*/ 53 w 68"/>
                  <a:gd name="T3" fmla="*/ 65 h 84"/>
                  <a:gd name="T4" fmla="*/ 15 w 68"/>
                  <a:gd name="T5" fmla="*/ 65 h 84"/>
                  <a:gd name="T6" fmla="*/ 10 w 68"/>
                  <a:gd name="T7" fmla="*/ 84 h 84"/>
                  <a:gd name="T8" fmla="*/ 0 w 68"/>
                  <a:gd name="T9" fmla="*/ 84 h 84"/>
                  <a:gd name="T10" fmla="*/ 31 w 68"/>
                  <a:gd name="T11" fmla="*/ 0 h 84"/>
                  <a:gd name="T12" fmla="*/ 39 w 68"/>
                  <a:gd name="T13" fmla="*/ 0 h 84"/>
                  <a:gd name="T14" fmla="*/ 68 w 68"/>
                  <a:gd name="T15" fmla="*/ 84 h 84"/>
                  <a:gd name="T16" fmla="*/ 60 w 68"/>
                  <a:gd name="T17" fmla="*/ 84 h 84"/>
                  <a:gd name="T18" fmla="*/ 35 w 68"/>
                  <a:gd name="T19" fmla="*/ 14 h 84"/>
                  <a:gd name="T20" fmla="*/ 19 w 68"/>
                  <a:gd name="T21" fmla="*/ 57 h 84"/>
                  <a:gd name="T22" fmla="*/ 51 w 68"/>
                  <a:gd name="T23" fmla="*/ 57 h 84"/>
                  <a:gd name="T24" fmla="*/ 35 w 68"/>
                  <a:gd name="T25" fmla="*/ 1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4">
                    <a:moveTo>
                      <a:pt x="60" y="84"/>
                    </a:moveTo>
                    <a:lnTo>
                      <a:pt x="53" y="65"/>
                    </a:lnTo>
                    <a:lnTo>
                      <a:pt x="15" y="65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68" y="84"/>
                    </a:lnTo>
                    <a:lnTo>
                      <a:pt x="60" y="84"/>
                    </a:lnTo>
                    <a:close/>
                    <a:moveTo>
                      <a:pt x="35" y="14"/>
                    </a:moveTo>
                    <a:lnTo>
                      <a:pt x="19" y="57"/>
                    </a:lnTo>
                    <a:lnTo>
                      <a:pt x="51" y="57"/>
                    </a:lnTo>
                    <a:lnTo>
                      <a:pt x="3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Freeform 90"/>
              <p:cNvSpPr>
                <a:spLocks/>
              </p:cNvSpPr>
              <p:nvPr/>
            </p:nvSpPr>
            <p:spPr bwMode="auto">
              <a:xfrm>
                <a:off x="449" y="1305"/>
                <a:ext cx="19" cy="84"/>
              </a:xfrm>
              <a:custGeom>
                <a:avLst/>
                <a:gdLst>
                  <a:gd name="T0" fmla="*/ 13 w 19"/>
                  <a:gd name="T1" fmla="*/ 84 h 84"/>
                  <a:gd name="T2" fmla="*/ 13 w 19"/>
                  <a:gd name="T3" fmla="*/ 84 h 84"/>
                  <a:gd name="T4" fmla="*/ 8 w 19"/>
                  <a:gd name="T5" fmla="*/ 84 h 84"/>
                  <a:gd name="T6" fmla="*/ 2 w 19"/>
                  <a:gd name="T7" fmla="*/ 80 h 84"/>
                  <a:gd name="T8" fmla="*/ 2 w 19"/>
                  <a:gd name="T9" fmla="*/ 80 h 84"/>
                  <a:gd name="T10" fmla="*/ 0 w 19"/>
                  <a:gd name="T11" fmla="*/ 76 h 84"/>
                  <a:gd name="T12" fmla="*/ 0 w 19"/>
                  <a:gd name="T13" fmla="*/ 68 h 84"/>
                  <a:gd name="T14" fmla="*/ 0 w 19"/>
                  <a:gd name="T15" fmla="*/ 0 h 84"/>
                  <a:gd name="T16" fmla="*/ 8 w 19"/>
                  <a:gd name="T17" fmla="*/ 0 h 84"/>
                  <a:gd name="T18" fmla="*/ 8 w 19"/>
                  <a:gd name="T19" fmla="*/ 68 h 84"/>
                  <a:gd name="T20" fmla="*/ 8 w 19"/>
                  <a:gd name="T21" fmla="*/ 68 h 84"/>
                  <a:gd name="T22" fmla="*/ 10 w 19"/>
                  <a:gd name="T23" fmla="*/ 74 h 84"/>
                  <a:gd name="T24" fmla="*/ 10 w 19"/>
                  <a:gd name="T25" fmla="*/ 74 h 84"/>
                  <a:gd name="T26" fmla="*/ 11 w 19"/>
                  <a:gd name="T27" fmla="*/ 76 h 84"/>
                  <a:gd name="T28" fmla="*/ 15 w 19"/>
                  <a:gd name="T29" fmla="*/ 78 h 84"/>
                  <a:gd name="T30" fmla="*/ 19 w 19"/>
                  <a:gd name="T31" fmla="*/ 78 h 84"/>
                  <a:gd name="T32" fmla="*/ 19 w 19"/>
                  <a:gd name="T33" fmla="*/ 84 h 84"/>
                  <a:gd name="T34" fmla="*/ 13 w 19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13" y="84"/>
                    </a:moveTo>
                    <a:lnTo>
                      <a:pt x="13" y="84"/>
                    </a:lnTo>
                    <a:lnTo>
                      <a:pt x="8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6"/>
                    </a:lnTo>
                    <a:lnTo>
                      <a:pt x="15" y="78"/>
                    </a:lnTo>
                    <a:lnTo>
                      <a:pt x="19" y="78"/>
                    </a:lnTo>
                    <a:lnTo>
                      <a:pt x="19" y="84"/>
                    </a:lnTo>
                    <a:lnTo>
                      <a:pt x="1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91"/>
              <p:cNvSpPr>
                <a:spLocks noEditPoints="1"/>
              </p:cNvSpPr>
              <p:nvPr/>
            </p:nvSpPr>
            <p:spPr bwMode="auto">
              <a:xfrm>
                <a:off x="478" y="1331"/>
                <a:ext cx="47" cy="60"/>
              </a:xfrm>
              <a:custGeom>
                <a:avLst/>
                <a:gdLst>
                  <a:gd name="T0" fmla="*/ 45 w 47"/>
                  <a:gd name="T1" fmla="*/ 44 h 60"/>
                  <a:gd name="T2" fmla="*/ 39 w 47"/>
                  <a:gd name="T3" fmla="*/ 54 h 60"/>
                  <a:gd name="T4" fmla="*/ 33 w 47"/>
                  <a:gd name="T5" fmla="*/ 58 h 60"/>
                  <a:gd name="T6" fmla="*/ 23 w 47"/>
                  <a:gd name="T7" fmla="*/ 60 h 60"/>
                  <a:gd name="T8" fmla="*/ 6 w 47"/>
                  <a:gd name="T9" fmla="*/ 52 h 60"/>
                  <a:gd name="T10" fmla="*/ 4 w 47"/>
                  <a:gd name="T11" fmla="*/ 48 h 60"/>
                  <a:gd name="T12" fmla="*/ 2 w 47"/>
                  <a:gd name="T13" fmla="*/ 42 h 60"/>
                  <a:gd name="T14" fmla="*/ 0 w 47"/>
                  <a:gd name="T15" fmla="*/ 31 h 60"/>
                  <a:gd name="T16" fmla="*/ 2 w 47"/>
                  <a:gd name="T17" fmla="*/ 17 h 60"/>
                  <a:gd name="T18" fmla="*/ 8 w 47"/>
                  <a:gd name="T19" fmla="*/ 7 h 60"/>
                  <a:gd name="T20" fmla="*/ 16 w 47"/>
                  <a:gd name="T21" fmla="*/ 1 h 60"/>
                  <a:gd name="T22" fmla="*/ 23 w 47"/>
                  <a:gd name="T23" fmla="*/ 0 h 60"/>
                  <a:gd name="T24" fmla="*/ 41 w 47"/>
                  <a:gd name="T25" fmla="*/ 7 h 60"/>
                  <a:gd name="T26" fmla="*/ 43 w 47"/>
                  <a:gd name="T27" fmla="*/ 11 h 60"/>
                  <a:gd name="T28" fmla="*/ 45 w 47"/>
                  <a:gd name="T29" fmla="*/ 17 h 60"/>
                  <a:gd name="T30" fmla="*/ 47 w 47"/>
                  <a:gd name="T31" fmla="*/ 31 h 60"/>
                  <a:gd name="T32" fmla="*/ 45 w 47"/>
                  <a:gd name="T33" fmla="*/ 44 h 60"/>
                  <a:gd name="T34" fmla="*/ 37 w 47"/>
                  <a:gd name="T35" fmla="*/ 19 h 60"/>
                  <a:gd name="T36" fmla="*/ 35 w 47"/>
                  <a:gd name="T37" fmla="*/ 13 h 60"/>
                  <a:gd name="T38" fmla="*/ 29 w 47"/>
                  <a:gd name="T39" fmla="*/ 9 h 60"/>
                  <a:gd name="T40" fmla="*/ 23 w 47"/>
                  <a:gd name="T41" fmla="*/ 7 h 60"/>
                  <a:gd name="T42" fmla="*/ 14 w 47"/>
                  <a:gd name="T43" fmla="*/ 11 h 60"/>
                  <a:gd name="T44" fmla="*/ 12 w 47"/>
                  <a:gd name="T45" fmla="*/ 15 h 60"/>
                  <a:gd name="T46" fmla="*/ 10 w 47"/>
                  <a:gd name="T47" fmla="*/ 19 h 60"/>
                  <a:gd name="T48" fmla="*/ 8 w 47"/>
                  <a:gd name="T49" fmla="*/ 31 h 60"/>
                  <a:gd name="T50" fmla="*/ 10 w 47"/>
                  <a:gd name="T51" fmla="*/ 41 h 60"/>
                  <a:gd name="T52" fmla="*/ 14 w 47"/>
                  <a:gd name="T53" fmla="*/ 48 h 60"/>
                  <a:gd name="T54" fmla="*/ 18 w 47"/>
                  <a:gd name="T55" fmla="*/ 50 h 60"/>
                  <a:gd name="T56" fmla="*/ 23 w 47"/>
                  <a:gd name="T57" fmla="*/ 52 h 60"/>
                  <a:gd name="T58" fmla="*/ 33 w 47"/>
                  <a:gd name="T59" fmla="*/ 48 h 60"/>
                  <a:gd name="T60" fmla="*/ 37 w 47"/>
                  <a:gd name="T61" fmla="*/ 44 h 60"/>
                  <a:gd name="T62" fmla="*/ 37 w 47"/>
                  <a:gd name="T63" fmla="*/ 41 h 60"/>
                  <a:gd name="T64" fmla="*/ 39 w 47"/>
                  <a:gd name="T65" fmla="*/ 31 h 60"/>
                  <a:gd name="T66" fmla="*/ 37 w 47"/>
                  <a:gd name="T67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60">
                    <a:moveTo>
                      <a:pt x="45" y="44"/>
                    </a:moveTo>
                    <a:lnTo>
                      <a:pt x="45" y="44"/>
                    </a:lnTo>
                    <a:lnTo>
                      <a:pt x="43" y="48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3" y="58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4" y="5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11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44"/>
                    </a:lnTo>
                    <a:lnTo>
                      <a:pt x="45" y="44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29" y="9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8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4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50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9" y="52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7" y="44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92"/>
              <p:cNvSpPr>
                <a:spLocks/>
              </p:cNvSpPr>
              <p:nvPr/>
            </p:nvSpPr>
            <p:spPr bwMode="auto">
              <a:xfrm>
                <a:off x="542" y="1307"/>
                <a:ext cx="47" cy="84"/>
              </a:xfrm>
              <a:custGeom>
                <a:avLst/>
                <a:gdLst>
                  <a:gd name="T0" fmla="*/ 38 w 47"/>
                  <a:gd name="T1" fmla="*/ 84 h 84"/>
                  <a:gd name="T2" fmla="*/ 39 w 47"/>
                  <a:gd name="T3" fmla="*/ 49 h 84"/>
                  <a:gd name="T4" fmla="*/ 39 w 47"/>
                  <a:gd name="T5" fmla="*/ 49 h 84"/>
                  <a:gd name="T6" fmla="*/ 38 w 47"/>
                  <a:gd name="T7" fmla="*/ 41 h 84"/>
                  <a:gd name="T8" fmla="*/ 36 w 47"/>
                  <a:gd name="T9" fmla="*/ 37 h 84"/>
                  <a:gd name="T10" fmla="*/ 36 w 47"/>
                  <a:gd name="T11" fmla="*/ 37 h 84"/>
                  <a:gd name="T12" fmla="*/ 30 w 47"/>
                  <a:gd name="T13" fmla="*/ 33 h 84"/>
                  <a:gd name="T14" fmla="*/ 24 w 47"/>
                  <a:gd name="T15" fmla="*/ 33 h 84"/>
                  <a:gd name="T16" fmla="*/ 24 w 47"/>
                  <a:gd name="T17" fmla="*/ 33 h 84"/>
                  <a:gd name="T18" fmla="*/ 18 w 47"/>
                  <a:gd name="T19" fmla="*/ 33 h 84"/>
                  <a:gd name="T20" fmla="*/ 14 w 47"/>
                  <a:gd name="T21" fmla="*/ 37 h 84"/>
                  <a:gd name="T22" fmla="*/ 14 w 47"/>
                  <a:gd name="T23" fmla="*/ 37 h 84"/>
                  <a:gd name="T24" fmla="*/ 10 w 47"/>
                  <a:gd name="T25" fmla="*/ 41 h 84"/>
                  <a:gd name="T26" fmla="*/ 10 w 47"/>
                  <a:gd name="T27" fmla="*/ 47 h 84"/>
                  <a:gd name="T28" fmla="*/ 10 w 47"/>
                  <a:gd name="T29" fmla="*/ 84 h 84"/>
                  <a:gd name="T30" fmla="*/ 0 w 47"/>
                  <a:gd name="T31" fmla="*/ 84 h 84"/>
                  <a:gd name="T32" fmla="*/ 2 w 47"/>
                  <a:gd name="T33" fmla="*/ 0 h 84"/>
                  <a:gd name="T34" fmla="*/ 10 w 47"/>
                  <a:gd name="T35" fmla="*/ 0 h 84"/>
                  <a:gd name="T36" fmla="*/ 10 w 47"/>
                  <a:gd name="T37" fmla="*/ 31 h 84"/>
                  <a:gd name="T38" fmla="*/ 10 w 47"/>
                  <a:gd name="T39" fmla="*/ 31 h 84"/>
                  <a:gd name="T40" fmla="*/ 18 w 47"/>
                  <a:gd name="T41" fmla="*/ 27 h 84"/>
                  <a:gd name="T42" fmla="*/ 26 w 47"/>
                  <a:gd name="T43" fmla="*/ 25 h 84"/>
                  <a:gd name="T44" fmla="*/ 26 w 47"/>
                  <a:gd name="T45" fmla="*/ 25 h 84"/>
                  <a:gd name="T46" fmla="*/ 36 w 47"/>
                  <a:gd name="T47" fmla="*/ 27 h 84"/>
                  <a:gd name="T48" fmla="*/ 41 w 47"/>
                  <a:gd name="T49" fmla="*/ 31 h 84"/>
                  <a:gd name="T50" fmla="*/ 41 w 47"/>
                  <a:gd name="T51" fmla="*/ 31 h 84"/>
                  <a:gd name="T52" fmla="*/ 45 w 47"/>
                  <a:gd name="T53" fmla="*/ 37 h 84"/>
                  <a:gd name="T54" fmla="*/ 47 w 47"/>
                  <a:gd name="T55" fmla="*/ 47 h 84"/>
                  <a:gd name="T56" fmla="*/ 47 w 47"/>
                  <a:gd name="T57" fmla="*/ 84 h 84"/>
                  <a:gd name="T58" fmla="*/ 38 w 47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84">
                    <a:moveTo>
                      <a:pt x="38" y="84"/>
                    </a:moveTo>
                    <a:lnTo>
                      <a:pt x="39" y="49"/>
                    </a:lnTo>
                    <a:lnTo>
                      <a:pt x="39" y="49"/>
                    </a:lnTo>
                    <a:lnTo>
                      <a:pt x="38" y="41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0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18" y="33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0" y="41"/>
                    </a:lnTo>
                    <a:lnTo>
                      <a:pt x="10" y="47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7"/>
                    </a:lnTo>
                    <a:lnTo>
                      <a:pt x="47" y="47"/>
                    </a:lnTo>
                    <a:lnTo>
                      <a:pt x="47" y="84"/>
                    </a:lnTo>
                    <a:lnTo>
                      <a:pt x="3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93"/>
              <p:cNvSpPr>
                <a:spLocks noEditPoints="1"/>
              </p:cNvSpPr>
              <p:nvPr/>
            </p:nvSpPr>
            <p:spPr bwMode="auto">
              <a:xfrm>
                <a:off x="605" y="1332"/>
                <a:ext cx="47" cy="61"/>
              </a:xfrm>
              <a:custGeom>
                <a:avLst/>
                <a:gdLst>
                  <a:gd name="T0" fmla="*/ 37 w 47"/>
                  <a:gd name="T1" fmla="*/ 53 h 61"/>
                  <a:gd name="T2" fmla="*/ 29 w 47"/>
                  <a:gd name="T3" fmla="*/ 59 h 61"/>
                  <a:gd name="T4" fmla="*/ 19 w 47"/>
                  <a:gd name="T5" fmla="*/ 61 h 61"/>
                  <a:gd name="T6" fmla="*/ 10 w 47"/>
                  <a:gd name="T7" fmla="*/ 59 h 61"/>
                  <a:gd name="T8" fmla="*/ 4 w 47"/>
                  <a:gd name="T9" fmla="*/ 55 h 61"/>
                  <a:gd name="T10" fmla="*/ 0 w 47"/>
                  <a:gd name="T11" fmla="*/ 49 h 61"/>
                  <a:gd name="T12" fmla="*/ 0 w 47"/>
                  <a:gd name="T13" fmla="*/ 43 h 61"/>
                  <a:gd name="T14" fmla="*/ 2 w 47"/>
                  <a:gd name="T15" fmla="*/ 36 h 61"/>
                  <a:gd name="T16" fmla="*/ 6 w 47"/>
                  <a:gd name="T17" fmla="*/ 30 h 61"/>
                  <a:gd name="T18" fmla="*/ 19 w 47"/>
                  <a:gd name="T19" fmla="*/ 26 h 61"/>
                  <a:gd name="T20" fmla="*/ 37 w 47"/>
                  <a:gd name="T21" fmla="*/ 20 h 61"/>
                  <a:gd name="T22" fmla="*/ 37 w 47"/>
                  <a:gd name="T23" fmla="*/ 16 h 61"/>
                  <a:gd name="T24" fmla="*/ 35 w 47"/>
                  <a:gd name="T25" fmla="*/ 12 h 61"/>
                  <a:gd name="T26" fmla="*/ 23 w 47"/>
                  <a:gd name="T27" fmla="*/ 8 h 61"/>
                  <a:gd name="T28" fmla="*/ 14 w 47"/>
                  <a:gd name="T29" fmla="*/ 10 h 61"/>
                  <a:gd name="T30" fmla="*/ 8 w 47"/>
                  <a:gd name="T31" fmla="*/ 14 h 61"/>
                  <a:gd name="T32" fmla="*/ 2 w 47"/>
                  <a:gd name="T33" fmla="*/ 8 h 61"/>
                  <a:gd name="T34" fmla="*/ 12 w 47"/>
                  <a:gd name="T35" fmla="*/ 2 h 61"/>
                  <a:gd name="T36" fmla="*/ 23 w 47"/>
                  <a:gd name="T37" fmla="*/ 0 h 61"/>
                  <a:gd name="T38" fmla="*/ 33 w 47"/>
                  <a:gd name="T39" fmla="*/ 2 h 61"/>
                  <a:gd name="T40" fmla="*/ 45 w 47"/>
                  <a:gd name="T41" fmla="*/ 12 h 61"/>
                  <a:gd name="T42" fmla="*/ 45 w 47"/>
                  <a:gd name="T43" fmla="*/ 59 h 61"/>
                  <a:gd name="T44" fmla="*/ 37 w 47"/>
                  <a:gd name="T45" fmla="*/ 34 h 61"/>
                  <a:gd name="T46" fmla="*/ 21 w 47"/>
                  <a:gd name="T47" fmla="*/ 32 h 61"/>
                  <a:gd name="T48" fmla="*/ 12 w 47"/>
                  <a:gd name="T49" fmla="*/ 36 h 61"/>
                  <a:gd name="T50" fmla="*/ 8 w 47"/>
                  <a:gd name="T51" fmla="*/ 43 h 61"/>
                  <a:gd name="T52" fmla="*/ 10 w 47"/>
                  <a:gd name="T53" fmla="*/ 47 h 61"/>
                  <a:gd name="T54" fmla="*/ 15 w 47"/>
                  <a:gd name="T55" fmla="*/ 51 h 61"/>
                  <a:gd name="T56" fmla="*/ 21 w 47"/>
                  <a:gd name="T57" fmla="*/ 53 h 61"/>
                  <a:gd name="T58" fmla="*/ 29 w 47"/>
                  <a:gd name="T59" fmla="*/ 51 h 61"/>
                  <a:gd name="T60" fmla="*/ 35 w 47"/>
                  <a:gd name="T61" fmla="*/ 49 h 61"/>
                  <a:gd name="T62" fmla="*/ 37 w 47"/>
                  <a:gd name="T63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61">
                    <a:moveTo>
                      <a:pt x="37" y="59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28"/>
                    </a:lnTo>
                    <a:lnTo>
                      <a:pt x="19" y="26"/>
                    </a:lnTo>
                    <a:lnTo>
                      <a:pt x="37" y="2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20"/>
                    </a:lnTo>
                    <a:lnTo>
                      <a:pt x="45" y="59"/>
                    </a:lnTo>
                    <a:lnTo>
                      <a:pt x="37" y="59"/>
                    </a:lnTo>
                    <a:close/>
                    <a:moveTo>
                      <a:pt x="37" y="34"/>
                    </a:moveTo>
                    <a:lnTo>
                      <a:pt x="21" y="32"/>
                    </a:lnTo>
                    <a:lnTo>
                      <a:pt x="21" y="32"/>
                    </a:lnTo>
                    <a:lnTo>
                      <a:pt x="15" y="34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0" y="47"/>
                    </a:lnTo>
                    <a:lnTo>
                      <a:pt x="12" y="49"/>
                    </a:lnTo>
                    <a:lnTo>
                      <a:pt x="15" y="51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7" y="40"/>
                    </a:lnTo>
                    <a:lnTo>
                      <a:pt x="3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94"/>
              <p:cNvSpPr>
                <a:spLocks noEditPoints="1"/>
              </p:cNvSpPr>
              <p:nvPr/>
            </p:nvSpPr>
            <p:spPr bwMode="auto">
              <a:xfrm>
                <a:off x="859" y="402"/>
                <a:ext cx="54" cy="82"/>
              </a:xfrm>
              <a:custGeom>
                <a:avLst/>
                <a:gdLst>
                  <a:gd name="T0" fmla="*/ 48 w 54"/>
                  <a:gd name="T1" fmla="*/ 76 h 82"/>
                  <a:gd name="T2" fmla="*/ 48 w 54"/>
                  <a:gd name="T3" fmla="*/ 76 h 82"/>
                  <a:gd name="T4" fmla="*/ 41 w 54"/>
                  <a:gd name="T5" fmla="*/ 80 h 82"/>
                  <a:gd name="T6" fmla="*/ 31 w 54"/>
                  <a:gd name="T7" fmla="*/ 82 h 82"/>
                  <a:gd name="T8" fmla="*/ 0 w 54"/>
                  <a:gd name="T9" fmla="*/ 82 h 82"/>
                  <a:gd name="T10" fmla="*/ 0 w 54"/>
                  <a:gd name="T11" fmla="*/ 0 h 82"/>
                  <a:gd name="T12" fmla="*/ 29 w 54"/>
                  <a:gd name="T13" fmla="*/ 0 h 82"/>
                  <a:gd name="T14" fmla="*/ 29 w 54"/>
                  <a:gd name="T15" fmla="*/ 0 h 82"/>
                  <a:gd name="T16" fmla="*/ 39 w 54"/>
                  <a:gd name="T17" fmla="*/ 2 h 82"/>
                  <a:gd name="T18" fmla="*/ 46 w 54"/>
                  <a:gd name="T19" fmla="*/ 6 h 82"/>
                  <a:gd name="T20" fmla="*/ 46 w 54"/>
                  <a:gd name="T21" fmla="*/ 6 h 82"/>
                  <a:gd name="T22" fmla="*/ 52 w 54"/>
                  <a:gd name="T23" fmla="*/ 13 h 82"/>
                  <a:gd name="T24" fmla="*/ 54 w 54"/>
                  <a:gd name="T25" fmla="*/ 21 h 82"/>
                  <a:gd name="T26" fmla="*/ 54 w 54"/>
                  <a:gd name="T27" fmla="*/ 21 h 82"/>
                  <a:gd name="T28" fmla="*/ 52 w 54"/>
                  <a:gd name="T29" fmla="*/ 29 h 82"/>
                  <a:gd name="T30" fmla="*/ 50 w 54"/>
                  <a:gd name="T31" fmla="*/ 33 h 82"/>
                  <a:gd name="T32" fmla="*/ 50 w 54"/>
                  <a:gd name="T33" fmla="*/ 33 h 82"/>
                  <a:gd name="T34" fmla="*/ 46 w 54"/>
                  <a:gd name="T35" fmla="*/ 37 h 82"/>
                  <a:gd name="T36" fmla="*/ 41 w 54"/>
                  <a:gd name="T37" fmla="*/ 41 h 82"/>
                  <a:gd name="T38" fmla="*/ 41 w 54"/>
                  <a:gd name="T39" fmla="*/ 41 h 82"/>
                  <a:gd name="T40" fmla="*/ 46 w 54"/>
                  <a:gd name="T41" fmla="*/ 43 h 82"/>
                  <a:gd name="T42" fmla="*/ 50 w 54"/>
                  <a:gd name="T43" fmla="*/ 47 h 82"/>
                  <a:gd name="T44" fmla="*/ 50 w 54"/>
                  <a:gd name="T45" fmla="*/ 47 h 82"/>
                  <a:gd name="T46" fmla="*/ 54 w 54"/>
                  <a:gd name="T47" fmla="*/ 52 h 82"/>
                  <a:gd name="T48" fmla="*/ 54 w 54"/>
                  <a:gd name="T49" fmla="*/ 58 h 82"/>
                  <a:gd name="T50" fmla="*/ 54 w 54"/>
                  <a:gd name="T51" fmla="*/ 58 h 82"/>
                  <a:gd name="T52" fmla="*/ 52 w 54"/>
                  <a:gd name="T53" fmla="*/ 68 h 82"/>
                  <a:gd name="T54" fmla="*/ 48 w 54"/>
                  <a:gd name="T55" fmla="*/ 76 h 82"/>
                  <a:gd name="T56" fmla="*/ 48 w 54"/>
                  <a:gd name="T57" fmla="*/ 76 h 82"/>
                  <a:gd name="T58" fmla="*/ 41 w 54"/>
                  <a:gd name="T59" fmla="*/ 11 h 82"/>
                  <a:gd name="T60" fmla="*/ 41 w 54"/>
                  <a:gd name="T61" fmla="*/ 11 h 82"/>
                  <a:gd name="T62" fmla="*/ 35 w 54"/>
                  <a:gd name="T63" fmla="*/ 9 h 82"/>
                  <a:gd name="T64" fmla="*/ 29 w 54"/>
                  <a:gd name="T65" fmla="*/ 8 h 82"/>
                  <a:gd name="T66" fmla="*/ 7 w 54"/>
                  <a:gd name="T67" fmla="*/ 8 h 82"/>
                  <a:gd name="T68" fmla="*/ 7 w 54"/>
                  <a:gd name="T69" fmla="*/ 37 h 82"/>
                  <a:gd name="T70" fmla="*/ 29 w 54"/>
                  <a:gd name="T71" fmla="*/ 37 h 82"/>
                  <a:gd name="T72" fmla="*/ 29 w 54"/>
                  <a:gd name="T73" fmla="*/ 37 h 82"/>
                  <a:gd name="T74" fmla="*/ 35 w 54"/>
                  <a:gd name="T75" fmla="*/ 35 h 82"/>
                  <a:gd name="T76" fmla="*/ 41 w 54"/>
                  <a:gd name="T77" fmla="*/ 33 h 82"/>
                  <a:gd name="T78" fmla="*/ 41 w 54"/>
                  <a:gd name="T79" fmla="*/ 33 h 82"/>
                  <a:gd name="T80" fmla="*/ 44 w 54"/>
                  <a:gd name="T81" fmla="*/ 29 h 82"/>
                  <a:gd name="T82" fmla="*/ 44 w 54"/>
                  <a:gd name="T83" fmla="*/ 23 h 82"/>
                  <a:gd name="T84" fmla="*/ 44 w 54"/>
                  <a:gd name="T85" fmla="*/ 23 h 82"/>
                  <a:gd name="T86" fmla="*/ 44 w 54"/>
                  <a:gd name="T87" fmla="*/ 15 h 82"/>
                  <a:gd name="T88" fmla="*/ 41 w 54"/>
                  <a:gd name="T89" fmla="*/ 11 h 82"/>
                  <a:gd name="T90" fmla="*/ 41 w 54"/>
                  <a:gd name="T91" fmla="*/ 11 h 82"/>
                  <a:gd name="T92" fmla="*/ 42 w 54"/>
                  <a:gd name="T93" fmla="*/ 49 h 82"/>
                  <a:gd name="T94" fmla="*/ 42 w 54"/>
                  <a:gd name="T95" fmla="*/ 49 h 82"/>
                  <a:gd name="T96" fmla="*/ 37 w 54"/>
                  <a:gd name="T97" fmla="*/ 45 h 82"/>
                  <a:gd name="T98" fmla="*/ 29 w 54"/>
                  <a:gd name="T99" fmla="*/ 45 h 82"/>
                  <a:gd name="T100" fmla="*/ 7 w 54"/>
                  <a:gd name="T101" fmla="*/ 45 h 82"/>
                  <a:gd name="T102" fmla="*/ 7 w 54"/>
                  <a:gd name="T103" fmla="*/ 74 h 82"/>
                  <a:gd name="T104" fmla="*/ 29 w 54"/>
                  <a:gd name="T105" fmla="*/ 74 h 82"/>
                  <a:gd name="T106" fmla="*/ 29 w 54"/>
                  <a:gd name="T107" fmla="*/ 74 h 82"/>
                  <a:gd name="T108" fmla="*/ 37 w 54"/>
                  <a:gd name="T109" fmla="*/ 74 h 82"/>
                  <a:gd name="T110" fmla="*/ 42 w 54"/>
                  <a:gd name="T111" fmla="*/ 70 h 82"/>
                  <a:gd name="T112" fmla="*/ 42 w 54"/>
                  <a:gd name="T113" fmla="*/ 70 h 82"/>
                  <a:gd name="T114" fmla="*/ 44 w 54"/>
                  <a:gd name="T115" fmla="*/ 66 h 82"/>
                  <a:gd name="T116" fmla="*/ 46 w 54"/>
                  <a:gd name="T117" fmla="*/ 58 h 82"/>
                  <a:gd name="T118" fmla="*/ 46 w 54"/>
                  <a:gd name="T119" fmla="*/ 58 h 82"/>
                  <a:gd name="T120" fmla="*/ 44 w 54"/>
                  <a:gd name="T121" fmla="*/ 52 h 82"/>
                  <a:gd name="T122" fmla="*/ 42 w 54"/>
                  <a:gd name="T123" fmla="*/ 49 h 82"/>
                  <a:gd name="T124" fmla="*/ 42 w 54"/>
                  <a:gd name="T125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82">
                    <a:moveTo>
                      <a:pt x="48" y="76"/>
                    </a:moveTo>
                    <a:lnTo>
                      <a:pt x="48" y="76"/>
                    </a:lnTo>
                    <a:lnTo>
                      <a:pt x="41" y="80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9" y="2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52" y="13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29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6" y="37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54" y="52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68"/>
                    </a:lnTo>
                    <a:lnTo>
                      <a:pt x="48" y="76"/>
                    </a:lnTo>
                    <a:lnTo>
                      <a:pt x="48" y="76"/>
                    </a:lnTo>
                    <a:close/>
                    <a:moveTo>
                      <a:pt x="41" y="11"/>
                    </a:moveTo>
                    <a:lnTo>
                      <a:pt x="41" y="11"/>
                    </a:lnTo>
                    <a:lnTo>
                      <a:pt x="35" y="9"/>
                    </a:lnTo>
                    <a:lnTo>
                      <a:pt x="29" y="8"/>
                    </a:lnTo>
                    <a:lnTo>
                      <a:pt x="7" y="8"/>
                    </a:lnTo>
                    <a:lnTo>
                      <a:pt x="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5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4" y="29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15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  <a:moveTo>
                      <a:pt x="42" y="49"/>
                    </a:moveTo>
                    <a:lnTo>
                      <a:pt x="42" y="49"/>
                    </a:lnTo>
                    <a:lnTo>
                      <a:pt x="37" y="45"/>
                    </a:lnTo>
                    <a:lnTo>
                      <a:pt x="29" y="45"/>
                    </a:lnTo>
                    <a:lnTo>
                      <a:pt x="7" y="45"/>
                    </a:lnTo>
                    <a:lnTo>
                      <a:pt x="7" y="74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37" y="74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4" y="6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4" y="52"/>
                    </a:lnTo>
                    <a:lnTo>
                      <a:pt x="42" y="49"/>
                    </a:lnTo>
                    <a:lnTo>
                      <a:pt x="42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95"/>
              <p:cNvSpPr>
                <a:spLocks noEditPoints="1"/>
              </p:cNvSpPr>
              <p:nvPr/>
            </p:nvSpPr>
            <p:spPr bwMode="auto">
              <a:xfrm>
                <a:off x="929" y="427"/>
                <a:ext cx="47" cy="57"/>
              </a:xfrm>
              <a:custGeom>
                <a:avLst/>
                <a:gdLst>
                  <a:gd name="T0" fmla="*/ 10 w 47"/>
                  <a:gd name="T1" fmla="*/ 31 h 57"/>
                  <a:gd name="T2" fmla="*/ 10 w 47"/>
                  <a:gd name="T3" fmla="*/ 31 h 57"/>
                  <a:gd name="T4" fmla="*/ 10 w 47"/>
                  <a:gd name="T5" fmla="*/ 39 h 57"/>
                  <a:gd name="T6" fmla="*/ 13 w 47"/>
                  <a:gd name="T7" fmla="*/ 45 h 57"/>
                  <a:gd name="T8" fmla="*/ 13 w 47"/>
                  <a:gd name="T9" fmla="*/ 45 h 57"/>
                  <a:gd name="T10" fmla="*/ 17 w 47"/>
                  <a:gd name="T11" fmla="*/ 49 h 57"/>
                  <a:gd name="T12" fmla="*/ 25 w 47"/>
                  <a:gd name="T13" fmla="*/ 51 h 57"/>
                  <a:gd name="T14" fmla="*/ 25 w 47"/>
                  <a:gd name="T15" fmla="*/ 51 h 57"/>
                  <a:gd name="T16" fmla="*/ 33 w 47"/>
                  <a:gd name="T17" fmla="*/ 49 h 57"/>
                  <a:gd name="T18" fmla="*/ 33 w 47"/>
                  <a:gd name="T19" fmla="*/ 49 h 57"/>
                  <a:gd name="T20" fmla="*/ 41 w 47"/>
                  <a:gd name="T21" fmla="*/ 43 h 57"/>
                  <a:gd name="T22" fmla="*/ 47 w 47"/>
                  <a:gd name="T23" fmla="*/ 49 h 57"/>
                  <a:gd name="T24" fmla="*/ 47 w 47"/>
                  <a:gd name="T25" fmla="*/ 49 h 57"/>
                  <a:gd name="T26" fmla="*/ 37 w 47"/>
                  <a:gd name="T27" fmla="*/ 55 h 57"/>
                  <a:gd name="T28" fmla="*/ 37 w 47"/>
                  <a:gd name="T29" fmla="*/ 55 h 57"/>
                  <a:gd name="T30" fmla="*/ 31 w 47"/>
                  <a:gd name="T31" fmla="*/ 57 h 57"/>
                  <a:gd name="T32" fmla="*/ 25 w 47"/>
                  <a:gd name="T33" fmla="*/ 57 h 57"/>
                  <a:gd name="T34" fmla="*/ 25 w 47"/>
                  <a:gd name="T35" fmla="*/ 57 h 57"/>
                  <a:gd name="T36" fmla="*/ 15 w 47"/>
                  <a:gd name="T37" fmla="*/ 55 h 57"/>
                  <a:gd name="T38" fmla="*/ 8 w 47"/>
                  <a:gd name="T39" fmla="*/ 51 h 57"/>
                  <a:gd name="T40" fmla="*/ 8 w 47"/>
                  <a:gd name="T41" fmla="*/ 51 h 57"/>
                  <a:gd name="T42" fmla="*/ 2 w 47"/>
                  <a:gd name="T43" fmla="*/ 41 h 57"/>
                  <a:gd name="T44" fmla="*/ 0 w 47"/>
                  <a:gd name="T45" fmla="*/ 29 h 57"/>
                  <a:gd name="T46" fmla="*/ 0 w 47"/>
                  <a:gd name="T47" fmla="*/ 29 h 57"/>
                  <a:gd name="T48" fmla="*/ 2 w 47"/>
                  <a:gd name="T49" fmla="*/ 16 h 57"/>
                  <a:gd name="T50" fmla="*/ 8 w 47"/>
                  <a:gd name="T51" fmla="*/ 8 h 57"/>
                  <a:gd name="T52" fmla="*/ 8 w 47"/>
                  <a:gd name="T53" fmla="*/ 8 h 57"/>
                  <a:gd name="T54" fmla="*/ 13 w 47"/>
                  <a:gd name="T55" fmla="*/ 2 h 57"/>
                  <a:gd name="T56" fmla="*/ 23 w 47"/>
                  <a:gd name="T57" fmla="*/ 0 h 57"/>
                  <a:gd name="T58" fmla="*/ 23 w 47"/>
                  <a:gd name="T59" fmla="*/ 0 h 57"/>
                  <a:gd name="T60" fmla="*/ 33 w 47"/>
                  <a:gd name="T61" fmla="*/ 2 h 57"/>
                  <a:gd name="T62" fmla="*/ 41 w 47"/>
                  <a:gd name="T63" fmla="*/ 8 h 57"/>
                  <a:gd name="T64" fmla="*/ 41 w 47"/>
                  <a:gd name="T65" fmla="*/ 8 h 57"/>
                  <a:gd name="T66" fmla="*/ 45 w 47"/>
                  <a:gd name="T67" fmla="*/ 16 h 57"/>
                  <a:gd name="T68" fmla="*/ 47 w 47"/>
                  <a:gd name="T69" fmla="*/ 27 h 57"/>
                  <a:gd name="T70" fmla="*/ 47 w 47"/>
                  <a:gd name="T71" fmla="*/ 31 h 57"/>
                  <a:gd name="T72" fmla="*/ 10 w 47"/>
                  <a:gd name="T73" fmla="*/ 31 h 57"/>
                  <a:gd name="T74" fmla="*/ 39 w 47"/>
                  <a:gd name="T75" fmla="*/ 20 h 57"/>
                  <a:gd name="T76" fmla="*/ 39 w 47"/>
                  <a:gd name="T77" fmla="*/ 20 h 57"/>
                  <a:gd name="T78" fmla="*/ 37 w 47"/>
                  <a:gd name="T79" fmla="*/ 16 h 57"/>
                  <a:gd name="T80" fmla="*/ 37 w 47"/>
                  <a:gd name="T81" fmla="*/ 16 h 57"/>
                  <a:gd name="T82" fmla="*/ 35 w 47"/>
                  <a:gd name="T83" fmla="*/ 12 h 57"/>
                  <a:gd name="T84" fmla="*/ 31 w 47"/>
                  <a:gd name="T85" fmla="*/ 10 h 57"/>
                  <a:gd name="T86" fmla="*/ 31 w 47"/>
                  <a:gd name="T87" fmla="*/ 10 h 57"/>
                  <a:gd name="T88" fmla="*/ 27 w 47"/>
                  <a:gd name="T89" fmla="*/ 8 h 57"/>
                  <a:gd name="T90" fmla="*/ 23 w 47"/>
                  <a:gd name="T91" fmla="*/ 6 h 57"/>
                  <a:gd name="T92" fmla="*/ 23 w 47"/>
                  <a:gd name="T93" fmla="*/ 6 h 57"/>
                  <a:gd name="T94" fmla="*/ 19 w 47"/>
                  <a:gd name="T95" fmla="*/ 8 h 57"/>
                  <a:gd name="T96" fmla="*/ 15 w 47"/>
                  <a:gd name="T97" fmla="*/ 10 h 57"/>
                  <a:gd name="T98" fmla="*/ 15 w 47"/>
                  <a:gd name="T99" fmla="*/ 10 h 57"/>
                  <a:gd name="T100" fmla="*/ 13 w 47"/>
                  <a:gd name="T101" fmla="*/ 12 h 57"/>
                  <a:gd name="T102" fmla="*/ 10 w 47"/>
                  <a:gd name="T103" fmla="*/ 16 h 57"/>
                  <a:gd name="T104" fmla="*/ 10 w 47"/>
                  <a:gd name="T105" fmla="*/ 16 h 57"/>
                  <a:gd name="T106" fmla="*/ 10 w 47"/>
                  <a:gd name="T107" fmla="*/ 20 h 57"/>
                  <a:gd name="T108" fmla="*/ 10 w 47"/>
                  <a:gd name="T109" fmla="*/ 20 h 57"/>
                  <a:gd name="T110" fmla="*/ 10 w 47"/>
                  <a:gd name="T111" fmla="*/ 25 h 57"/>
                  <a:gd name="T112" fmla="*/ 39 w 47"/>
                  <a:gd name="T113" fmla="*/ 25 h 57"/>
                  <a:gd name="T114" fmla="*/ 39 w 47"/>
                  <a:gd name="T115" fmla="*/ 25 h 57"/>
                  <a:gd name="T116" fmla="*/ 39 w 47"/>
                  <a:gd name="T117" fmla="*/ 20 h 57"/>
                  <a:gd name="T118" fmla="*/ 39 w 47"/>
                  <a:gd name="T119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7"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9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41" y="43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15" y="5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6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10" y="31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0"/>
                    </a:lnTo>
                    <a:lnTo>
                      <a:pt x="3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96"/>
              <p:cNvSpPr>
                <a:spLocks/>
              </p:cNvSpPr>
              <p:nvPr/>
            </p:nvSpPr>
            <p:spPr bwMode="auto">
              <a:xfrm>
                <a:off x="993" y="427"/>
                <a:ext cx="45" cy="57"/>
              </a:xfrm>
              <a:custGeom>
                <a:avLst/>
                <a:gdLst>
                  <a:gd name="T0" fmla="*/ 35 w 45"/>
                  <a:gd name="T1" fmla="*/ 57 h 57"/>
                  <a:gd name="T2" fmla="*/ 35 w 45"/>
                  <a:gd name="T3" fmla="*/ 22 h 57"/>
                  <a:gd name="T4" fmla="*/ 35 w 45"/>
                  <a:gd name="T5" fmla="*/ 22 h 57"/>
                  <a:gd name="T6" fmla="*/ 35 w 45"/>
                  <a:gd name="T7" fmla="*/ 16 h 57"/>
                  <a:gd name="T8" fmla="*/ 33 w 45"/>
                  <a:gd name="T9" fmla="*/ 12 h 57"/>
                  <a:gd name="T10" fmla="*/ 33 w 45"/>
                  <a:gd name="T11" fmla="*/ 12 h 57"/>
                  <a:gd name="T12" fmla="*/ 27 w 45"/>
                  <a:gd name="T13" fmla="*/ 8 h 57"/>
                  <a:gd name="T14" fmla="*/ 22 w 45"/>
                  <a:gd name="T15" fmla="*/ 8 h 57"/>
                  <a:gd name="T16" fmla="*/ 22 w 45"/>
                  <a:gd name="T17" fmla="*/ 8 h 57"/>
                  <a:gd name="T18" fmla="*/ 16 w 45"/>
                  <a:gd name="T19" fmla="*/ 8 h 57"/>
                  <a:gd name="T20" fmla="*/ 12 w 45"/>
                  <a:gd name="T21" fmla="*/ 12 h 57"/>
                  <a:gd name="T22" fmla="*/ 12 w 45"/>
                  <a:gd name="T23" fmla="*/ 12 h 57"/>
                  <a:gd name="T24" fmla="*/ 10 w 45"/>
                  <a:gd name="T25" fmla="*/ 16 h 57"/>
                  <a:gd name="T26" fmla="*/ 8 w 45"/>
                  <a:gd name="T27" fmla="*/ 22 h 57"/>
                  <a:gd name="T28" fmla="*/ 8 w 45"/>
                  <a:gd name="T29" fmla="*/ 57 h 57"/>
                  <a:gd name="T30" fmla="*/ 0 w 45"/>
                  <a:gd name="T31" fmla="*/ 57 h 57"/>
                  <a:gd name="T32" fmla="*/ 0 w 45"/>
                  <a:gd name="T33" fmla="*/ 0 h 57"/>
                  <a:gd name="T34" fmla="*/ 8 w 45"/>
                  <a:gd name="T35" fmla="*/ 0 h 57"/>
                  <a:gd name="T36" fmla="*/ 8 w 45"/>
                  <a:gd name="T37" fmla="*/ 6 h 57"/>
                  <a:gd name="T38" fmla="*/ 8 w 45"/>
                  <a:gd name="T39" fmla="*/ 6 h 57"/>
                  <a:gd name="T40" fmla="*/ 16 w 45"/>
                  <a:gd name="T41" fmla="*/ 2 h 57"/>
                  <a:gd name="T42" fmla="*/ 24 w 45"/>
                  <a:gd name="T43" fmla="*/ 0 h 57"/>
                  <a:gd name="T44" fmla="*/ 24 w 45"/>
                  <a:gd name="T45" fmla="*/ 0 h 57"/>
                  <a:gd name="T46" fmla="*/ 31 w 45"/>
                  <a:gd name="T47" fmla="*/ 2 h 57"/>
                  <a:gd name="T48" fmla="*/ 39 w 45"/>
                  <a:gd name="T49" fmla="*/ 6 h 57"/>
                  <a:gd name="T50" fmla="*/ 39 w 45"/>
                  <a:gd name="T51" fmla="*/ 6 h 57"/>
                  <a:gd name="T52" fmla="*/ 43 w 45"/>
                  <a:gd name="T53" fmla="*/ 12 h 57"/>
                  <a:gd name="T54" fmla="*/ 45 w 45"/>
                  <a:gd name="T55" fmla="*/ 22 h 57"/>
                  <a:gd name="T56" fmla="*/ 45 w 45"/>
                  <a:gd name="T57" fmla="*/ 57 h 57"/>
                  <a:gd name="T58" fmla="*/ 35 w 45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7">
                    <a:moveTo>
                      <a:pt x="35" y="57"/>
                    </a:moveTo>
                    <a:lnTo>
                      <a:pt x="35" y="22"/>
                    </a:lnTo>
                    <a:lnTo>
                      <a:pt x="35" y="22"/>
                    </a:lnTo>
                    <a:lnTo>
                      <a:pt x="35" y="16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5" y="22"/>
                    </a:lnTo>
                    <a:lnTo>
                      <a:pt x="45" y="57"/>
                    </a:lnTo>
                    <a:lnTo>
                      <a:pt x="35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97"/>
              <p:cNvSpPr>
                <a:spLocks/>
              </p:cNvSpPr>
              <p:nvPr/>
            </p:nvSpPr>
            <p:spPr bwMode="auto">
              <a:xfrm>
                <a:off x="1048" y="427"/>
                <a:ext cx="49" cy="57"/>
              </a:xfrm>
              <a:custGeom>
                <a:avLst/>
                <a:gdLst>
                  <a:gd name="T0" fmla="*/ 29 w 49"/>
                  <a:gd name="T1" fmla="*/ 57 h 57"/>
                  <a:gd name="T2" fmla="*/ 21 w 49"/>
                  <a:gd name="T3" fmla="*/ 57 h 57"/>
                  <a:gd name="T4" fmla="*/ 0 w 49"/>
                  <a:gd name="T5" fmla="*/ 0 h 57"/>
                  <a:gd name="T6" fmla="*/ 10 w 49"/>
                  <a:gd name="T7" fmla="*/ 0 h 57"/>
                  <a:gd name="T8" fmla="*/ 25 w 49"/>
                  <a:gd name="T9" fmla="*/ 45 h 57"/>
                  <a:gd name="T10" fmla="*/ 41 w 49"/>
                  <a:gd name="T11" fmla="*/ 0 h 57"/>
                  <a:gd name="T12" fmla="*/ 49 w 49"/>
                  <a:gd name="T13" fmla="*/ 0 h 57"/>
                  <a:gd name="T14" fmla="*/ 29 w 49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7">
                    <a:moveTo>
                      <a:pt x="29" y="57"/>
                    </a:moveTo>
                    <a:lnTo>
                      <a:pt x="21" y="5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45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98"/>
              <p:cNvSpPr>
                <a:spLocks noEditPoints="1"/>
              </p:cNvSpPr>
              <p:nvPr/>
            </p:nvSpPr>
            <p:spPr bwMode="auto">
              <a:xfrm>
                <a:off x="1104" y="427"/>
                <a:ext cx="47" cy="57"/>
              </a:xfrm>
              <a:custGeom>
                <a:avLst/>
                <a:gdLst>
                  <a:gd name="T0" fmla="*/ 8 w 47"/>
                  <a:gd name="T1" fmla="*/ 31 h 57"/>
                  <a:gd name="T2" fmla="*/ 8 w 47"/>
                  <a:gd name="T3" fmla="*/ 31 h 57"/>
                  <a:gd name="T4" fmla="*/ 10 w 47"/>
                  <a:gd name="T5" fmla="*/ 39 h 57"/>
                  <a:gd name="T6" fmla="*/ 12 w 47"/>
                  <a:gd name="T7" fmla="*/ 45 h 57"/>
                  <a:gd name="T8" fmla="*/ 12 w 47"/>
                  <a:gd name="T9" fmla="*/ 45 h 57"/>
                  <a:gd name="T10" fmla="*/ 18 w 47"/>
                  <a:gd name="T11" fmla="*/ 49 h 57"/>
                  <a:gd name="T12" fmla="*/ 26 w 47"/>
                  <a:gd name="T13" fmla="*/ 51 h 57"/>
                  <a:gd name="T14" fmla="*/ 26 w 47"/>
                  <a:gd name="T15" fmla="*/ 51 h 57"/>
                  <a:gd name="T16" fmla="*/ 34 w 47"/>
                  <a:gd name="T17" fmla="*/ 49 h 57"/>
                  <a:gd name="T18" fmla="*/ 34 w 47"/>
                  <a:gd name="T19" fmla="*/ 49 h 57"/>
                  <a:gd name="T20" fmla="*/ 39 w 47"/>
                  <a:gd name="T21" fmla="*/ 43 h 57"/>
                  <a:gd name="T22" fmla="*/ 45 w 47"/>
                  <a:gd name="T23" fmla="*/ 49 h 57"/>
                  <a:gd name="T24" fmla="*/ 45 w 47"/>
                  <a:gd name="T25" fmla="*/ 49 h 57"/>
                  <a:gd name="T26" fmla="*/ 36 w 47"/>
                  <a:gd name="T27" fmla="*/ 55 h 57"/>
                  <a:gd name="T28" fmla="*/ 36 w 47"/>
                  <a:gd name="T29" fmla="*/ 55 h 57"/>
                  <a:gd name="T30" fmla="*/ 32 w 47"/>
                  <a:gd name="T31" fmla="*/ 57 h 57"/>
                  <a:gd name="T32" fmla="*/ 26 w 47"/>
                  <a:gd name="T33" fmla="*/ 57 h 57"/>
                  <a:gd name="T34" fmla="*/ 26 w 47"/>
                  <a:gd name="T35" fmla="*/ 57 h 57"/>
                  <a:gd name="T36" fmla="*/ 14 w 47"/>
                  <a:gd name="T37" fmla="*/ 55 h 57"/>
                  <a:gd name="T38" fmla="*/ 6 w 47"/>
                  <a:gd name="T39" fmla="*/ 51 h 57"/>
                  <a:gd name="T40" fmla="*/ 6 w 47"/>
                  <a:gd name="T41" fmla="*/ 51 h 57"/>
                  <a:gd name="T42" fmla="*/ 2 w 47"/>
                  <a:gd name="T43" fmla="*/ 41 h 57"/>
                  <a:gd name="T44" fmla="*/ 0 w 47"/>
                  <a:gd name="T45" fmla="*/ 29 h 57"/>
                  <a:gd name="T46" fmla="*/ 0 w 47"/>
                  <a:gd name="T47" fmla="*/ 29 h 57"/>
                  <a:gd name="T48" fmla="*/ 2 w 47"/>
                  <a:gd name="T49" fmla="*/ 16 h 57"/>
                  <a:gd name="T50" fmla="*/ 6 w 47"/>
                  <a:gd name="T51" fmla="*/ 8 h 57"/>
                  <a:gd name="T52" fmla="*/ 6 w 47"/>
                  <a:gd name="T53" fmla="*/ 8 h 57"/>
                  <a:gd name="T54" fmla="*/ 14 w 47"/>
                  <a:gd name="T55" fmla="*/ 2 h 57"/>
                  <a:gd name="T56" fmla="*/ 24 w 47"/>
                  <a:gd name="T57" fmla="*/ 0 h 57"/>
                  <a:gd name="T58" fmla="*/ 24 w 47"/>
                  <a:gd name="T59" fmla="*/ 0 h 57"/>
                  <a:gd name="T60" fmla="*/ 34 w 47"/>
                  <a:gd name="T61" fmla="*/ 2 h 57"/>
                  <a:gd name="T62" fmla="*/ 39 w 47"/>
                  <a:gd name="T63" fmla="*/ 8 h 57"/>
                  <a:gd name="T64" fmla="*/ 39 w 47"/>
                  <a:gd name="T65" fmla="*/ 8 h 57"/>
                  <a:gd name="T66" fmla="*/ 45 w 47"/>
                  <a:gd name="T67" fmla="*/ 16 h 57"/>
                  <a:gd name="T68" fmla="*/ 47 w 47"/>
                  <a:gd name="T69" fmla="*/ 27 h 57"/>
                  <a:gd name="T70" fmla="*/ 47 w 47"/>
                  <a:gd name="T71" fmla="*/ 31 h 57"/>
                  <a:gd name="T72" fmla="*/ 8 w 47"/>
                  <a:gd name="T73" fmla="*/ 31 h 57"/>
                  <a:gd name="T74" fmla="*/ 37 w 47"/>
                  <a:gd name="T75" fmla="*/ 20 h 57"/>
                  <a:gd name="T76" fmla="*/ 37 w 47"/>
                  <a:gd name="T77" fmla="*/ 20 h 57"/>
                  <a:gd name="T78" fmla="*/ 36 w 47"/>
                  <a:gd name="T79" fmla="*/ 16 h 57"/>
                  <a:gd name="T80" fmla="*/ 36 w 47"/>
                  <a:gd name="T81" fmla="*/ 16 h 57"/>
                  <a:gd name="T82" fmla="*/ 34 w 47"/>
                  <a:gd name="T83" fmla="*/ 12 h 57"/>
                  <a:gd name="T84" fmla="*/ 32 w 47"/>
                  <a:gd name="T85" fmla="*/ 10 h 57"/>
                  <a:gd name="T86" fmla="*/ 32 w 47"/>
                  <a:gd name="T87" fmla="*/ 10 h 57"/>
                  <a:gd name="T88" fmla="*/ 28 w 47"/>
                  <a:gd name="T89" fmla="*/ 8 h 57"/>
                  <a:gd name="T90" fmla="*/ 24 w 47"/>
                  <a:gd name="T91" fmla="*/ 6 h 57"/>
                  <a:gd name="T92" fmla="*/ 24 w 47"/>
                  <a:gd name="T93" fmla="*/ 6 h 57"/>
                  <a:gd name="T94" fmla="*/ 20 w 47"/>
                  <a:gd name="T95" fmla="*/ 8 h 57"/>
                  <a:gd name="T96" fmla="*/ 16 w 47"/>
                  <a:gd name="T97" fmla="*/ 10 h 57"/>
                  <a:gd name="T98" fmla="*/ 16 w 47"/>
                  <a:gd name="T99" fmla="*/ 10 h 57"/>
                  <a:gd name="T100" fmla="*/ 12 w 47"/>
                  <a:gd name="T101" fmla="*/ 12 h 57"/>
                  <a:gd name="T102" fmla="*/ 10 w 47"/>
                  <a:gd name="T103" fmla="*/ 16 h 57"/>
                  <a:gd name="T104" fmla="*/ 10 w 47"/>
                  <a:gd name="T105" fmla="*/ 16 h 57"/>
                  <a:gd name="T106" fmla="*/ 8 w 47"/>
                  <a:gd name="T107" fmla="*/ 20 h 57"/>
                  <a:gd name="T108" fmla="*/ 8 w 47"/>
                  <a:gd name="T109" fmla="*/ 20 h 57"/>
                  <a:gd name="T110" fmla="*/ 8 w 47"/>
                  <a:gd name="T111" fmla="*/ 25 h 57"/>
                  <a:gd name="T112" fmla="*/ 37 w 47"/>
                  <a:gd name="T113" fmla="*/ 25 h 57"/>
                  <a:gd name="T114" fmla="*/ 37 w 47"/>
                  <a:gd name="T115" fmla="*/ 25 h 57"/>
                  <a:gd name="T116" fmla="*/ 37 w 47"/>
                  <a:gd name="T117" fmla="*/ 20 h 57"/>
                  <a:gd name="T118" fmla="*/ 37 w 47"/>
                  <a:gd name="T119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7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8" y="49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9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2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14" y="55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16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8" y="31"/>
                    </a:lnTo>
                    <a:close/>
                    <a:moveTo>
                      <a:pt x="37" y="20"/>
                    </a:moveTo>
                    <a:lnTo>
                      <a:pt x="37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0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99"/>
              <p:cNvSpPr>
                <a:spLocks/>
              </p:cNvSpPr>
              <p:nvPr/>
            </p:nvSpPr>
            <p:spPr bwMode="auto">
              <a:xfrm>
                <a:off x="1169" y="427"/>
                <a:ext cx="43" cy="57"/>
              </a:xfrm>
              <a:custGeom>
                <a:avLst/>
                <a:gdLst>
                  <a:gd name="T0" fmla="*/ 35 w 43"/>
                  <a:gd name="T1" fmla="*/ 57 h 57"/>
                  <a:gd name="T2" fmla="*/ 35 w 43"/>
                  <a:gd name="T3" fmla="*/ 22 h 57"/>
                  <a:gd name="T4" fmla="*/ 35 w 43"/>
                  <a:gd name="T5" fmla="*/ 22 h 57"/>
                  <a:gd name="T6" fmla="*/ 35 w 43"/>
                  <a:gd name="T7" fmla="*/ 16 h 57"/>
                  <a:gd name="T8" fmla="*/ 31 w 43"/>
                  <a:gd name="T9" fmla="*/ 12 h 57"/>
                  <a:gd name="T10" fmla="*/ 31 w 43"/>
                  <a:gd name="T11" fmla="*/ 12 h 57"/>
                  <a:gd name="T12" fmla="*/ 27 w 43"/>
                  <a:gd name="T13" fmla="*/ 8 h 57"/>
                  <a:gd name="T14" fmla="*/ 21 w 43"/>
                  <a:gd name="T15" fmla="*/ 8 h 57"/>
                  <a:gd name="T16" fmla="*/ 21 w 43"/>
                  <a:gd name="T17" fmla="*/ 8 h 57"/>
                  <a:gd name="T18" fmla="*/ 15 w 43"/>
                  <a:gd name="T19" fmla="*/ 8 h 57"/>
                  <a:gd name="T20" fmla="*/ 11 w 43"/>
                  <a:gd name="T21" fmla="*/ 12 h 57"/>
                  <a:gd name="T22" fmla="*/ 11 w 43"/>
                  <a:gd name="T23" fmla="*/ 12 h 57"/>
                  <a:gd name="T24" fmla="*/ 8 w 43"/>
                  <a:gd name="T25" fmla="*/ 16 h 57"/>
                  <a:gd name="T26" fmla="*/ 8 w 43"/>
                  <a:gd name="T27" fmla="*/ 22 h 57"/>
                  <a:gd name="T28" fmla="*/ 8 w 43"/>
                  <a:gd name="T29" fmla="*/ 57 h 57"/>
                  <a:gd name="T30" fmla="*/ 0 w 43"/>
                  <a:gd name="T31" fmla="*/ 57 h 57"/>
                  <a:gd name="T32" fmla="*/ 0 w 43"/>
                  <a:gd name="T33" fmla="*/ 0 h 57"/>
                  <a:gd name="T34" fmla="*/ 8 w 43"/>
                  <a:gd name="T35" fmla="*/ 0 h 57"/>
                  <a:gd name="T36" fmla="*/ 8 w 43"/>
                  <a:gd name="T37" fmla="*/ 6 h 57"/>
                  <a:gd name="T38" fmla="*/ 8 w 43"/>
                  <a:gd name="T39" fmla="*/ 6 h 57"/>
                  <a:gd name="T40" fmla="*/ 13 w 43"/>
                  <a:gd name="T41" fmla="*/ 2 h 57"/>
                  <a:gd name="T42" fmla="*/ 23 w 43"/>
                  <a:gd name="T43" fmla="*/ 0 h 57"/>
                  <a:gd name="T44" fmla="*/ 23 w 43"/>
                  <a:gd name="T45" fmla="*/ 0 h 57"/>
                  <a:gd name="T46" fmla="*/ 31 w 43"/>
                  <a:gd name="T47" fmla="*/ 2 h 57"/>
                  <a:gd name="T48" fmla="*/ 37 w 43"/>
                  <a:gd name="T49" fmla="*/ 6 h 57"/>
                  <a:gd name="T50" fmla="*/ 37 w 43"/>
                  <a:gd name="T51" fmla="*/ 6 h 57"/>
                  <a:gd name="T52" fmla="*/ 41 w 43"/>
                  <a:gd name="T53" fmla="*/ 12 h 57"/>
                  <a:gd name="T54" fmla="*/ 43 w 43"/>
                  <a:gd name="T55" fmla="*/ 22 h 57"/>
                  <a:gd name="T56" fmla="*/ 43 w 43"/>
                  <a:gd name="T57" fmla="*/ 57 h 57"/>
                  <a:gd name="T58" fmla="*/ 35 w 43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7">
                    <a:moveTo>
                      <a:pt x="35" y="57"/>
                    </a:moveTo>
                    <a:lnTo>
                      <a:pt x="35" y="22"/>
                    </a:lnTo>
                    <a:lnTo>
                      <a:pt x="35" y="22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1" y="12"/>
                    </a:lnTo>
                    <a:lnTo>
                      <a:pt x="43" y="22"/>
                    </a:lnTo>
                    <a:lnTo>
                      <a:pt x="43" y="57"/>
                    </a:lnTo>
                    <a:lnTo>
                      <a:pt x="35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100"/>
              <p:cNvSpPr>
                <a:spLocks/>
              </p:cNvSpPr>
              <p:nvPr/>
            </p:nvSpPr>
            <p:spPr bwMode="auto">
              <a:xfrm>
                <a:off x="1231" y="427"/>
                <a:ext cx="45" cy="57"/>
              </a:xfrm>
              <a:custGeom>
                <a:avLst/>
                <a:gdLst>
                  <a:gd name="T0" fmla="*/ 37 w 45"/>
                  <a:gd name="T1" fmla="*/ 57 h 57"/>
                  <a:gd name="T2" fmla="*/ 37 w 45"/>
                  <a:gd name="T3" fmla="*/ 51 h 57"/>
                  <a:gd name="T4" fmla="*/ 37 w 45"/>
                  <a:gd name="T5" fmla="*/ 51 h 57"/>
                  <a:gd name="T6" fmla="*/ 29 w 45"/>
                  <a:gd name="T7" fmla="*/ 55 h 57"/>
                  <a:gd name="T8" fmla="*/ 22 w 45"/>
                  <a:gd name="T9" fmla="*/ 57 h 57"/>
                  <a:gd name="T10" fmla="*/ 22 w 45"/>
                  <a:gd name="T11" fmla="*/ 57 h 57"/>
                  <a:gd name="T12" fmla="*/ 12 w 45"/>
                  <a:gd name="T13" fmla="*/ 57 h 57"/>
                  <a:gd name="T14" fmla="*/ 6 w 45"/>
                  <a:gd name="T15" fmla="*/ 53 h 57"/>
                  <a:gd name="T16" fmla="*/ 6 w 45"/>
                  <a:gd name="T17" fmla="*/ 53 h 57"/>
                  <a:gd name="T18" fmla="*/ 2 w 45"/>
                  <a:gd name="T19" fmla="*/ 45 h 57"/>
                  <a:gd name="T20" fmla="*/ 0 w 45"/>
                  <a:gd name="T21" fmla="*/ 37 h 57"/>
                  <a:gd name="T22" fmla="*/ 0 w 45"/>
                  <a:gd name="T23" fmla="*/ 0 h 57"/>
                  <a:gd name="T24" fmla="*/ 8 w 45"/>
                  <a:gd name="T25" fmla="*/ 0 h 57"/>
                  <a:gd name="T26" fmla="*/ 8 w 45"/>
                  <a:gd name="T27" fmla="*/ 35 h 57"/>
                  <a:gd name="T28" fmla="*/ 8 w 45"/>
                  <a:gd name="T29" fmla="*/ 35 h 57"/>
                  <a:gd name="T30" fmla="*/ 10 w 45"/>
                  <a:gd name="T31" fmla="*/ 41 h 57"/>
                  <a:gd name="T32" fmla="*/ 12 w 45"/>
                  <a:gd name="T33" fmla="*/ 47 h 57"/>
                  <a:gd name="T34" fmla="*/ 12 w 45"/>
                  <a:gd name="T35" fmla="*/ 47 h 57"/>
                  <a:gd name="T36" fmla="*/ 16 w 45"/>
                  <a:gd name="T37" fmla="*/ 49 h 57"/>
                  <a:gd name="T38" fmla="*/ 22 w 45"/>
                  <a:gd name="T39" fmla="*/ 51 h 57"/>
                  <a:gd name="T40" fmla="*/ 22 w 45"/>
                  <a:gd name="T41" fmla="*/ 51 h 57"/>
                  <a:gd name="T42" fmla="*/ 28 w 45"/>
                  <a:gd name="T43" fmla="*/ 49 h 57"/>
                  <a:gd name="T44" fmla="*/ 33 w 45"/>
                  <a:gd name="T45" fmla="*/ 47 h 57"/>
                  <a:gd name="T46" fmla="*/ 33 w 45"/>
                  <a:gd name="T47" fmla="*/ 47 h 57"/>
                  <a:gd name="T48" fmla="*/ 35 w 45"/>
                  <a:gd name="T49" fmla="*/ 41 h 57"/>
                  <a:gd name="T50" fmla="*/ 37 w 45"/>
                  <a:gd name="T51" fmla="*/ 35 h 57"/>
                  <a:gd name="T52" fmla="*/ 37 w 45"/>
                  <a:gd name="T53" fmla="*/ 0 h 57"/>
                  <a:gd name="T54" fmla="*/ 45 w 45"/>
                  <a:gd name="T55" fmla="*/ 0 h 57"/>
                  <a:gd name="T56" fmla="*/ 45 w 45"/>
                  <a:gd name="T57" fmla="*/ 57 h 57"/>
                  <a:gd name="T58" fmla="*/ 37 w 45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7">
                    <a:moveTo>
                      <a:pt x="37" y="57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29" y="55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12" y="57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41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9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8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1"/>
                    </a:lnTo>
                    <a:lnTo>
                      <a:pt x="37" y="35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7"/>
                    </a:lnTo>
                    <a:lnTo>
                      <a:pt x="3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101"/>
              <p:cNvSpPr>
                <a:spLocks/>
              </p:cNvSpPr>
              <p:nvPr/>
            </p:nvSpPr>
            <p:spPr bwMode="auto">
              <a:xfrm>
                <a:off x="1290" y="410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5 w 27"/>
                  <a:gd name="T5" fmla="*/ 72 h 74"/>
                  <a:gd name="T6" fmla="*/ 11 w 27"/>
                  <a:gd name="T7" fmla="*/ 70 h 74"/>
                  <a:gd name="T8" fmla="*/ 11 w 27"/>
                  <a:gd name="T9" fmla="*/ 70 h 74"/>
                  <a:gd name="T10" fmla="*/ 10 w 27"/>
                  <a:gd name="T11" fmla="*/ 64 h 74"/>
                  <a:gd name="T12" fmla="*/ 8 w 27"/>
                  <a:gd name="T13" fmla="*/ 58 h 74"/>
                  <a:gd name="T14" fmla="*/ 8 w 27"/>
                  <a:gd name="T15" fmla="*/ 25 h 74"/>
                  <a:gd name="T16" fmla="*/ 0 w 27"/>
                  <a:gd name="T17" fmla="*/ 25 h 74"/>
                  <a:gd name="T18" fmla="*/ 0 w 27"/>
                  <a:gd name="T19" fmla="*/ 17 h 74"/>
                  <a:gd name="T20" fmla="*/ 8 w 27"/>
                  <a:gd name="T21" fmla="*/ 17 h 74"/>
                  <a:gd name="T22" fmla="*/ 8 w 27"/>
                  <a:gd name="T23" fmla="*/ 0 h 74"/>
                  <a:gd name="T24" fmla="*/ 15 w 27"/>
                  <a:gd name="T25" fmla="*/ 0 h 74"/>
                  <a:gd name="T26" fmla="*/ 15 w 27"/>
                  <a:gd name="T27" fmla="*/ 17 h 74"/>
                  <a:gd name="T28" fmla="*/ 27 w 27"/>
                  <a:gd name="T29" fmla="*/ 17 h 74"/>
                  <a:gd name="T30" fmla="*/ 27 w 27"/>
                  <a:gd name="T31" fmla="*/ 25 h 74"/>
                  <a:gd name="T32" fmla="*/ 15 w 27"/>
                  <a:gd name="T33" fmla="*/ 25 h 74"/>
                  <a:gd name="T34" fmla="*/ 15 w 27"/>
                  <a:gd name="T35" fmla="*/ 58 h 74"/>
                  <a:gd name="T36" fmla="*/ 15 w 27"/>
                  <a:gd name="T37" fmla="*/ 58 h 74"/>
                  <a:gd name="T38" fmla="*/ 17 w 27"/>
                  <a:gd name="T39" fmla="*/ 62 h 74"/>
                  <a:gd name="T40" fmla="*/ 17 w 27"/>
                  <a:gd name="T41" fmla="*/ 64 h 74"/>
                  <a:gd name="T42" fmla="*/ 17 w 27"/>
                  <a:gd name="T43" fmla="*/ 64 h 74"/>
                  <a:gd name="T44" fmla="*/ 19 w 27"/>
                  <a:gd name="T45" fmla="*/ 66 h 74"/>
                  <a:gd name="T46" fmla="*/ 23 w 27"/>
                  <a:gd name="T47" fmla="*/ 66 h 74"/>
                  <a:gd name="T48" fmla="*/ 27 w 27"/>
                  <a:gd name="T49" fmla="*/ 66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5" y="72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64"/>
                    </a:lnTo>
                    <a:lnTo>
                      <a:pt x="8" y="58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15" y="25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102"/>
              <p:cNvSpPr>
                <a:spLocks noEditPoints="1"/>
              </p:cNvSpPr>
              <p:nvPr/>
            </p:nvSpPr>
            <p:spPr bwMode="auto">
              <a:xfrm>
                <a:off x="1331" y="427"/>
                <a:ext cx="45" cy="57"/>
              </a:xfrm>
              <a:custGeom>
                <a:avLst/>
                <a:gdLst>
                  <a:gd name="T0" fmla="*/ 45 w 45"/>
                  <a:gd name="T1" fmla="*/ 41 h 57"/>
                  <a:gd name="T2" fmla="*/ 39 w 45"/>
                  <a:gd name="T3" fmla="*/ 51 h 57"/>
                  <a:gd name="T4" fmla="*/ 31 w 45"/>
                  <a:gd name="T5" fmla="*/ 57 h 57"/>
                  <a:gd name="T6" fmla="*/ 23 w 45"/>
                  <a:gd name="T7" fmla="*/ 57 h 57"/>
                  <a:gd name="T8" fmla="*/ 6 w 45"/>
                  <a:gd name="T9" fmla="*/ 51 h 57"/>
                  <a:gd name="T10" fmla="*/ 4 w 45"/>
                  <a:gd name="T11" fmla="*/ 47 h 57"/>
                  <a:gd name="T12" fmla="*/ 2 w 45"/>
                  <a:gd name="T13" fmla="*/ 41 h 57"/>
                  <a:gd name="T14" fmla="*/ 0 w 45"/>
                  <a:gd name="T15" fmla="*/ 29 h 57"/>
                  <a:gd name="T16" fmla="*/ 2 w 45"/>
                  <a:gd name="T17" fmla="*/ 16 h 57"/>
                  <a:gd name="T18" fmla="*/ 6 w 45"/>
                  <a:gd name="T19" fmla="*/ 6 h 57"/>
                  <a:gd name="T20" fmla="*/ 13 w 45"/>
                  <a:gd name="T21" fmla="*/ 2 h 57"/>
                  <a:gd name="T22" fmla="*/ 23 w 45"/>
                  <a:gd name="T23" fmla="*/ 0 h 57"/>
                  <a:gd name="T24" fmla="*/ 39 w 45"/>
                  <a:gd name="T25" fmla="*/ 6 h 57"/>
                  <a:gd name="T26" fmla="*/ 43 w 45"/>
                  <a:gd name="T27" fmla="*/ 10 h 57"/>
                  <a:gd name="T28" fmla="*/ 45 w 45"/>
                  <a:gd name="T29" fmla="*/ 16 h 57"/>
                  <a:gd name="T30" fmla="*/ 45 w 45"/>
                  <a:gd name="T31" fmla="*/ 29 h 57"/>
                  <a:gd name="T32" fmla="*/ 45 w 45"/>
                  <a:gd name="T33" fmla="*/ 41 h 57"/>
                  <a:gd name="T34" fmla="*/ 37 w 45"/>
                  <a:gd name="T35" fmla="*/ 18 h 57"/>
                  <a:gd name="T36" fmla="*/ 33 w 45"/>
                  <a:gd name="T37" fmla="*/ 12 h 57"/>
                  <a:gd name="T38" fmla="*/ 27 w 45"/>
                  <a:gd name="T39" fmla="*/ 8 h 57"/>
                  <a:gd name="T40" fmla="*/ 23 w 45"/>
                  <a:gd name="T41" fmla="*/ 8 h 57"/>
                  <a:gd name="T42" fmla="*/ 11 w 45"/>
                  <a:gd name="T43" fmla="*/ 12 h 57"/>
                  <a:gd name="T44" fmla="*/ 9 w 45"/>
                  <a:gd name="T45" fmla="*/ 14 h 57"/>
                  <a:gd name="T46" fmla="*/ 8 w 45"/>
                  <a:gd name="T47" fmla="*/ 18 h 57"/>
                  <a:gd name="T48" fmla="*/ 8 w 45"/>
                  <a:gd name="T49" fmla="*/ 29 h 57"/>
                  <a:gd name="T50" fmla="*/ 8 w 45"/>
                  <a:gd name="T51" fmla="*/ 39 h 57"/>
                  <a:gd name="T52" fmla="*/ 11 w 45"/>
                  <a:gd name="T53" fmla="*/ 47 h 57"/>
                  <a:gd name="T54" fmla="*/ 17 w 45"/>
                  <a:gd name="T55" fmla="*/ 49 h 57"/>
                  <a:gd name="T56" fmla="*/ 23 w 45"/>
                  <a:gd name="T57" fmla="*/ 51 h 57"/>
                  <a:gd name="T58" fmla="*/ 33 w 45"/>
                  <a:gd name="T59" fmla="*/ 47 h 57"/>
                  <a:gd name="T60" fmla="*/ 35 w 45"/>
                  <a:gd name="T61" fmla="*/ 43 h 57"/>
                  <a:gd name="T62" fmla="*/ 37 w 45"/>
                  <a:gd name="T63" fmla="*/ 39 h 57"/>
                  <a:gd name="T64" fmla="*/ 37 w 45"/>
                  <a:gd name="T65" fmla="*/ 29 h 57"/>
                  <a:gd name="T66" fmla="*/ 37 w 45"/>
                  <a:gd name="T67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57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7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13" y="57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8"/>
                    </a:moveTo>
                    <a:lnTo>
                      <a:pt x="37" y="18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9" y="43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7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18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103"/>
              <p:cNvSpPr>
                <a:spLocks/>
              </p:cNvSpPr>
              <p:nvPr/>
            </p:nvSpPr>
            <p:spPr bwMode="auto">
              <a:xfrm>
                <a:off x="1489" y="1065"/>
                <a:ext cx="287" cy="248"/>
              </a:xfrm>
              <a:custGeom>
                <a:avLst/>
                <a:gdLst>
                  <a:gd name="T0" fmla="*/ 222 w 287"/>
                  <a:gd name="T1" fmla="*/ 248 h 248"/>
                  <a:gd name="T2" fmla="*/ 199 w 287"/>
                  <a:gd name="T3" fmla="*/ 248 h 248"/>
                  <a:gd name="T4" fmla="*/ 142 w 287"/>
                  <a:gd name="T5" fmla="*/ 49 h 248"/>
                  <a:gd name="T6" fmla="*/ 88 w 287"/>
                  <a:gd name="T7" fmla="*/ 248 h 248"/>
                  <a:gd name="T8" fmla="*/ 64 w 287"/>
                  <a:gd name="T9" fmla="*/ 248 h 248"/>
                  <a:gd name="T10" fmla="*/ 0 w 287"/>
                  <a:gd name="T11" fmla="*/ 0 h 248"/>
                  <a:gd name="T12" fmla="*/ 29 w 287"/>
                  <a:gd name="T13" fmla="*/ 0 h 248"/>
                  <a:gd name="T14" fmla="*/ 76 w 287"/>
                  <a:gd name="T15" fmla="*/ 199 h 248"/>
                  <a:gd name="T16" fmla="*/ 131 w 287"/>
                  <a:gd name="T17" fmla="*/ 0 h 248"/>
                  <a:gd name="T18" fmla="*/ 156 w 287"/>
                  <a:gd name="T19" fmla="*/ 0 h 248"/>
                  <a:gd name="T20" fmla="*/ 211 w 287"/>
                  <a:gd name="T21" fmla="*/ 199 h 248"/>
                  <a:gd name="T22" fmla="*/ 257 w 287"/>
                  <a:gd name="T23" fmla="*/ 0 h 248"/>
                  <a:gd name="T24" fmla="*/ 287 w 287"/>
                  <a:gd name="T25" fmla="*/ 0 h 248"/>
                  <a:gd name="T26" fmla="*/ 222 w 287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8">
                    <a:moveTo>
                      <a:pt x="222" y="248"/>
                    </a:moveTo>
                    <a:lnTo>
                      <a:pt x="199" y="248"/>
                    </a:lnTo>
                    <a:lnTo>
                      <a:pt x="142" y="49"/>
                    </a:lnTo>
                    <a:lnTo>
                      <a:pt x="88" y="248"/>
                    </a:lnTo>
                    <a:lnTo>
                      <a:pt x="64" y="24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6" y="199"/>
                    </a:lnTo>
                    <a:lnTo>
                      <a:pt x="131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57" y="0"/>
                    </a:lnTo>
                    <a:lnTo>
                      <a:pt x="287" y="0"/>
                    </a:lnTo>
                    <a:lnTo>
                      <a:pt x="222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104"/>
              <p:cNvSpPr>
                <a:spLocks noEditPoints="1"/>
              </p:cNvSpPr>
              <p:nvPr/>
            </p:nvSpPr>
            <p:spPr bwMode="auto">
              <a:xfrm>
                <a:off x="1789" y="1139"/>
                <a:ext cx="141" cy="176"/>
              </a:xfrm>
              <a:custGeom>
                <a:avLst/>
                <a:gdLst>
                  <a:gd name="T0" fmla="*/ 26 w 141"/>
                  <a:gd name="T1" fmla="*/ 96 h 176"/>
                  <a:gd name="T2" fmla="*/ 28 w 141"/>
                  <a:gd name="T3" fmla="*/ 119 h 176"/>
                  <a:gd name="T4" fmla="*/ 37 w 141"/>
                  <a:gd name="T5" fmla="*/ 139 h 176"/>
                  <a:gd name="T6" fmla="*/ 45 w 141"/>
                  <a:gd name="T7" fmla="*/ 145 h 176"/>
                  <a:gd name="T8" fmla="*/ 65 w 141"/>
                  <a:gd name="T9" fmla="*/ 153 h 176"/>
                  <a:gd name="T10" fmla="*/ 74 w 141"/>
                  <a:gd name="T11" fmla="*/ 154 h 176"/>
                  <a:gd name="T12" fmla="*/ 100 w 141"/>
                  <a:gd name="T13" fmla="*/ 151 h 176"/>
                  <a:gd name="T14" fmla="*/ 110 w 141"/>
                  <a:gd name="T15" fmla="*/ 143 h 176"/>
                  <a:gd name="T16" fmla="*/ 137 w 141"/>
                  <a:gd name="T17" fmla="*/ 151 h 176"/>
                  <a:gd name="T18" fmla="*/ 123 w 141"/>
                  <a:gd name="T19" fmla="*/ 162 h 176"/>
                  <a:gd name="T20" fmla="*/ 110 w 141"/>
                  <a:gd name="T21" fmla="*/ 170 h 176"/>
                  <a:gd name="T22" fmla="*/ 74 w 141"/>
                  <a:gd name="T23" fmla="*/ 176 h 176"/>
                  <a:gd name="T24" fmla="*/ 59 w 141"/>
                  <a:gd name="T25" fmla="*/ 174 h 176"/>
                  <a:gd name="T26" fmla="*/ 30 w 141"/>
                  <a:gd name="T27" fmla="*/ 164 h 176"/>
                  <a:gd name="T28" fmla="*/ 20 w 141"/>
                  <a:gd name="T29" fmla="*/ 154 h 176"/>
                  <a:gd name="T30" fmla="*/ 4 w 141"/>
                  <a:gd name="T31" fmla="*/ 127 h 176"/>
                  <a:gd name="T32" fmla="*/ 0 w 141"/>
                  <a:gd name="T33" fmla="*/ 88 h 176"/>
                  <a:gd name="T34" fmla="*/ 0 w 141"/>
                  <a:gd name="T35" fmla="*/ 69 h 176"/>
                  <a:gd name="T36" fmla="*/ 10 w 141"/>
                  <a:gd name="T37" fmla="*/ 37 h 176"/>
                  <a:gd name="T38" fmla="*/ 18 w 141"/>
                  <a:gd name="T39" fmla="*/ 24 h 176"/>
                  <a:gd name="T40" fmla="*/ 41 w 141"/>
                  <a:gd name="T41" fmla="*/ 6 h 176"/>
                  <a:gd name="T42" fmla="*/ 71 w 141"/>
                  <a:gd name="T43" fmla="*/ 0 h 176"/>
                  <a:gd name="T44" fmla="*/ 86 w 141"/>
                  <a:gd name="T45" fmla="*/ 2 h 176"/>
                  <a:gd name="T46" fmla="*/ 111 w 141"/>
                  <a:gd name="T47" fmla="*/ 14 h 176"/>
                  <a:gd name="T48" fmla="*/ 121 w 141"/>
                  <a:gd name="T49" fmla="*/ 24 h 176"/>
                  <a:gd name="T50" fmla="*/ 135 w 141"/>
                  <a:gd name="T51" fmla="*/ 49 h 176"/>
                  <a:gd name="T52" fmla="*/ 141 w 141"/>
                  <a:gd name="T53" fmla="*/ 84 h 176"/>
                  <a:gd name="T54" fmla="*/ 26 w 141"/>
                  <a:gd name="T55" fmla="*/ 96 h 176"/>
                  <a:gd name="T56" fmla="*/ 113 w 141"/>
                  <a:gd name="T57" fmla="*/ 61 h 176"/>
                  <a:gd name="T58" fmla="*/ 110 w 141"/>
                  <a:gd name="T59" fmla="*/ 47 h 176"/>
                  <a:gd name="T60" fmla="*/ 94 w 141"/>
                  <a:gd name="T61" fmla="*/ 30 h 176"/>
                  <a:gd name="T62" fmla="*/ 82 w 141"/>
                  <a:gd name="T63" fmla="*/ 24 h 176"/>
                  <a:gd name="T64" fmla="*/ 71 w 141"/>
                  <a:gd name="T65" fmla="*/ 22 h 176"/>
                  <a:gd name="T66" fmla="*/ 45 w 141"/>
                  <a:gd name="T67" fmla="*/ 30 h 176"/>
                  <a:gd name="T68" fmla="*/ 37 w 141"/>
                  <a:gd name="T69" fmla="*/ 37 h 176"/>
                  <a:gd name="T70" fmla="*/ 30 w 141"/>
                  <a:gd name="T71" fmla="*/ 47 h 176"/>
                  <a:gd name="T72" fmla="*/ 26 w 141"/>
                  <a:gd name="T73" fmla="*/ 61 h 176"/>
                  <a:gd name="T74" fmla="*/ 115 w 141"/>
                  <a:gd name="T75" fmla="*/ 76 h 176"/>
                  <a:gd name="T76" fmla="*/ 113 w 141"/>
                  <a:gd name="T77" fmla="*/ 6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6">
                    <a:moveTo>
                      <a:pt x="26" y="96"/>
                    </a:moveTo>
                    <a:lnTo>
                      <a:pt x="26" y="96"/>
                    </a:lnTo>
                    <a:lnTo>
                      <a:pt x="26" y="108"/>
                    </a:lnTo>
                    <a:lnTo>
                      <a:pt x="28" y="119"/>
                    </a:lnTo>
                    <a:lnTo>
                      <a:pt x="31" y="131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45"/>
                    </a:lnTo>
                    <a:lnTo>
                      <a:pt x="53" y="151"/>
                    </a:lnTo>
                    <a:lnTo>
                      <a:pt x="65" y="153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88" y="153"/>
                    </a:lnTo>
                    <a:lnTo>
                      <a:pt x="100" y="151"/>
                    </a:lnTo>
                    <a:lnTo>
                      <a:pt x="100" y="151"/>
                    </a:lnTo>
                    <a:lnTo>
                      <a:pt x="110" y="143"/>
                    </a:lnTo>
                    <a:lnTo>
                      <a:pt x="119" y="135"/>
                    </a:lnTo>
                    <a:lnTo>
                      <a:pt x="137" y="151"/>
                    </a:lnTo>
                    <a:lnTo>
                      <a:pt x="137" y="151"/>
                    </a:lnTo>
                    <a:lnTo>
                      <a:pt x="123" y="162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94" y="174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59" y="174"/>
                    </a:lnTo>
                    <a:lnTo>
                      <a:pt x="43" y="170"/>
                    </a:lnTo>
                    <a:lnTo>
                      <a:pt x="30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0" y="143"/>
                    </a:lnTo>
                    <a:lnTo>
                      <a:pt x="4" y="127"/>
                    </a:lnTo>
                    <a:lnTo>
                      <a:pt x="0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4" y="51"/>
                    </a:lnTo>
                    <a:lnTo>
                      <a:pt x="10" y="37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30" y="14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1" y="14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29" y="35"/>
                    </a:lnTo>
                    <a:lnTo>
                      <a:pt x="135" y="49"/>
                    </a:lnTo>
                    <a:lnTo>
                      <a:pt x="139" y="65"/>
                    </a:lnTo>
                    <a:lnTo>
                      <a:pt x="141" y="84"/>
                    </a:lnTo>
                    <a:lnTo>
                      <a:pt x="141" y="96"/>
                    </a:lnTo>
                    <a:lnTo>
                      <a:pt x="26" y="96"/>
                    </a:lnTo>
                    <a:close/>
                    <a:moveTo>
                      <a:pt x="113" y="61"/>
                    </a:moveTo>
                    <a:lnTo>
                      <a:pt x="113" y="61"/>
                    </a:lnTo>
                    <a:lnTo>
                      <a:pt x="110" y="47"/>
                    </a:lnTo>
                    <a:lnTo>
                      <a:pt x="110" y="47"/>
                    </a:lnTo>
                    <a:lnTo>
                      <a:pt x="104" y="37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2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57" y="24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37" y="3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3" y="61"/>
                    </a:lnTo>
                    <a:lnTo>
                      <a:pt x="11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105"/>
              <p:cNvSpPr>
                <a:spLocks/>
              </p:cNvSpPr>
              <p:nvPr/>
            </p:nvSpPr>
            <p:spPr bwMode="auto">
              <a:xfrm>
                <a:off x="1982" y="1065"/>
                <a:ext cx="61" cy="248"/>
              </a:xfrm>
              <a:custGeom>
                <a:avLst/>
                <a:gdLst>
                  <a:gd name="T0" fmla="*/ 43 w 61"/>
                  <a:gd name="T1" fmla="*/ 248 h 248"/>
                  <a:gd name="T2" fmla="*/ 43 w 61"/>
                  <a:gd name="T3" fmla="*/ 248 h 248"/>
                  <a:gd name="T4" fmla="*/ 34 w 61"/>
                  <a:gd name="T5" fmla="*/ 248 h 248"/>
                  <a:gd name="T6" fmla="*/ 24 w 61"/>
                  <a:gd name="T7" fmla="*/ 244 h 248"/>
                  <a:gd name="T8" fmla="*/ 18 w 61"/>
                  <a:gd name="T9" fmla="*/ 240 h 248"/>
                  <a:gd name="T10" fmla="*/ 10 w 61"/>
                  <a:gd name="T11" fmla="*/ 236 h 248"/>
                  <a:gd name="T12" fmla="*/ 10 w 61"/>
                  <a:gd name="T13" fmla="*/ 236 h 248"/>
                  <a:gd name="T14" fmla="*/ 6 w 61"/>
                  <a:gd name="T15" fmla="*/ 228 h 248"/>
                  <a:gd name="T16" fmla="*/ 2 w 61"/>
                  <a:gd name="T17" fmla="*/ 221 h 248"/>
                  <a:gd name="T18" fmla="*/ 0 w 61"/>
                  <a:gd name="T19" fmla="*/ 213 h 248"/>
                  <a:gd name="T20" fmla="*/ 0 w 61"/>
                  <a:gd name="T21" fmla="*/ 203 h 248"/>
                  <a:gd name="T22" fmla="*/ 0 w 61"/>
                  <a:gd name="T23" fmla="*/ 0 h 248"/>
                  <a:gd name="T24" fmla="*/ 26 w 61"/>
                  <a:gd name="T25" fmla="*/ 0 h 248"/>
                  <a:gd name="T26" fmla="*/ 26 w 61"/>
                  <a:gd name="T27" fmla="*/ 201 h 248"/>
                  <a:gd name="T28" fmla="*/ 26 w 61"/>
                  <a:gd name="T29" fmla="*/ 201 h 248"/>
                  <a:gd name="T30" fmla="*/ 26 w 61"/>
                  <a:gd name="T31" fmla="*/ 213 h 248"/>
                  <a:gd name="T32" fmla="*/ 30 w 61"/>
                  <a:gd name="T33" fmla="*/ 221 h 248"/>
                  <a:gd name="T34" fmla="*/ 30 w 61"/>
                  <a:gd name="T35" fmla="*/ 221 h 248"/>
                  <a:gd name="T36" fmla="*/ 38 w 61"/>
                  <a:gd name="T37" fmla="*/ 225 h 248"/>
                  <a:gd name="T38" fmla="*/ 47 w 61"/>
                  <a:gd name="T39" fmla="*/ 227 h 248"/>
                  <a:gd name="T40" fmla="*/ 61 w 61"/>
                  <a:gd name="T41" fmla="*/ 227 h 248"/>
                  <a:gd name="T42" fmla="*/ 61 w 61"/>
                  <a:gd name="T43" fmla="*/ 248 h 248"/>
                  <a:gd name="T44" fmla="*/ 43 w 61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8">
                    <a:moveTo>
                      <a:pt x="43" y="248"/>
                    </a:moveTo>
                    <a:lnTo>
                      <a:pt x="43" y="248"/>
                    </a:lnTo>
                    <a:lnTo>
                      <a:pt x="34" y="248"/>
                    </a:lnTo>
                    <a:lnTo>
                      <a:pt x="24" y="244"/>
                    </a:lnTo>
                    <a:lnTo>
                      <a:pt x="18" y="240"/>
                    </a:lnTo>
                    <a:lnTo>
                      <a:pt x="10" y="236"/>
                    </a:lnTo>
                    <a:lnTo>
                      <a:pt x="10" y="236"/>
                    </a:lnTo>
                    <a:lnTo>
                      <a:pt x="6" y="228"/>
                    </a:lnTo>
                    <a:lnTo>
                      <a:pt x="2" y="221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01"/>
                    </a:lnTo>
                    <a:lnTo>
                      <a:pt x="26" y="201"/>
                    </a:lnTo>
                    <a:lnTo>
                      <a:pt x="26" y="213"/>
                    </a:lnTo>
                    <a:lnTo>
                      <a:pt x="30" y="221"/>
                    </a:lnTo>
                    <a:lnTo>
                      <a:pt x="30" y="221"/>
                    </a:lnTo>
                    <a:lnTo>
                      <a:pt x="38" y="225"/>
                    </a:lnTo>
                    <a:lnTo>
                      <a:pt x="47" y="227"/>
                    </a:lnTo>
                    <a:lnTo>
                      <a:pt x="61" y="227"/>
                    </a:lnTo>
                    <a:lnTo>
                      <a:pt x="61" y="248"/>
                    </a:lnTo>
                    <a:lnTo>
                      <a:pt x="43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106"/>
              <p:cNvSpPr>
                <a:spLocks/>
              </p:cNvSpPr>
              <p:nvPr/>
            </p:nvSpPr>
            <p:spPr bwMode="auto">
              <a:xfrm>
                <a:off x="2068" y="1139"/>
                <a:ext cx="133" cy="176"/>
              </a:xfrm>
              <a:custGeom>
                <a:avLst/>
                <a:gdLst>
                  <a:gd name="T0" fmla="*/ 106 w 133"/>
                  <a:gd name="T1" fmla="*/ 170 h 176"/>
                  <a:gd name="T2" fmla="*/ 76 w 133"/>
                  <a:gd name="T3" fmla="*/ 176 h 176"/>
                  <a:gd name="T4" fmla="*/ 59 w 133"/>
                  <a:gd name="T5" fmla="*/ 174 h 176"/>
                  <a:gd name="T6" fmla="*/ 32 w 133"/>
                  <a:gd name="T7" fmla="*/ 164 h 176"/>
                  <a:gd name="T8" fmla="*/ 22 w 133"/>
                  <a:gd name="T9" fmla="*/ 154 h 176"/>
                  <a:gd name="T10" fmla="*/ 6 w 133"/>
                  <a:gd name="T11" fmla="*/ 125 h 176"/>
                  <a:gd name="T12" fmla="*/ 0 w 133"/>
                  <a:gd name="T13" fmla="*/ 88 h 176"/>
                  <a:gd name="T14" fmla="*/ 2 w 133"/>
                  <a:gd name="T15" fmla="*/ 69 h 176"/>
                  <a:gd name="T16" fmla="*/ 12 w 133"/>
                  <a:gd name="T17" fmla="*/ 35 h 176"/>
                  <a:gd name="T18" fmla="*/ 22 w 133"/>
                  <a:gd name="T19" fmla="*/ 24 h 176"/>
                  <a:gd name="T20" fmla="*/ 45 w 133"/>
                  <a:gd name="T21" fmla="*/ 6 h 176"/>
                  <a:gd name="T22" fmla="*/ 76 w 133"/>
                  <a:gd name="T23" fmla="*/ 0 h 176"/>
                  <a:gd name="T24" fmla="*/ 92 w 133"/>
                  <a:gd name="T25" fmla="*/ 2 h 176"/>
                  <a:gd name="T26" fmla="*/ 106 w 133"/>
                  <a:gd name="T27" fmla="*/ 6 h 176"/>
                  <a:gd name="T28" fmla="*/ 133 w 133"/>
                  <a:gd name="T29" fmla="*/ 26 h 176"/>
                  <a:gd name="T30" fmla="*/ 115 w 133"/>
                  <a:gd name="T31" fmla="*/ 41 h 176"/>
                  <a:gd name="T32" fmla="*/ 96 w 133"/>
                  <a:gd name="T33" fmla="*/ 28 h 176"/>
                  <a:gd name="T34" fmla="*/ 88 w 133"/>
                  <a:gd name="T35" fmla="*/ 24 h 176"/>
                  <a:gd name="T36" fmla="*/ 76 w 133"/>
                  <a:gd name="T37" fmla="*/ 24 h 176"/>
                  <a:gd name="T38" fmla="*/ 53 w 133"/>
                  <a:gd name="T39" fmla="*/ 28 h 176"/>
                  <a:gd name="T40" fmla="*/ 35 w 133"/>
                  <a:gd name="T41" fmla="*/ 43 h 176"/>
                  <a:gd name="T42" fmla="*/ 32 w 133"/>
                  <a:gd name="T43" fmla="*/ 51 h 176"/>
                  <a:gd name="T44" fmla="*/ 28 w 133"/>
                  <a:gd name="T45" fmla="*/ 61 h 176"/>
                  <a:gd name="T46" fmla="*/ 26 w 133"/>
                  <a:gd name="T47" fmla="*/ 88 h 176"/>
                  <a:gd name="T48" fmla="*/ 26 w 133"/>
                  <a:gd name="T49" fmla="*/ 104 h 176"/>
                  <a:gd name="T50" fmla="*/ 28 w 133"/>
                  <a:gd name="T51" fmla="*/ 115 h 176"/>
                  <a:gd name="T52" fmla="*/ 35 w 133"/>
                  <a:gd name="T53" fmla="*/ 135 h 176"/>
                  <a:gd name="T54" fmla="*/ 43 w 133"/>
                  <a:gd name="T55" fmla="*/ 143 h 176"/>
                  <a:gd name="T56" fmla="*/ 63 w 133"/>
                  <a:gd name="T57" fmla="*/ 153 h 176"/>
                  <a:gd name="T58" fmla="*/ 76 w 133"/>
                  <a:gd name="T59" fmla="*/ 154 h 176"/>
                  <a:gd name="T60" fmla="*/ 96 w 133"/>
                  <a:gd name="T61" fmla="*/ 149 h 176"/>
                  <a:gd name="T62" fmla="*/ 106 w 133"/>
                  <a:gd name="T63" fmla="*/ 143 h 176"/>
                  <a:gd name="T64" fmla="*/ 133 w 133"/>
                  <a:gd name="T65" fmla="*/ 151 h 176"/>
                  <a:gd name="T66" fmla="*/ 119 w 133"/>
                  <a:gd name="T67" fmla="*/ 162 h 176"/>
                  <a:gd name="T68" fmla="*/ 106 w 133"/>
                  <a:gd name="T69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76">
                    <a:moveTo>
                      <a:pt x="106" y="170"/>
                    </a:moveTo>
                    <a:lnTo>
                      <a:pt x="106" y="170"/>
                    </a:lnTo>
                    <a:lnTo>
                      <a:pt x="92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59" y="174"/>
                    </a:lnTo>
                    <a:lnTo>
                      <a:pt x="45" y="170"/>
                    </a:lnTo>
                    <a:lnTo>
                      <a:pt x="32" y="16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12" y="141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6" y="51"/>
                    </a:lnTo>
                    <a:lnTo>
                      <a:pt x="12" y="3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14"/>
                    </a:lnTo>
                    <a:lnTo>
                      <a:pt x="45" y="6"/>
                    </a:lnTo>
                    <a:lnTo>
                      <a:pt x="59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2" y="2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19" y="14"/>
                    </a:lnTo>
                    <a:lnTo>
                      <a:pt x="133" y="26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6" y="33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88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3" y="24"/>
                    </a:lnTo>
                    <a:lnTo>
                      <a:pt x="53" y="28"/>
                    </a:lnTo>
                    <a:lnTo>
                      <a:pt x="43" y="3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74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104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32" y="125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43" y="143"/>
                    </a:lnTo>
                    <a:lnTo>
                      <a:pt x="53" y="149"/>
                    </a:lnTo>
                    <a:lnTo>
                      <a:pt x="63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8" y="153"/>
                    </a:lnTo>
                    <a:lnTo>
                      <a:pt x="96" y="149"/>
                    </a:lnTo>
                    <a:lnTo>
                      <a:pt x="96" y="149"/>
                    </a:lnTo>
                    <a:lnTo>
                      <a:pt x="106" y="143"/>
                    </a:lnTo>
                    <a:lnTo>
                      <a:pt x="115" y="135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19" y="162"/>
                    </a:lnTo>
                    <a:lnTo>
                      <a:pt x="106" y="170"/>
                    </a:lnTo>
                    <a:lnTo>
                      <a:pt x="10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107"/>
              <p:cNvSpPr>
                <a:spLocks noEditPoints="1"/>
              </p:cNvSpPr>
              <p:nvPr/>
            </p:nvSpPr>
            <p:spPr bwMode="auto">
              <a:xfrm>
                <a:off x="2234" y="1139"/>
                <a:ext cx="139" cy="176"/>
              </a:xfrm>
              <a:custGeom>
                <a:avLst/>
                <a:gdLst>
                  <a:gd name="T0" fmla="*/ 135 w 139"/>
                  <a:gd name="T1" fmla="*/ 127 h 176"/>
                  <a:gd name="T2" fmla="*/ 119 w 139"/>
                  <a:gd name="T3" fmla="*/ 156 h 176"/>
                  <a:gd name="T4" fmla="*/ 107 w 139"/>
                  <a:gd name="T5" fmla="*/ 164 h 176"/>
                  <a:gd name="T6" fmla="*/ 84 w 139"/>
                  <a:gd name="T7" fmla="*/ 174 h 176"/>
                  <a:gd name="T8" fmla="*/ 70 w 139"/>
                  <a:gd name="T9" fmla="*/ 176 h 176"/>
                  <a:gd name="T10" fmla="*/ 43 w 139"/>
                  <a:gd name="T11" fmla="*/ 172 h 176"/>
                  <a:gd name="T12" fmla="*/ 20 w 139"/>
                  <a:gd name="T13" fmla="*/ 156 h 176"/>
                  <a:gd name="T14" fmla="*/ 10 w 139"/>
                  <a:gd name="T15" fmla="*/ 143 h 176"/>
                  <a:gd name="T16" fmla="*/ 4 w 139"/>
                  <a:gd name="T17" fmla="*/ 127 h 176"/>
                  <a:gd name="T18" fmla="*/ 0 w 139"/>
                  <a:gd name="T19" fmla="*/ 88 h 176"/>
                  <a:gd name="T20" fmla="*/ 0 w 139"/>
                  <a:gd name="T21" fmla="*/ 67 h 176"/>
                  <a:gd name="T22" fmla="*/ 4 w 139"/>
                  <a:gd name="T23" fmla="*/ 49 h 176"/>
                  <a:gd name="T24" fmla="*/ 20 w 139"/>
                  <a:gd name="T25" fmla="*/ 20 h 176"/>
                  <a:gd name="T26" fmla="*/ 31 w 139"/>
                  <a:gd name="T27" fmla="*/ 12 h 176"/>
                  <a:gd name="T28" fmla="*/ 55 w 139"/>
                  <a:gd name="T29" fmla="*/ 2 h 176"/>
                  <a:gd name="T30" fmla="*/ 70 w 139"/>
                  <a:gd name="T31" fmla="*/ 0 h 176"/>
                  <a:gd name="T32" fmla="*/ 96 w 139"/>
                  <a:gd name="T33" fmla="*/ 6 h 176"/>
                  <a:gd name="T34" fmla="*/ 119 w 139"/>
                  <a:gd name="T35" fmla="*/ 20 h 176"/>
                  <a:gd name="T36" fmla="*/ 129 w 139"/>
                  <a:gd name="T37" fmla="*/ 33 h 176"/>
                  <a:gd name="T38" fmla="*/ 135 w 139"/>
                  <a:gd name="T39" fmla="*/ 49 h 176"/>
                  <a:gd name="T40" fmla="*/ 139 w 139"/>
                  <a:gd name="T41" fmla="*/ 88 h 176"/>
                  <a:gd name="T42" fmla="*/ 139 w 139"/>
                  <a:gd name="T43" fmla="*/ 110 h 176"/>
                  <a:gd name="T44" fmla="*/ 135 w 139"/>
                  <a:gd name="T45" fmla="*/ 127 h 176"/>
                  <a:gd name="T46" fmla="*/ 111 w 139"/>
                  <a:gd name="T47" fmla="*/ 57 h 176"/>
                  <a:gd name="T48" fmla="*/ 102 w 139"/>
                  <a:gd name="T49" fmla="*/ 35 h 176"/>
                  <a:gd name="T50" fmla="*/ 94 w 139"/>
                  <a:gd name="T51" fmla="*/ 30 h 176"/>
                  <a:gd name="T52" fmla="*/ 78 w 139"/>
                  <a:gd name="T53" fmla="*/ 24 h 176"/>
                  <a:gd name="T54" fmla="*/ 70 w 139"/>
                  <a:gd name="T55" fmla="*/ 24 h 176"/>
                  <a:gd name="T56" fmla="*/ 53 w 139"/>
                  <a:gd name="T57" fmla="*/ 26 h 176"/>
                  <a:gd name="T58" fmla="*/ 39 w 139"/>
                  <a:gd name="T59" fmla="*/ 35 h 176"/>
                  <a:gd name="T60" fmla="*/ 31 w 139"/>
                  <a:gd name="T61" fmla="*/ 45 h 176"/>
                  <a:gd name="T62" fmla="*/ 27 w 139"/>
                  <a:gd name="T63" fmla="*/ 57 h 176"/>
                  <a:gd name="T64" fmla="*/ 26 w 139"/>
                  <a:gd name="T65" fmla="*/ 88 h 176"/>
                  <a:gd name="T66" fmla="*/ 26 w 139"/>
                  <a:gd name="T67" fmla="*/ 106 h 176"/>
                  <a:gd name="T68" fmla="*/ 27 w 139"/>
                  <a:gd name="T69" fmla="*/ 119 h 176"/>
                  <a:gd name="T70" fmla="*/ 39 w 139"/>
                  <a:gd name="T71" fmla="*/ 141 h 176"/>
                  <a:gd name="T72" fmla="*/ 45 w 139"/>
                  <a:gd name="T73" fmla="*/ 147 h 176"/>
                  <a:gd name="T74" fmla="*/ 61 w 139"/>
                  <a:gd name="T75" fmla="*/ 153 h 176"/>
                  <a:gd name="T76" fmla="*/ 70 w 139"/>
                  <a:gd name="T77" fmla="*/ 154 h 176"/>
                  <a:gd name="T78" fmla="*/ 86 w 139"/>
                  <a:gd name="T79" fmla="*/ 151 h 176"/>
                  <a:gd name="T80" fmla="*/ 102 w 139"/>
                  <a:gd name="T81" fmla="*/ 141 h 176"/>
                  <a:gd name="T82" fmla="*/ 107 w 139"/>
                  <a:gd name="T83" fmla="*/ 131 h 176"/>
                  <a:gd name="T84" fmla="*/ 111 w 139"/>
                  <a:gd name="T85" fmla="*/ 119 h 176"/>
                  <a:gd name="T86" fmla="*/ 115 w 139"/>
                  <a:gd name="T87" fmla="*/ 88 h 176"/>
                  <a:gd name="T88" fmla="*/ 113 w 139"/>
                  <a:gd name="T89" fmla="*/ 73 h 176"/>
                  <a:gd name="T90" fmla="*/ 111 w 139"/>
                  <a:gd name="T91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176">
                    <a:moveTo>
                      <a:pt x="135" y="127"/>
                    </a:moveTo>
                    <a:lnTo>
                      <a:pt x="135" y="127"/>
                    </a:lnTo>
                    <a:lnTo>
                      <a:pt x="129" y="143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07" y="164"/>
                    </a:lnTo>
                    <a:lnTo>
                      <a:pt x="96" y="172"/>
                    </a:lnTo>
                    <a:lnTo>
                      <a:pt x="84" y="174"/>
                    </a:lnTo>
                    <a:lnTo>
                      <a:pt x="70" y="176"/>
                    </a:lnTo>
                    <a:lnTo>
                      <a:pt x="70" y="176"/>
                    </a:lnTo>
                    <a:lnTo>
                      <a:pt x="55" y="174"/>
                    </a:lnTo>
                    <a:lnTo>
                      <a:pt x="43" y="172"/>
                    </a:lnTo>
                    <a:lnTo>
                      <a:pt x="31" y="164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10" y="143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0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10" y="33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31" y="12"/>
                    </a:lnTo>
                    <a:lnTo>
                      <a:pt x="43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2"/>
                    </a:lnTo>
                    <a:lnTo>
                      <a:pt x="96" y="6"/>
                    </a:lnTo>
                    <a:lnTo>
                      <a:pt x="107" y="12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5" y="49"/>
                    </a:lnTo>
                    <a:lnTo>
                      <a:pt x="135" y="49"/>
                    </a:lnTo>
                    <a:lnTo>
                      <a:pt x="139" y="67"/>
                    </a:lnTo>
                    <a:lnTo>
                      <a:pt x="139" y="88"/>
                    </a:lnTo>
                    <a:lnTo>
                      <a:pt x="139" y="88"/>
                    </a:lnTo>
                    <a:lnTo>
                      <a:pt x="139" y="110"/>
                    </a:lnTo>
                    <a:lnTo>
                      <a:pt x="135" y="127"/>
                    </a:lnTo>
                    <a:lnTo>
                      <a:pt x="135" y="127"/>
                    </a:lnTo>
                    <a:close/>
                    <a:moveTo>
                      <a:pt x="111" y="57"/>
                    </a:moveTo>
                    <a:lnTo>
                      <a:pt x="111" y="57"/>
                    </a:lnTo>
                    <a:lnTo>
                      <a:pt x="107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4" y="30"/>
                    </a:lnTo>
                    <a:lnTo>
                      <a:pt x="86" y="26"/>
                    </a:lnTo>
                    <a:lnTo>
                      <a:pt x="78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1" y="24"/>
                    </a:lnTo>
                    <a:lnTo>
                      <a:pt x="53" y="26"/>
                    </a:lnTo>
                    <a:lnTo>
                      <a:pt x="45" y="30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1" y="4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6" y="73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31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5" y="147"/>
                    </a:lnTo>
                    <a:lnTo>
                      <a:pt x="53" y="151"/>
                    </a:lnTo>
                    <a:lnTo>
                      <a:pt x="61" y="153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78" y="153"/>
                    </a:lnTo>
                    <a:lnTo>
                      <a:pt x="86" y="151"/>
                    </a:lnTo>
                    <a:lnTo>
                      <a:pt x="94" y="147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7" y="131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3" y="106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3" y="73"/>
                    </a:lnTo>
                    <a:lnTo>
                      <a:pt x="111" y="57"/>
                    </a:lnTo>
                    <a:lnTo>
                      <a:pt x="11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108"/>
              <p:cNvSpPr>
                <a:spLocks/>
              </p:cNvSpPr>
              <p:nvPr/>
            </p:nvSpPr>
            <p:spPr bwMode="auto">
              <a:xfrm>
                <a:off x="2427" y="1139"/>
                <a:ext cx="246" cy="174"/>
              </a:xfrm>
              <a:custGeom>
                <a:avLst/>
                <a:gdLst>
                  <a:gd name="T0" fmla="*/ 221 w 246"/>
                  <a:gd name="T1" fmla="*/ 69 h 174"/>
                  <a:gd name="T2" fmla="*/ 219 w 246"/>
                  <a:gd name="T3" fmla="*/ 59 h 174"/>
                  <a:gd name="T4" fmla="*/ 213 w 246"/>
                  <a:gd name="T5" fmla="*/ 41 h 174"/>
                  <a:gd name="T6" fmla="*/ 209 w 246"/>
                  <a:gd name="T7" fmla="*/ 35 h 174"/>
                  <a:gd name="T8" fmla="*/ 195 w 246"/>
                  <a:gd name="T9" fmla="*/ 26 h 174"/>
                  <a:gd name="T10" fmla="*/ 178 w 246"/>
                  <a:gd name="T11" fmla="*/ 24 h 174"/>
                  <a:gd name="T12" fmla="*/ 168 w 246"/>
                  <a:gd name="T13" fmla="*/ 24 h 174"/>
                  <a:gd name="T14" fmla="*/ 154 w 246"/>
                  <a:gd name="T15" fmla="*/ 30 h 174"/>
                  <a:gd name="T16" fmla="*/ 147 w 246"/>
                  <a:gd name="T17" fmla="*/ 35 h 174"/>
                  <a:gd name="T18" fmla="*/ 139 w 246"/>
                  <a:gd name="T19" fmla="*/ 47 h 174"/>
                  <a:gd name="T20" fmla="*/ 135 w 246"/>
                  <a:gd name="T21" fmla="*/ 67 h 174"/>
                  <a:gd name="T22" fmla="*/ 110 w 246"/>
                  <a:gd name="T23" fmla="*/ 174 h 174"/>
                  <a:gd name="T24" fmla="*/ 110 w 246"/>
                  <a:gd name="T25" fmla="*/ 69 h 174"/>
                  <a:gd name="T26" fmla="*/ 108 w 246"/>
                  <a:gd name="T27" fmla="*/ 49 h 174"/>
                  <a:gd name="T28" fmla="*/ 100 w 246"/>
                  <a:gd name="T29" fmla="*/ 35 h 174"/>
                  <a:gd name="T30" fmla="*/ 92 w 246"/>
                  <a:gd name="T31" fmla="*/ 30 h 174"/>
                  <a:gd name="T32" fmla="*/ 78 w 246"/>
                  <a:gd name="T33" fmla="*/ 24 h 174"/>
                  <a:gd name="T34" fmla="*/ 69 w 246"/>
                  <a:gd name="T35" fmla="*/ 24 h 174"/>
                  <a:gd name="T36" fmla="*/ 51 w 246"/>
                  <a:gd name="T37" fmla="*/ 26 h 174"/>
                  <a:gd name="T38" fmla="*/ 37 w 246"/>
                  <a:gd name="T39" fmla="*/ 35 h 174"/>
                  <a:gd name="T40" fmla="*/ 32 w 246"/>
                  <a:gd name="T41" fmla="*/ 41 h 174"/>
                  <a:gd name="T42" fmla="*/ 26 w 246"/>
                  <a:gd name="T43" fmla="*/ 59 h 174"/>
                  <a:gd name="T44" fmla="*/ 26 w 246"/>
                  <a:gd name="T45" fmla="*/ 174 h 174"/>
                  <a:gd name="T46" fmla="*/ 0 w 246"/>
                  <a:gd name="T47" fmla="*/ 2 h 174"/>
                  <a:gd name="T48" fmla="*/ 26 w 246"/>
                  <a:gd name="T49" fmla="*/ 22 h 174"/>
                  <a:gd name="T50" fmla="*/ 35 w 246"/>
                  <a:gd name="T51" fmla="*/ 12 h 174"/>
                  <a:gd name="T52" fmla="*/ 59 w 246"/>
                  <a:gd name="T53" fmla="*/ 2 h 174"/>
                  <a:gd name="T54" fmla="*/ 74 w 246"/>
                  <a:gd name="T55" fmla="*/ 0 h 174"/>
                  <a:gd name="T56" fmla="*/ 106 w 246"/>
                  <a:gd name="T57" fmla="*/ 8 h 174"/>
                  <a:gd name="T58" fmla="*/ 127 w 246"/>
                  <a:gd name="T59" fmla="*/ 30 h 174"/>
                  <a:gd name="T60" fmla="*/ 137 w 246"/>
                  <a:gd name="T61" fmla="*/ 16 h 174"/>
                  <a:gd name="T62" fmla="*/ 166 w 246"/>
                  <a:gd name="T63" fmla="*/ 2 h 174"/>
                  <a:gd name="T64" fmla="*/ 182 w 246"/>
                  <a:gd name="T65" fmla="*/ 0 h 174"/>
                  <a:gd name="T66" fmla="*/ 207 w 246"/>
                  <a:gd name="T67" fmla="*/ 4 h 174"/>
                  <a:gd name="T68" fmla="*/ 227 w 246"/>
                  <a:gd name="T69" fmla="*/ 16 h 174"/>
                  <a:gd name="T70" fmla="*/ 234 w 246"/>
                  <a:gd name="T71" fmla="*/ 26 h 174"/>
                  <a:gd name="T72" fmla="*/ 244 w 246"/>
                  <a:gd name="T73" fmla="*/ 51 h 174"/>
                  <a:gd name="T74" fmla="*/ 246 w 246"/>
                  <a:gd name="T7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6" h="174">
                    <a:moveTo>
                      <a:pt x="221" y="174"/>
                    </a:moveTo>
                    <a:lnTo>
                      <a:pt x="221" y="69"/>
                    </a:lnTo>
                    <a:lnTo>
                      <a:pt x="221" y="69"/>
                    </a:lnTo>
                    <a:lnTo>
                      <a:pt x="219" y="59"/>
                    </a:lnTo>
                    <a:lnTo>
                      <a:pt x="217" y="49"/>
                    </a:lnTo>
                    <a:lnTo>
                      <a:pt x="213" y="41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03" y="30"/>
                    </a:lnTo>
                    <a:lnTo>
                      <a:pt x="195" y="26"/>
                    </a:lnTo>
                    <a:lnTo>
                      <a:pt x="18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68" y="24"/>
                    </a:lnTo>
                    <a:lnTo>
                      <a:pt x="160" y="26"/>
                    </a:lnTo>
                    <a:lnTo>
                      <a:pt x="154" y="30"/>
                    </a:lnTo>
                    <a:lnTo>
                      <a:pt x="147" y="35"/>
                    </a:lnTo>
                    <a:lnTo>
                      <a:pt x="147" y="35"/>
                    </a:lnTo>
                    <a:lnTo>
                      <a:pt x="143" y="41"/>
                    </a:lnTo>
                    <a:lnTo>
                      <a:pt x="139" y="47"/>
                    </a:lnTo>
                    <a:lnTo>
                      <a:pt x="137" y="57"/>
                    </a:lnTo>
                    <a:lnTo>
                      <a:pt x="135" y="67"/>
                    </a:lnTo>
                    <a:lnTo>
                      <a:pt x="135" y="174"/>
                    </a:lnTo>
                    <a:lnTo>
                      <a:pt x="110" y="174"/>
                    </a:lnTo>
                    <a:lnTo>
                      <a:pt x="110" y="69"/>
                    </a:lnTo>
                    <a:lnTo>
                      <a:pt x="110" y="69"/>
                    </a:lnTo>
                    <a:lnTo>
                      <a:pt x="110" y="59"/>
                    </a:lnTo>
                    <a:lnTo>
                      <a:pt x="108" y="49"/>
                    </a:lnTo>
                    <a:lnTo>
                      <a:pt x="104" y="41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92" y="30"/>
                    </a:lnTo>
                    <a:lnTo>
                      <a:pt x="86" y="26"/>
                    </a:lnTo>
                    <a:lnTo>
                      <a:pt x="78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59" y="24"/>
                    </a:lnTo>
                    <a:lnTo>
                      <a:pt x="51" y="26"/>
                    </a:lnTo>
                    <a:lnTo>
                      <a:pt x="43" y="30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2" y="41"/>
                    </a:lnTo>
                    <a:lnTo>
                      <a:pt x="28" y="49"/>
                    </a:lnTo>
                    <a:lnTo>
                      <a:pt x="26" y="59"/>
                    </a:lnTo>
                    <a:lnTo>
                      <a:pt x="26" y="69"/>
                    </a:lnTo>
                    <a:lnTo>
                      <a:pt x="26" y="174"/>
                    </a:lnTo>
                    <a:lnTo>
                      <a:pt x="0" y="174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5" y="12"/>
                    </a:lnTo>
                    <a:lnTo>
                      <a:pt x="47" y="6"/>
                    </a:lnTo>
                    <a:lnTo>
                      <a:pt x="59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0" y="2"/>
                    </a:lnTo>
                    <a:lnTo>
                      <a:pt x="106" y="8"/>
                    </a:lnTo>
                    <a:lnTo>
                      <a:pt x="117" y="16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37" y="16"/>
                    </a:lnTo>
                    <a:lnTo>
                      <a:pt x="151" y="8"/>
                    </a:lnTo>
                    <a:lnTo>
                      <a:pt x="166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95" y="2"/>
                    </a:lnTo>
                    <a:lnTo>
                      <a:pt x="207" y="4"/>
                    </a:lnTo>
                    <a:lnTo>
                      <a:pt x="217" y="10"/>
                    </a:lnTo>
                    <a:lnTo>
                      <a:pt x="227" y="16"/>
                    </a:lnTo>
                    <a:lnTo>
                      <a:pt x="227" y="16"/>
                    </a:lnTo>
                    <a:lnTo>
                      <a:pt x="234" y="26"/>
                    </a:lnTo>
                    <a:lnTo>
                      <a:pt x="240" y="37"/>
                    </a:lnTo>
                    <a:lnTo>
                      <a:pt x="244" y="51"/>
                    </a:lnTo>
                    <a:lnTo>
                      <a:pt x="246" y="65"/>
                    </a:lnTo>
                    <a:lnTo>
                      <a:pt x="246" y="174"/>
                    </a:lnTo>
                    <a:lnTo>
                      <a:pt x="221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109"/>
              <p:cNvSpPr>
                <a:spLocks noEditPoints="1"/>
              </p:cNvSpPr>
              <p:nvPr/>
            </p:nvSpPr>
            <p:spPr bwMode="auto">
              <a:xfrm>
                <a:off x="2724" y="1139"/>
                <a:ext cx="140" cy="176"/>
              </a:xfrm>
              <a:custGeom>
                <a:avLst/>
                <a:gdLst>
                  <a:gd name="T0" fmla="*/ 25 w 140"/>
                  <a:gd name="T1" fmla="*/ 96 h 176"/>
                  <a:gd name="T2" fmla="*/ 27 w 140"/>
                  <a:gd name="T3" fmla="*/ 119 h 176"/>
                  <a:gd name="T4" fmla="*/ 37 w 140"/>
                  <a:gd name="T5" fmla="*/ 139 h 176"/>
                  <a:gd name="T6" fmla="*/ 45 w 140"/>
                  <a:gd name="T7" fmla="*/ 145 h 176"/>
                  <a:gd name="T8" fmla="*/ 64 w 140"/>
                  <a:gd name="T9" fmla="*/ 153 h 176"/>
                  <a:gd name="T10" fmla="*/ 76 w 140"/>
                  <a:gd name="T11" fmla="*/ 154 h 176"/>
                  <a:gd name="T12" fmla="*/ 99 w 140"/>
                  <a:gd name="T13" fmla="*/ 151 h 176"/>
                  <a:gd name="T14" fmla="*/ 109 w 140"/>
                  <a:gd name="T15" fmla="*/ 143 h 176"/>
                  <a:gd name="T16" fmla="*/ 136 w 140"/>
                  <a:gd name="T17" fmla="*/ 151 h 176"/>
                  <a:gd name="T18" fmla="*/ 123 w 140"/>
                  <a:gd name="T19" fmla="*/ 162 h 176"/>
                  <a:gd name="T20" fmla="*/ 109 w 140"/>
                  <a:gd name="T21" fmla="*/ 170 h 176"/>
                  <a:gd name="T22" fmla="*/ 74 w 140"/>
                  <a:gd name="T23" fmla="*/ 176 h 176"/>
                  <a:gd name="T24" fmla="*/ 58 w 140"/>
                  <a:gd name="T25" fmla="*/ 174 h 176"/>
                  <a:gd name="T26" fmla="*/ 31 w 140"/>
                  <a:gd name="T27" fmla="*/ 164 h 176"/>
                  <a:gd name="T28" fmla="*/ 19 w 140"/>
                  <a:gd name="T29" fmla="*/ 154 h 176"/>
                  <a:gd name="T30" fmla="*/ 6 w 140"/>
                  <a:gd name="T31" fmla="*/ 127 h 176"/>
                  <a:gd name="T32" fmla="*/ 0 w 140"/>
                  <a:gd name="T33" fmla="*/ 88 h 176"/>
                  <a:gd name="T34" fmla="*/ 2 w 140"/>
                  <a:gd name="T35" fmla="*/ 69 h 176"/>
                  <a:gd name="T36" fmla="*/ 10 w 140"/>
                  <a:gd name="T37" fmla="*/ 37 h 176"/>
                  <a:gd name="T38" fmla="*/ 19 w 140"/>
                  <a:gd name="T39" fmla="*/ 24 h 176"/>
                  <a:gd name="T40" fmla="*/ 41 w 140"/>
                  <a:gd name="T41" fmla="*/ 6 h 176"/>
                  <a:gd name="T42" fmla="*/ 70 w 140"/>
                  <a:gd name="T43" fmla="*/ 0 h 176"/>
                  <a:gd name="T44" fmla="*/ 86 w 140"/>
                  <a:gd name="T45" fmla="*/ 2 h 176"/>
                  <a:gd name="T46" fmla="*/ 111 w 140"/>
                  <a:gd name="T47" fmla="*/ 14 h 176"/>
                  <a:gd name="T48" fmla="*/ 121 w 140"/>
                  <a:gd name="T49" fmla="*/ 24 h 176"/>
                  <a:gd name="T50" fmla="*/ 136 w 140"/>
                  <a:gd name="T51" fmla="*/ 49 h 176"/>
                  <a:gd name="T52" fmla="*/ 140 w 140"/>
                  <a:gd name="T53" fmla="*/ 84 h 176"/>
                  <a:gd name="T54" fmla="*/ 25 w 140"/>
                  <a:gd name="T55" fmla="*/ 96 h 176"/>
                  <a:gd name="T56" fmla="*/ 113 w 140"/>
                  <a:gd name="T57" fmla="*/ 61 h 176"/>
                  <a:gd name="T58" fmla="*/ 111 w 140"/>
                  <a:gd name="T59" fmla="*/ 47 h 176"/>
                  <a:gd name="T60" fmla="*/ 94 w 140"/>
                  <a:gd name="T61" fmla="*/ 30 h 176"/>
                  <a:gd name="T62" fmla="*/ 84 w 140"/>
                  <a:gd name="T63" fmla="*/ 24 h 176"/>
                  <a:gd name="T64" fmla="*/ 70 w 140"/>
                  <a:gd name="T65" fmla="*/ 22 h 176"/>
                  <a:gd name="T66" fmla="*/ 47 w 140"/>
                  <a:gd name="T67" fmla="*/ 30 h 176"/>
                  <a:gd name="T68" fmla="*/ 37 w 140"/>
                  <a:gd name="T69" fmla="*/ 37 h 176"/>
                  <a:gd name="T70" fmla="*/ 29 w 140"/>
                  <a:gd name="T71" fmla="*/ 47 h 176"/>
                  <a:gd name="T72" fmla="*/ 27 w 140"/>
                  <a:gd name="T73" fmla="*/ 61 h 176"/>
                  <a:gd name="T74" fmla="*/ 115 w 140"/>
                  <a:gd name="T75" fmla="*/ 76 h 176"/>
                  <a:gd name="T76" fmla="*/ 113 w 140"/>
                  <a:gd name="T77" fmla="*/ 6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6">
                    <a:moveTo>
                      <a:pt x="25" y="96"/>
                    </a:moveTo>
                    <a:lnTo>
                      <a:pt x="25" y="96"/>
                    </a:lnTo>
                    <a:lnTo>
                      <a:pt x="25" y="108"/>
                    </a:lnTo>
                    <a:lnTo>
                      <a:pt x="27" y="119"/>
                    </a:lnTo>
                    <a:lnTo>
                      <a:pt x="33" y="131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45"/>
                    </a:lnTo>
                    <a:lnTo>
                      <a:pt x="55" y="151"/>
                    </a:lnTo>
                    <a:lnTo>
                      <a:pt x="64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3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109" y="143"/>
                    </a:lnTo>
                    <a:lnTo>
                      <a:pt x="121" y="135"/>
                    </a:lnTo>
                    <a:lnTo>
                      <a:pt x="136" y="151"/>
                    </a:lnTo>
                    <a:lnTo>
                      <a:pt x="136" y="151"/>
                    </a:lnTo>
                    <a:lnTo>
                      <a:pt x="123" y="162"/>
                    </a:lnTo>
                    <a:lnTo>
                      <a:pt x="109" y="170"/>
                    </a:lnTo>
                    <a:lnTo>
                      <a:pt x="109" y="170"/>
                    </a:lnTo>
                    <a:lnTo>
                      <a:pt x="94" y="174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58" y="174"/>
                    </a:lnTo>
                    <a:lnTo>
                      <a:pt x="43" y="170"/>
                    </a:lnTo>
                    <a:lnTo>
                      <a:pt x="31" y="16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2" y="143"/>
                    </a:lnTo>
                    <a:lnTo>
                      <a:pt x="6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4" y="51"/>
                    </a:lnTo>
                    <a:lnTo>
                      <a:pt x="10" y="37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9" y="14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11" y="14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31" y="35"/>
                    </a:lnTo>
                    <a:lnTo>
                      <a:pt x="136" y="49"/>
                    </a:lnTo>
                    <a:lnTo>
                      <a:pt x="138" y="65"/>
                    </a:lnTo>
                    <a:lnTo>
                      <a:pt x="140" y="84"/>
                    </a:lnTo>
                    <a:lnTo>
                      <a:pt x="140" y="96"/>
                    </a:lnTo>
                    <a:lnTo>
                      <a:pt x="25" y="96"/>
                    </a:lnTo>
                    <a:close/>
                    <a:moveTo>
                      <a:pt x="113" y="61"/>
                    </a:moveTo>
                    <a:lnTo>
                      <a:pt x="113" y="61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3" y="37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84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56" y="24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37" y="3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5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3" y="61"/>
                    </a:lnTo>
                    <a:lnTo>
                      <a:pt x="11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110"/>
              <p:cNvSpPr>
                <a:spLocks noEditPoints="1"/>
              </p:cNvSpPr>
              <p:nvPr/>
            </p:nvSpPr>
            <p:spPr bwMode="auto">
              <a:xfrm>
                <a:off x="1487" y="1381"/>
                <a:ext cx="82" cy="119"/>
              </a:xfrm>
              <a:custGeom>
                <a:avLst/>
                <a:gdLst>
                  <a:gd name="T0" fmla="*/ 72 w 82"/>
                  <a:gd name="T1" fmla="*/ 111 h 119"/>
                  <a:gd name="T2" fmla="*/ 60 w 82"/>
                  <a:gd name="T3" fmla="*/ 117 h 119"/>
                  <a:gd name="T4" fmla="*/ 47 w 82"/>
                  <a:gd name="T5" fmla="*/ 119 h 119"/>
                  <a:gd name="T6" fmla="*/ 0 w 82"/>
                  <a:gd name="T7" fmla="*/ 0 h 119"/>
                  <a:gd name="T8" fmla="*/ 45 w 82"/>
                  <a:gd name="T9" fmla="*/ 0 h 119"/>
                  <a:gd name="T10" fmla="*/ 58 w 82"/>
                  <a:gd name="T11" fmla="*/ 2 h 119"/>
                  <a:gd name="T12" fmla="*/ 70 w 82"/>
                  <a:gd name="T13" fmla="*/ 8 h 119"/>
                  <a:gd name="T14" fmla="*/ 74 w 82"/>
                  <a:gd name="T15" fmla="*/ 14 h 119"/>
                  <a:gd name="T16" fmla="*/ 80 w 82"/>
                  <a:gd name="T17" fmla="*/ 26 h 119"/>
                  <a:gd name="T18" fmla="*/ 80 w 82"/>
                  <a:gd name="T19" fmla="*/ 31 h 119"/>
                  <a:gd name="T20" fmla="*/ 74 w 82"/>
                  <a:gd name="T21" fmla="*/ 49 h 119"/>
                  <a:gd name="T22" fmla="*/ 70 w 82"/>
                  <a:gd name="T23" fmla="*/ 55 h 119"/>
                  <a:gd name="T24" fmla="*/ 62 w 82"/>
                  <a:gd name="T25" fmla="*/ 59 h 119"/>
                  <a:gd name="T26" fmla="*/ 76 w 82"/>
                  <a:gd name="T27" fmla="*/ 69 h 119"/>
                  <a:gd name="T28" fmla="*/ 80 w 82"/>
                  <a:gd name="T29" fmla="*/ 76 h 119"/>
                  <a:gd name="T30" fmla="*/ 82 w 82"/>
                  <a:gd name="T31" fmla="*/ 86 h 119"/>
                  <a:gd name="T32" fmla="*/ 80 w 82"/>
                  <a:gd name="T33" fmla="*/ 102 h 119"/>
                  <a:gd name="T34" fmla="*/ 72 w 82"/>
                  <a:gd name="T35" fmla="*/ 111 h 119"/>
                  <a:gd name="T36" fmla="*/ 60 w 82"/>
                  <a:gd name="T37" fmla="*/ 16 h 119"/>
                  <a:gd name="T38" fmla="*/ 53 w 82"/>
                  <a:gd name="T39" fmla="*/ 12 h 119"/>
                  <a:gd name="T40" fmla="*/ 12 w 82"/>
                  <a:gd name="T41" fmla="*/ 12 h 119"/>
                  <a:gd name="T42" fmla="*/ 43 w 82"/>
                  <a:gd name="T43" fmla="*/ 53 h 119"/>
                  <a:gd name="T44" fmla="*/ 53 w 82"/>
                  <a:gd name="T45" fmla="*/ 51 h 119"/>
                  <a:gd name="T46" fmla="*/ 60 w 82"/>
                  <a:gd name="T47" fmla="*/ 47 h 119"/>
                  <a:gd name="T48" fmla="*/ 66 w 82"/>
                  <a:gd name="T49" fmla="*/ 31 h 119"/>
                  <a:gd name="T50" fmla="*/ 66 w 82"/>
                  <a:gd name="T51" fmla="*/ 24 h 119"/>
                  <a:gd name="T52" fmla="*/ 60 w 82"/>
                  <a:gd name="T53" fmla="*/ 16 h 119"/>
                  <a:gd name="T54" fmla="*/ 62 w 82"/>
                  <a:gd name="T55" fmla="*/ 71 h 119"/>
                  <a:gd name="T56" fmla="*/ 45 w 82"/>
                  <a:gd name="T57" fmla="*/ 65 h 119"/>
                  <a:gd name="T58" fmla="*/ 12 w 82"/>
                  <a:gd name="T59" fmla="*/ 108 h 119"/>
                  <a:gd name="T60" fmla="*/ 45 w 82"/>
                  <a:gd name="T61" fmla="*/ 108 h 119"/>
                  <a:gd name="T62" fmla="*/ 62 w 82"/>
                  <a:gd name="T63" fmla="*/ 102 h 119"/>
                  <a:gd name="T64" fmla="*/ 68 w 82"/>
                  <a:gd name="T65" fmla="*/ 96 h 119"/>
                  <a:gd name="T66" fmla="*/ 68 w 82"/>
                  <a:gd name="T67" fmla="*/ 86 h 119"/>
                  <a:gd name="T68" fmla="*/ 62 w 82"/>
                  <a:gd name="T69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19">
                    <a:moveTo>
                      <a:pt x="72" y="111"/>
                    </a:moveTo>
                    <a:lnTo>
                      <a:pt x="72" y="111"/>
                    </a:lnTo>
                    <a:lnTo>
                      <a:pt x="66" y="115"/>
                    </a:lnTo>
                    <a:lnTo>
                      <a:pt x="60" y="117"/>
                    </a:lnTo>
                    <a:lnTo>
                      <a:pt x="54" y="119"/>
                    </a:lnTo>
                    <a:lnTo>
                      <a:pt x="47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4" y="14"/>
                    </a:lnTo>
                    <a:lnTo>
                      <a:pt x="78" y="18"/>
                    </a:lnTo>
                    <a:lnTo>
                      <a:pt x="80" y="26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78" y="4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0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70" y="63"/>
                    </a:lnTo>
                    <a:lnTo>
                      <a:pt x="76" y="69"/>
                    </a:lnTo>
                    <a:lnTo>
                      <a:pt x="76" y="69"/>
                    </a:lnTo>
                    <a:lnTo>
                      <a:pt x="80" y="7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94"/>
                    </a:lnTo>
                    <a:lnTo>
                      <a:pt x="80" y="102"/>
                    </a:lnTo>
                    <a:lnTo>
                      <a:pt x="76" y="108"/>
                    </a:lnTo>
                    <a:lnTo>
                      <a:pt x="72" y="111"/>
                    </a:lnTo>
                    <a:lnTo>
                      <a:pt x="72" y="111"/>
                    </a:lnTo>
                    <a:close/>
                    <a:moveTo>
                      <a:pt x="60" y="16"/>
                    </a:moveTo>
                    <a:lnTo>
                      <a:pt x="60" y="16"/>
                    </a:lnTo>
                    <a:lnTo>
                      <a:pt x="53" y="12"/>
                    </a:lnTo>
                    <a:lnTo>
                      <a:pt x="43" y="12"/>
                    </a:lnTo>
                    <a:lnTo>
                      <a:pt x="12" y="12"/>
                    </a:lnTo>
                    <a:lnTo>
                      <a:pt x="12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53" y="51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6" y="4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24"/>
                    </a:lnTo>
                    <a:lnTo>
                      <a:pt x="60" y="16"/>
                    </a:lnTo>
                    <a:lnTo>
                      <a:pt x="60" y="16"/>
                    </a:lnTo>
                    <a:close/>
                    <a:moveTo>
                      <a:pt x="62" y="71"/>
                    </a:moveTo>
                    <a:lnTo>
                      <a:pt x="62" y="71"/>
                    </a:lnTo>
                    <a:lnTo>
                      <a:pt x="54" y="67"/>
                    </a:lnTo>
                    <a:lnTo>
                      <a:pt x="45" y="65"/>
                    </a:lnTo>
                    <a:lnTo>
                      <a:pt x="12" y="65"/>
                    </a:lnTo>
                    <a:lnTo>
                      <a:pt x="12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54" y="108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76"/>
                    </a:lnTo>
                    <a:lnTo>
                      <a:pt x="62" y="71"/>
                    </a:lnTo>
                    <a:lnTo>
                      <a:pt x="62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111"/>
              <p:cNvSpPr>
                <a:spLocks noEditPoints="1"/>
              </p:cNvSpPr>
              <p:nvPr/>
            </p:nvSpPr>
            <p:spPr bwMode="auto">
              <a:xfrm>
                <a:off x="1596" y="1381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0 w 14"/>
                  <a:gd name="T3" fmla="*/ 0 h 119"/>
                  <a:gd name="T4" fmla="*/ 14 w 14"/>
                  <a:gd name="T5" fmla="*/ 0 h 119"/>
                  <a:gd name="T6" fmla="*/ 14 w 14"/>
                  <a:gd name="T7" fmla="*/ 14 h 119"/>
                  <a:gd name="T8" fmla="*/ 0 w 14"/>
                  <a:gd name="T9" fmla="*/ 14 h 119"/>
                  <a:gd name="T10" fmla="*/ 0 w 14"/>
                  <a:gd name="T11" fmla="*/ 119 h 119"/>
                  <a:gd name="T12" fmla="*/ 0 w 14"/>
                  <a:gd name="T13" fmla="*/ 37 h 119"/>
                  <a:gd name="T14" fmla="*/ 14 w 14"/>
                  <a:gd name="T15" fmla="*/ 37 h 119"/>
                  <a:gd name="T16" fmla="*/ 14 w 14"/>
                  <a:gd name="T17" fmla="*/ 119 h 119"/>
                  <a:gd name="T18" fmla="*/ 0 w 14"/>
                  <a:gd name="T1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19"/>
                    </a:moveTo>
                    <a:lnTo>
                      <a:pt x="0" y="37"/>
                    </a:lnTo>
                    <a:lnTo>
                      <a:pt x="14" y="37"/>
                    </a:lnTo>
                    <a:lnTo>
                      <a:pt x="14" y="119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112"/>
              <p:cNvSpPr>
                <a:spLocks noEditPoints="1"/>
              </p:cNvSpPr>
              <p:nvPr/>
            </p:nvSpPr>
            <p:spPr bwMode="auto">
              <a:xfrm>
                <a:off x="1635" y="1416"/>
                <a:ext cx="68" cy="86"/>
              </a:xfrm>
              <a:custGeom>
                <a:avLst/>
                <a:gdLst>
                  <a:gd name="T0" fmla="*/ 12 w 68"/>
                  <a:gd name="T1" fmla="*/ 47 h 86"/>
                  <a:gd name="T2" fmla="*/ 18 w 68"/>
                  <a:gd name="T3" fmla="*/ 69 h 86"/>
                  <a:gd name="T4" fmla="*/ 25 w 68"/>
                  <a:gd name="T5" fmla="*/ 73 h 86"/>
                  <a:gd name="T6" fmla="*/ 37 w 68"/>
                  <a:gd name="T7" fmla="*/ 75 h 86"/>
                  <a:gd name="T8" fmla="*/ 49 w 68"/>
                  <a:gd name="T9" fmla="*/ 73 h 86"/>
                  <a:gd name="T10" fmla="*/ 59 w 68"/>
                  <a:gd name="T11" fmla="*/ 67 h 86"/>
                  <a:gd name="T12" fmla="*/ 66 w 68"/>
                  <a:gd name="T13" fmla="*/ 73 h 86"/>
                  <a:gd name="T14" fmla="*/ 53 w 68"/>
                  <a:gd name="T15" fmla="*/ 82 h 86"/>
                  <a:gd name="T16" fmla="*/ 45 w 68"/>
                  <a:gd name="T17" fmla="*/ 84 h 86"/>
                  <a:gd name="T18" fmla="*/ 37 w 68"/>
                  <a:gd name="T19" fmla="*/ 86 h 86"/>
                  <a:gd name="T20" fmla="*/ 22 w 68"/>
                  <a:gd name="T21" fmla="*/ 84 h 86"/>
                  <a:gd name="T22" fmla="*/ 10 w 68"/>
                  <a:gd name="T23" fmla="*/ 75 h 86"/>
                  <a:gd name="T24" fmla="*/ 6 w 68"/>
                  <a:gd name="T25" fmla="*/ 69 h 86"/>
                  <a:gd name="T26" fmla="*/ 0 w 68"/>
                  <a:gd name="T27" fmla="*/ 53 h 86"/>
                  <a:gd name="T28" fmla="*/ 0 w 68"/>
                  <a:gd name="T29" fmla="*/ 43 h 86"/>
                  <a:gd name="T30" fmla="*/ 2 w 68"/>
                  <a:gd name="T31" fmla="*/ 26 h 86"/>
                  <a:gd name="T32" fmla="*/ 10 w 68"/>
                  <a:gd name="T33" fmla="*/ 12 h 86"/>
                  <a:gd name="T34" fmla="*/ 14 w 68"/>
                  <a:gd name="T35" fmla="*/ 6 h 86"/>
                  <a:gd name="T36" fmla="*/ 27 w 68"/>
                  <a:gd name="T37" fmla="*/ 2 h 86"/>
                  <a:gd name="T38" fmla="*/ 33 w 68"/>
                  <a:gd name="T39" fmla="*/ 0 h 86"/>
                  <a:gd name="T40" fmla="*/ 49 w 68"/>
                  <a:gd name="T41" fmla="*/ 4 h 86"/>
                  <a:gd name="T42" fmla="*/ 59 w 68"/>
                  <a:gd name="T43" fmla="*/ 12 h 86"/>
                  <a:gd name="T44" fmla="*/ 63 w 68"/>
                  <a:gd name="T45" fmla="*/ 18 h 86"/>
                  <a:gd name="T46" fmla="*/ 68 w 68"/>
                  <a:gd name="T47" fmla="*/ 32 h 86"/>
                  <a:gd name="T48" fmla="*/ 68 w 68"/>
                  <a:gd name="T49" fmla="*/ 47 h 86"/>
                  <a:gd name="T50" fmla="*/ 55 w 68"/>
                  <a:gd name="T51" fmla="*/ 30 h 86"/>
                  <a:gd name="T52" fmla="*/ 53 w 68"/>
                  <a:gd name="T53" fmla="*/ 24 h 86"/>
                  <a:gd name="T54" fmla="*/ 51 w 68"/>
                  <a:gd name="T55" fmla="*/ 18 h 86"/>
                  <a:gd name="T56" fmla="*/ 45 w 68"/>
                  <a:gd name="T57" fmla="*/ 14 h 86"/>
                  <a:gd name="T58" fmla="*/ 33 w 68"/>
                  <a:gd name="T59" fmla="*/ 12 h 86"/>
                  <a:gd name="T60" fmla="*/ 27 w 68"/>
                  <a:gd name="T61" fmla="*/ 12 h 86"/>
                  <a:gd name="T62" fmla="*/ 22 w 68"/>
                  <a:gd name="T63" fmla="*/ 14 h 86"/>
                  <a:gd name="T64" fmla="*/ 14 w 68"/>
                  <a:gd name="T65" fmla="*/ 24 h 86"/>
                  <a:gd name="T66" fmla="*/ 14 w 68"/>
                  <a:gd name="T67" fmla="*/ 30 h 86"/>
                  <a:gd name="T68" fmla="*/ 12 w 68"/>
                  <a:gd name="T69" fmla="*/ 37 h 86"/>
                  <a:gd name="T70" fmla="*/ 57 w 68"/>
                  <a:gd name="T71" fmla="*/ 37 h 86"/>
                  <a:gd name="T72" fmla="*/ 55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7"/>
                    </a:moveTo>
                    <a:lnTo>
                      <a:pt x="12" y="47"/>
                    </a:lnTo>
                    <a:lnTo>
                      <a:pt x="14" y="5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5" y="73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43" y="75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59" y="67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1" y="7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45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7" y="86"/>
                    </a:lnTo>
                    <a:lnTo>
                      <a:pt x="22" y="84"/>
                    </a:lnTo>
                    <a:lnTo>
                      <a:pt x="16" y="80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6" y="69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9" y="4"/>
                    </a:lnTo>
                    <a:lnTo>
                      <a:pt x="55" y="6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63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2" y="47"/>
                    </a:lnTo>
                    <a:close/>
                    <a:moveTo>
                      <a:pt x="55" y="30"/>
                    </a:moveTo>
                    <a:lnTo>
                      <a:pt x="55" y="30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1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5" y="30"/>
                    </a:lnTo>
                    <a:lnTo>
                      <a:pt x="5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113"/>
              <p:cNvSpPr>
                <a:spLocks/>
              </p:cNvSpPr>
              <p:nvPr/>
            </p:nvSpPr>
            <p:spPr bwMode="auto">
              <a:xfrm>
                <a:off x="1729" y="1416"/>
                <a:ext cx="66" cy="84"/>
              </a:xfrm>
              <a:custGeom>
                <a:avLst/>
                <a:gdLst>
                  <a:gd name="T0" fmla="*/ 52 w 66"/>
                  <a:gd name="T1" fmla="*/ 84 h 84"/>
                  <a:gd name="T2" fmla="*/ 52 w 66"/>
                  <a:gd name="T3" fmla="*/ 34 h 84"/>
                  <a:gd name="T4" fmla="*/ 52 w 66"/>
                  <a:gd name="T5" fmla="*/ 34 h 84"/>
                  <a:gd name="T6" fmla="*/ 52 w 66"/>
                  <a:gd name="T7" fmla="*/ 24 h 84"/>
                  <a:gd name="T8" fmla="*/ 49 w 66"/>
                  <a:gd name="T9" fmla="*/ 18 h 84"/>
                  <a:gd name="T10" fmla="*/ 49 w 66"/>
                  <a:gd name="T11" fmla="*/ 18 h 84"/>
                  <a:gd name="T12" fmla="*/ 41 w 66"/>
                  <a:gd name="T13" fmla="*/ 12 h 84"/>
                  <a:gd name="T14" fmla="*/ 33 w 66"/>
                  <a:gd name="T15" fmla="*/ 12 h 84"/>
                  <a:gd name="T16" fmla="*/ 33 w 66"/>
                  <a:gd name="T17" fmla="*/ 12 h 84"/>
                  <a:gd name="T18" fmla="*/ 25 w 66"/>
                  <a:gd name="T19" fmla="*/ 14 h 84"/>
                  <a:gd name="T20" fmla="*/ 17 w 66"/>
                  <a:gd name="T21" fmla="*/ 18 h 84"/>
                  <a:gd name="T22" fmla="*/ 17 w 66"/>
                  <a:gd name="T23" fmla="*/ 18 h 84"/>
                  <a:gd name="T24" fmla="*/ 13 w 66"/>
                  <a:gd name="T25" fmla="*/ 24 h 84"/>
                  <a:gd name="T26" fmla="*/ 11 w 66"/>
                  <a:gd name="T27" fmla="*/ 34 h 84"/>
                  <a:gd name="T28" fmla="*/ 11 w 66"/>
                  <a:gd name="T29" fmla="*/ 84 h 84"/>
                  <a:gd name="T30" fmla="*/ 0 w 66"/>
                  <a:gd name="T31" fmla="*/ 84 h 84"/>
                  <a:gd name="T32" fmla="*/ 0 w 66"/>
                  <a:gd name="T33" fmla="*/ 2 h 84"/>
                  <a:gd name="T34" fmla="*/ 11 w 66"/>
                  <a:gd name="T35" fmla="*/ 2 h 84"/>
                  <a:gd name="T36" fmla="*/ 11 w 66"/>
                  <a:gd name="T37" fmla="*/ 10 h 84"/>
                  <a:gd name="T38" fmla="*/ 11 w 66"/>
                  <a:gd name="T39" fmla="*/ 10 h 84"/>
                  <a:gd name="T40" fmla="*/ 17 w 66"/>
                  <a:gd name="T41" fmla="*/ 6 h 84"/>
                  <a:gd name="T42" fmla="*/ 23 w 66"/>
                  <a:gd name="T43" fmla="*/ 4 h 84"/>
                  <a:gd name="T44" fmla="*/ 29 w 66"/>
                  <a:gd name="T45" fmla="*/ 2 h 84"/>
                  <a:gd name="T46" fmla="*/ 35 w 66"/>
                  <a:gd name="T47" fmla="*/ 0 h 84"/>
                  <a:gd name="T48" fmla="*/ 35 w 66"/>
                  <a:gd name="T49" fmla="*/ 0 h 84"/>
                  <a:gd name="T50" fmla="*/ 49 w 66"/>
                  <a:gd name="T51" fmla="*/ 2 h 84"/>
                  <a:gd name="T52" fmla="*/ 52 w 66"/>
                  <a:gd name="T53" fmla="*/ 4 h 84"/>
                  <a:gd name="T54" fmla="*/ 56 w 66"/>
                  <a:gd name="T55" fmla="*/ 8 h 84"/>
                  <a:gd name="T56" fmla="*/ 56 w 66"/>
                  <a:gd name="T57" fmla="*/ 8 h 84"/>
                  <a:gd name="T58" fmla="*/ 60 w 66"/>
                  <a:gd name="T59" fmla="*/ 14 h 84"/>
                  <a:gd name="T60" fmla="*/ 64 w 66"/>
                  <a:gd name="T61" fmla="*/ 18 h 84"/>
                  <a:gd name="T62" fmla="*/ 64 w 66"/>
                  <a:gd name="T63" fmla="*/ 24 h 84"/>
                  <a:gd name="T64" fmla="*/ 66 w 66"/>
                  <a:gd name="T65" fmla="*/ 32 h 84"/>
                  <a:gd name="T66" fmla="*/ 66 w 66"/>
                  <a:gd name="T67" fmla="*/ 84 h 84"/>
                  <a:gd name="T68" fmla="*/ 52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2" y="84"/>
                    </a:moveTo>
                    <a:lnTo>
                      <a:pt x="52" y="34"/>
                    </a:lnTo>
                    <a:lnTo>
                      <a:pt x="52" y="34"/>
                    </a:lnTo>
                    <a:lnTo>
                      <a:pt x="52" y="24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3" y="24"/>
                    </a:lnTo>
                    <a:lnTo>
                      <a:pt x="11" y="34"/>
                    </a:lnTo>
                    <a:lnTo>
                      <a:pt x="11" y="84"/>
                    </a:lnTo>
                    <a:lnTo>
                      <a:pt x="0" y="84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60" y="14"/>
                    </a:lnTo>
                    <a:lnTo>
                      <a:pt x="64" y="18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6" y="84"/>
                    </a:lnTo>
                    <a:lnTo>
                      <a:pt x="5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114"/>
              <p:cNvSpPr>
                <a:spLocks/>
              </p:cNvSpPr>
              <p:nvPr/>
            </p:nvSpPr>
            <p:spPr bwMode="auto">
              <a:xfrm>
                <a:off x="1811" y="1418"/>
                <a:ext cx="72" cy="82"/>
              </a:xfrm>
              <a:custGeom>
                <a:avLst/>
                <a:gdLst>
                  <a:gd name="T0" fmla="*/ 41 w 72"/>
                  <a:gd name="T1" fmla="*/ 82 h 82"/>
                  <a:gd name="T2" fmla="*/ 31 w 72"/>
                  <a:gd name="T3" fmla="*/ 82 h 82"/>
                  <a:gd name="T4" fmla="*/ 0 w 72"/>
                  <a:gd name="T5" fmla="*/ 0 h 82"/>
                  <a:gd name="T6" fmla="*/ 13 w 72"/>
                  <a:gd name="T7" fmla="*/ 0 h 82"/>
                  <a:gd name="T8" fmla="*/ 35 w 72"/>
                  <a:gd name="T9" fmla="*/ 67 h 82"/>
                  <a:gd name="T10" fmla="*/ 58 w 72"/>
                  <a:gd name="T11" fmla="*/ 0 h 82"/>
                  <a:gd name="T12" fmla="*/ 72 w 72"/>
                  <a:gd name="T13" fmla="*/ 0 h 82"/>
                  <a:gd name="T14" fmla="*/ 41 w 72"/>
                  <a:gd name="T1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2">
                    <a:moveTo>
                      <a:pt x="41" y="82"/>
                    </a:moveTo>
                    <a:lnTo>
                      <a:pt x="31" y="8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5" y="67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4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115"/>
              <p:cNvSpPr>
                <a:spLocks noEditPoints="1"/>
              </p:cNvSpPr>
              <p:nvPr/>
            </p:nvSpPr>
            <p:spPr bwMode="auto">
              <a:xfrm>
                <a:off x="1893" y="1416"/>
                <a:ext cx="68" cy="86"/>
              </a:xfrm>
              <a:custGeom>
                <a:avLst/>
                <a:gdLst>
                  <a:gd name="T0" fmla="*/ 13 w 68"/>
                  <a:gd name="T1" fmla="*/ 47 h 86"/>
                  <a:gd name="T2" fmla="*/ 19 w 68"/>
                  <a:gd name="T3" fmla="*/ 69 h 86"/>
                  <a:gd name="T4" fmla="*/ 27 w 68"/>
                  <a:gd name="T5" fmla="*/ 73 h 86"/>
                  <a:gd name="T6" fmla="*/ 37 w 68"/>
                  <a:gd name="T7" fmla="*/ 75 h 86"/>
                  <a:gd name="T8" fmla="*/ 48 w 68"/>
                  <a:gd name="T9" fmla="*/ 73 h 86"/>
                  <a:gd name="T10" fmla="*/ 58 w 68"/>
                  <a:gd name="T11" fmla="*/ 67 h 86"/>
                  <a:gd name="T12" fmla="*/ 68 w 68"/>
                  <a:gd name="T13" fmla="*/ 73 h 86"/>
                  <a:gd name="T14" fmla="*/ 54 w 68"/>
                  <a:gd name="T15" fmla="*/ 82 h 86"/>
                  <a:gd name="T16" fmla="*/ 47 w 68"/>
                  <a:gd name="T17" fmla="*/ 84 h 86"/>
                  <a:gd name="T18" fmla="*/ 37 w 68"/>
                  <a:gd name="T19" fmla="*/ 86 h 86"/>
                  <a:gd name="T20" fmla="*/ 21 w 68"/>
                  <a:gd name="T21" fmla="*/ 84 h 86"/>
                  <a:gd name="T22" fmla="*/ 9 w 68"/>
                  <a:gd name="T23" fmla="*/ 75 h 86"/>
                  <a:gd name="T24" fmla="*/ 6 w 68"/>
                  <a:gd name="T25" fmla="*/ 69 h 86"/>
                  <a:gd name="T26" fmla="*/ 2 w 68"/>
                  <a:gd name="T27" fmla="*/ 53 h 86"/>
                  <a:gd name="T28" fmla="*/ 0 w 68"/>
                  <a:gd name="T29" fmla="*/ 43 h 86"/>
                  <a:gd name="T30" fmla="*/ 4 w 68"/>
                  <a:gd name="T31" fmla="*/ 26 h 86"/>
                  <a:gd name="T32" fmla="*/ 9 w 68"/>
                  <a:gd name="T33" fmla="*/ 12 h 86"/>
                  <a:gd name="T34" fmla="*/ 15 w 68"/>
                  <a:gd name="T35" fmla="*/ 6 h 86"/>
                  <a:gd name="T36" fmla="*/ 27 w 68"/>
                  <a:gd name="T37" fmla="*/ 2 h 86"/>
                  <a:gd name="T38" fmla="*/ 35 w 68"/>
                  <a:gd name="T39" fmla="*/ 0 h 86"/>
                  <a:gd name="T40" fmla="*/ 48 w 68"/>
                  <a:gd name="T41" fmla="*/ 4 h 86"/>
                  <a:gd name="T42" fmla="*/ 60 w 68"/>
                  <a:gd name="T43" fmla="*/ 12 h 86"/>
                  <a:gd name="T44" fmla="*/ 64 w 68"/>
                  <a:gd name="T45" fmla="*/ 18 h 86"/>
                  <a:gd name="T46" fmla="*/ 68 w 68"/>
                  <a:gd name="T47" fmla="*/ 32 h 86"/>
                  <a:gd name="T48" fmla="*/ 68 w 68"/>
                  <a:gd name="T49" fmla="*/ 47 h 86"/>
                  <a:gd name="T50" fmla="*/ 56 w 68"/>
                  <a:gd name="T51" fmla="*/ 30 h 86"/>
                  <a:gd name="T52" fmla="*/ 54 w 68"/>
                  <a:gd name="T53" fmla="*/ 24 h 86"/>
                  <a:gd name="T54" fmla="*/ 50 w 68"/>
                  <a:gd name="T55" fmla="*/ 18 h 86"/>
                  <a:gd name="T56" fmla="*/ 47 w 68"/>
                  <a:gd name="T57" fmla="*/ 14 h 86"/>
                  <a:gd name="T58" fmla="*/ 35 w 68"/>
                  <a:gd name="T59" fmla="*/ 12 h 86"/>
                  <a:gd name="T60" fmla="*/ 29 w 68"/>
                  <a:gd name="T61" fmla="*/ 12 h 86"/>
                  <a:gd name="T62" fmla="*/ 23 w 68"/>
                  <a:gd name="T63" fmla="*/ 14 h 86"/>
                  <a:gd name="T64" fmla="*/ 15 w 68"/>
                  <a:gd name="T65" fmla="*/ 24 h 86"/>
                  <a:gd name="T66" fmla="*/ 13 w 68"/>
                  <a:gd name="T67" fmla="*/ 30 h 86"/>
                  <a:gd name="T68" fmla="*/ 13 w 68"/>
                  <a:gd name="T69" fmla="*/ 37 h 86"/>
                  <a:gd name="T70" fmla="*/ 56 w 68"/>
                  <a:gd name="T71" fmla="*/ 37 h 86"/>
                  <a:gd name="T72" fmla="*/ 56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3" y="47"/>
                    </a:moveTo>
                    <a:lnTo>
                      <a:pt x="13" y="47"/>
                    </a:lnTo>
                    <a:lnTo>
                      <a:pt x="13" y="5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7" y="73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45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8" y="67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0" y="78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6"/>
                    </a:lnTo>
                    <a:lnTo>
                      <a:pt x="21" y="84"/>
                    </a:lnTo>
                    <a:lnTo>
                      <a:pt x="15" y="80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6" y="69"/>
                    </a:lnTo>
                    <a:lnTo>
                      <a:pt x="4" y="63"/>
                    </a:lnTo>
                    <a:lnTo>
                      <a:pt x="2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4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3" y="47"/>
                    </a:lnTo>
                    <a:close/>
                    <a:moveTo>
                      <a:pt x="56" y="30"/>
                    </a:moveTo>
                    <a:lnTo>
                      <a:pt x="56" y="30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0"/>
                    </a:lnTo>
                    <a:lnTo>
                      <a:pt x="5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116"/>
              <p:cNvSpPr>
                <a:spLocks/>
              </p:cNvSpPr>
              <p:nvPr/>
            </p:nvSpPr>
            <p:spPr bwMode="auto">
              <a:xfrm>
                <a:off x="1988" y="1416"/>
                <a:ext cx="65" cy="84"/>
              </a:xfrm>
              <a:custGeom>
                <a:avLst/>
                <a:gdLst>
                  <a:gd name="T0" fmla="*/ 53 w 65"/>
                  <a:gd name="T1" fmla="*/ 84 h 84"/>
                  <a:gd name="T2" fmla="*/ 53 w 65"/>
                  <a:gd name="T3" fmla="*/ 34 h 84"/>
                  <a:gd name="T4" fmla="*/ 53 w 65"/>
                  <a:gd name="T5" fmla="*/ 34 h 84"/>
                  <a:gd name="T6" fmla="*/ 51 w 65"/>
                  <a:gd name="T7" fmla="*/ 24 h 84"/>
                  <a:gd name="T8" fmla="*/ 47 w 65"/>
                  <a:gd name="T9" fmla="*/ 18 h 84"/>
                  <a:gd name="T10" fmla="*/ 47 w 65"/>
                  <a:gd name="T11" fmla="*/ 18 h 84"/>
                  <a:gd name="T12" fmla="*/ 41 w 65"/>
                  <a:gd name="T13" fmla="*/ 12 h 84"/>
                  <a:gd name="T14" fmla="*/ 32 w 65"/>
                  <a:gd name="T15" fmla="*/ 12 h 84"/>
                  <a:gd name="T16" fmla="*/ 32 w 65"/>
                  <a:gd name="T17" fmla="*/ 12 h 84"/>
                  <a:gd name="T18" fmla="*/ 24 w 65"/>
                  <a:gd name="T19" fmla="*/ 14 h 84"/>
                  <a:gd name="T20" fmla="*/ 18 w 65"/>
                  <a:gd name="T21" fmla="*/ 18 h 84"/>
                  <a:gd name="T22" fmla="*/ 18 w 65"/>
                  <a:gd name="T23" fmla="*/ 18 h 84"/>
                  <a:gd name="T24" fmla="*/ 14 w 65"/>
                  <a:gd name="T25" fmla="*/ 24 h 84"/>
                  <a:gd name="T26" fmla="*/ 12 w 65"/>
                  <a:gd name="T27" fmla="*/ 34 h 84"/>
                  <a:gd name="T28" fmla="*/ 12 w 65"/>
                  <a:gd name="T29" fmla="*/ 84 h 84"/>
                  <a:gd name="T30" fmla="*/ 0 w 65"/>
                  <a:gd name="T31" fmla="*/ 84 h 84"/>
                  <a:gd name="T32" fmla="*/ 0 w 65"/>
                  <a:gd name="T33" fmla="*/ 2 h 84"/>
                  <a:gd name="T34" fmla="*/ 12 w 65"/>
                  <a:gd name="T35" fmla="*/ 2 h 84"/>
                  <a:gd name="T36" fmla="*/ 12 w 65"/>
                  <a:gd name="T37" fmla="*/ 10 h 84"/>
                  <a:gd name="T38" fmla="*/ 12 w 65"/>
                  <a:gd name="T39" fmla="*/ 10 h 84"/>
                  <a:gd name="T40" fmla="*/ 16 w 65"/>
                  <a:gd name="T41" fmla="*/ 6 h 84"/>
                  <a:gd name="T42" fmla="*/ 22 w 65"/>
                  <a:gd name="T43" fmla="*/ 4 h 84"/>
                  <a:gd name="T44" fmla="*/ 28 w 65"/>
                  <a:gd name="T45" fmla="*/ 2 h 84"/>
                  <a:gd name="T46" fmla="*/ 35 w 65"/>
                  <a:gd name="T47" fmla="*/ 0 h 84"/>
                  <a:gd name="T48" fmla="*/ 35 w 65"/>
                  <a:gd name="T49" fmla="*/ 0 h 84"/>
                  <a:gd name="T50" fmla="*/ 47 w 65"/>
                  <a:gd name="T51" fmla="*/ 2 h 84"/>
                  <a:gd name="T52" fmla="*/ 53 w 65"/>
                  <a:gd name="T53" fmla="*/ 4 h 84"/>
                  <a:gd name="T54" fmla="*/ 57 w 65"/>
                  <a:gd name="T55" fmla="*/ 8 h 84"/>
                  <a:gd name="T56" fmla="*/ 57 w 65"/>
                  <a:gd name="T57" fmla="*/ 8 h 84"/>
                  <a:gd name="T58" fmla="*/ 61 w 65"/>
                  <a:gd name="T59" fmla="*/ 14 h 84"/>
                  <a:gd name="T60" fmla="*/ 63 w 65"/>
                  <a:gd name="T61" fmla="*/ 18 h 84"/>
                  <a:gd name="T62" fmla="*/ 65 w 65"/>
                  <a:gd name="T63" fmla="*/ 24 h 84"/>
                  <a:gd name="T64" fmla="*/ 65 w 65"/>
                  <a:gd name="T65" fmla="*/ 32 h 84"/>
                  <a:gd name="T66" fmla="*/ 65 w 65"/>
                  <a:gd name="T67" fmla="*/ 84 h 84"/>
                  <a:gd name="T68" fmla="*/ 53 w 65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84">
                    <a:moveTo>
                      <a:pt x="53" y="84"/>
                    </a:moveTo>
                    <a:lnTo>
                      <a:pt x="53" y="34"/>
                    </a:lnTo>
                    <a:lnTo>
                      <a:pt x="53" y="34"/>
                    </a:lnTo>
                    <a:lnTo>
                      <a:pt x="51" y="24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2" y="34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4"/>
                    </a:lnTo>
                    <a:lnTo>
                      <a:pt x="63" y="18"/>
                    </a:lnTo>
                    <a:lnTo>
                      <a:pt x="65" y="24"/>
                    </a:lnTo>
                    <a:lnTo>
                      <a:pt x="65" y="32"/>
                    </a:lnTo>
                    <a:lnTo>
                      <a:pt x="65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117"/>
              <p:cNvSpPr>
                <a:spLocks/>
              </p:cNvSpPr>
              <p:nvPr/>
            </p:nvSpPr>
            <p:spPr bwMode="auto">
              <a:xfrm>
                <a:off x="2082" y="1418"/>
                <a:ext cx="64" cy="84"/>
              </a:xfrm>
              <a:custGeom>
                <a:avLst/>
                <a:gdLst>
                  <a:gd name="T0" fmla="*/ 53 w 64"/>
                  <a:gd name="T1" fmla="*/ 82 h 84"/>
                  <a:gd name="T2" fmla="*/ 53 w 64"/>
                  <a:gd name="T3" fmla="*/ 74 h 84"/>
                  <a:gd name="T4" fmla="*/ 53 w 64"/>
                  <a:gd name="T5" fmla="*/ 74 h 84"/>
                  <a:gd name="T6" fmla="*/ 49 w 64"/>
                  <a:gd name="T7" fmla="*/ 78 h 84"/>
                  <a:gd name="T8" fmla="*/ 43 w 64"/>
                  <a:gd name="T9" fmla="*/ 82 h 84"/>
                  <a:gd name="T10" fmla="*/ 37 w 64"/>
                  <a:gd name="T11" fmla="*/ 84 h 84"/>
                  <a:gd name="T12" fmla="*/ 29 w 64"/>
                  <a:gd name="T13" fmla="*/ 84 h 84"/>
                  <a:gd name="T14" fmla="*/ 29 w 64"/>
                  <a:gd name="T15" fmla="*/ 84 h 84"/>
                  <a:gd name="T16" fmla="*/ 18 w 64"/>
                  <a:gd name="T17" fmla="*/ 82 h 84"/>
                  <a:gd name="T18" fmla="*/ 12 w 64"/>
                  <a:gd name="T19" fmla="*/ 80 h 84"/>
                  <a:gd name="T20" fmla="*/ 8 w 64"/>
                  <a:gd name="T21" fmla="*/ 76 h 84"/>
                  <a:gd name="T22" fmla="*/ 8 w 64"/>
                  <a:gd name="T23" fmla="*/ 76 h 84"/>
                  <a:gd name="T24" fmla="*/ 4 w 64"/>
                  <a:gd name="T25" fmla="*/ 73 h 84"/>
                  <a:gd name="T26" fmla="*/ 2 w 64"/>
                  <a:gd name="T27" fmla="*/ 67 h 84"/>
                  <a:gd name="T28" fmla="*/ 0 w 64"/>
                  <a:gd name="T29" fmla="*/ 61 h 84"/>
                  <a:gd name="T30" fmla="*/ 0 w 64"/>
                  <a:gd name="T31" fmla="*/ 53 h 84"/>
                  <a:gd name="T32" fmla="*/ 0 w 64"/>
                  <a:gd name="T33" fmla="*/ 0 h 84"/>
                  <a:gd name="T34" fmla="*/ 12 w 64"/>
                  <a:gd name="T35" fmla="*/ 0 h 84"/>
                  <a:gd name="T36" fmla="*/ 12 w 64"/>
                  <a:gd name="T37" fmla="*/ 51 h 84"/>
                  <a:gd name="T38" fmla="*/ 12 w 64"/>
                  <a:gd name="T39" fmla="*/ 51 h 84"/>
                  <a:gd name="T40" fmla="*/ 14 w 64"/>
                  <a:gd name="T41" fmla="*/ 61 h 84"/>
                  <a:gd name="T42" fmla="*/ 18 w 64"/>
                  <a:gd name="T43" fmla="*/ 67 h 84"/>
                  <a:gd name="T44" fmla="*/ 18 w 64"/>
                  <a:gd name="T45" fmla="*/ 67 h 84"/>
                  <a:gd name="T46" fmla="*/ 23 w 64"/>
                  <a:gd name="T47" fmla="*/ 73 h 84"/>
                  <a:gd name="T48" fmla="*/ 33 w 64"/>
                  <a:gd name="T49" fmla="*/ 73 h 84"/>
                  <a:gd name="T50" fmla="*/ 33 w 64"/>
                  <a:gd name="T51" fmla="*/ 73 h 84"/>
                  <a:gd name="T52" fmla="*/ 41 w 64"/>
                  <a:gd name="T53" fmla="*/ 73 h 84"/>
                  <a:gd name="T54" fmla="*/ 47 w 64"/>
                  <a:gd name="T55" fmla="*/ 67 h 84"/>
                  <a:gd name="T56" fmla="*/ 47 w 64"/>
                  <a:gd name="T57" fmla="*/ 67 h 84"/>
                  <a:gd name="T58" fmla="*/ 51 w 64"/>
                  <a:gd name="T59" fmla="*/ 61 h 84"/>
                  <a:gd name="T60" fmla="*/ 53 w 64"/>
                  <a:gd name="T61" fmla="*/ 51 h 84"/>
                  <a:gd name="T62" fmla="*/ 53 w 64"/>
                  <a:gd name="T63" fmla="*/ 0 h 84"/>
                  <a:gd name="T64" fmla="*/ 64 w 64"/>
                  <a:gd name="T65" fmla="*/ 0 h 84"/>
                  <a:gd name="T66" fmla="*/ 64 w 64"/>
                  <a:gd name="T67" fmla="*/ 82 h 84"/>
                  <a:gd name="T68" fmla="*/ 53 w 64"/>
                  <a:gd name="T69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4">
                    <a:moveTo>
                      <a:pt x="53" y="82"/>
                    </a:moveTo>
                    <a:lnTo>
                      <a:pt x="53" y="74"/>
                    </a:lnTo>
                    <a:lnTo>
                      <a:pt x="53" y="74"/>
                    </a:lnTo>
                    <a:lnTo>
                      <a:pt x="49" y="78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18" y="82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61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2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41" y="73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51" y="61"/>
                    </a:lnTo>
                    <a:lnTo>
                      <a:pt x="53" y="51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64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Freeform 118"/>
              <p:cNvSpPr>
                <a:spLocks noEditPoints="1"/>
              </p:cNvSpPr>
              <p:nvPr/>
            </p:nvSpPr>
            <p:spPr bwMode="auto">
              <a:xfrm>
                <a:off x="2174" y="1416"/>
                <a:ext cx="68" cy="86"/>
              </a:xfrm>
              <a:custGeom>
                <a:avLst/>
                <a:gdLst>
                  <a:gd name="T0" fmla="*/ 11 w 68"/>
                  <a:gd name="T1" fmla="*/ 47 h 86"/>
                  <a:gd name="T2" fmla="*/ 17 w 68"/>
                  <a:gd name="T3" fmla="*/ 69 h 86"/>
                  <a:gd name="T4" fmla="*/ 25 w 68"/>
                  <a:gd name="T5" fmla="*/ 73 h 86"/>
                  <a:gd name="T6" fmla="*/ 35 w 68"/>
                  <a:gd name="T7" fmla="*/ 75 h 86"/>
                  <a:gd name="T8" fmla="*/ 48 w 68"/>
                  <a:gd name="T9" fmla="*/ 73 h 86"/>
                  <a:gd name="T10" fmla="*/ 58 w 68"/>
                  <a:gd name="T11" fmla="*/ 67 h 86"/>
                  <a:gd name="T12" fmla="*/ 66 w 68"/>
                  <a:gd name="T13" fmla="*/ 73 h 86"/>
                  <a:gd name="T14" fmla="*/ 52 w 68"/>
                  <a:gd name="T15" fmla="*/ 82 h 86"/>
                  <a:gd name="T16" fmla="*/ 45 w 68"/>
                  <a:gd name="T17" fmla="*/ 84 h 86"/>
                  <a:gd name="T18" fmla="*/ 35 w 68"/>
                  <a:gd name="T19" fmla="*/ 86 h 86"/>
                  <a:gd name="T20" fmla="*/ 19 w 68"/>
                  <a:gd name="T21" fmla="*/ 84 h 86"/>
                  <a:gd name="T22" fmla="*/ 9 w 68"/>
                  <a:gd name="T23" fmla="*/ 75 h 86"/>
                  <a:gd name="T24" fmla="*/ 4 w 68"/>
                  <a:gd name="T25" fmla="*/ 69 h 86"/>
                  <a:gd name="T26" fmla="*/ 0 w 68"/>
                  <a:gd name="T27" fmla="*/ 53 h 86"/>
                  <a:gd name="T28" fmla="*/ 0 w 68"/>
                  <a:gd name="T29" fmla="*/ 43 h 86"/>
                  <a:gd name="T30" fmla="*/ 2 w 68"/>
                  <a:gd name="T31" fmla="*/ 26 h 86"/>
                  <a:gd name="T32" fmla="*/ 7 w 68"/>
                  <a:gd name="T33" fmla="*/ 12 h 86"/>
                  <a:gd name="T34" fmla="*/ 13 w 68"/>
                  <a:gd name="T35" fmla="*/ 6 h 86"/>
                  <a:gd name="T36" fmla="*/ 25 w 68"/>
                  <a:gd name="T37" fmla="*/ 2 h 86"/>
                  <a:gd name="T38" fmla="*/ 33 w 68"/>
                  <a:gd name="T39" fmla="*/ 0 h 86"/>
                  <a:gd name="T40" fmla="*/ 46 w 68"/>
                  <a:gd name="T41" fmla="*/ 4 h 86"/>
                  <a:gd name="T42" fmla="*/ 58 w 68"/>
                  <a:gd name="T43" fmla="*/ 12 h 86"/>
                  <a:gd name="T44" fmla="*/ 62 w 68"/>
                  <a:gd name="T45" fmla="*/ 18 h 86"/>
                  <a:gd name="T46" fmla="*/ 66 w 68"/>
                  <a:gd name="T47" fmla="*/ 32 h 86"/>
                  <a:gd name="T48" fmla="*/ 68 w 68"/>
                  <a:gd name="T49" fmla="*/ 47 h 86"/>
                  <a:gd name="T50" fmla="*/ 54 w 68"/>
                  <a:gd name="T51" fmla="*/ 30 h 86"/>
                  <a:gd name="T52" fmla="*/ 52 w 68"/>
                  <a:gd name="T53" fmla="*/ 24 h 86"/>
                  <a:gd name="T54" fmla="*/ 50 w 68"/>
                  <a:gd name="T55" fmla="*/ 18 h 86"/>
                  <a:gd name="T56" fmla="*/ 45 w 68"/>
                  <a:gd name="T57" fmla="*/ 14 h 86"/>
                  <a:gd name="T58" fmla="*/ 33 w 68"/>
                  <a:gd name="T59" fmla="*/ 12 h 86"/>
                  <a:gd name="T60" fmla="*/ 27 w 68"/>
                  <a:gd name="T61" fmla="*/ 12 h 86"/>
                  <a:gd name="T62" fmla="*/ 21 w 68"/>
                  <a:gd name="T63" fmla="*/ 14 h 86"/>
                  <a:gd name="T64" fmla="*/ 13 w 68"/>
                  <a:gd name="T65" fmla="*/ 24 h 86"/>
                  <a:gd name="T66" fmla="*/ 11 w 68"/>
                  <a:gd name="T67" fmla="*/ 30 h 86"/>
                  <a:gd name="T68" fmla="*/ 11 w 68"/>
                  <a:gd name="T69" fmla="*/ 37 h 86"/>
                  <a:gd name="T70" fmla="*/ 54 w 68"/>
                  <a:gd name="T71" fmla="*/ 37 h 86"/>
                  <a:gd name="T72" fmla="*/ 54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1" y="47"/>
                    </a:moveTo>
                    <a:lnTo>
                      <a:pt x="11" y="47"/>
                    </a:lnTo>
                    <a:lnTo>
                      <a:pt x="13" y="5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25" y="73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43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8" y="67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58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27" y="86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4" y="69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13" y="6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6" y="4"/>
                    </a:lnTo>
                    <a:lnTo>
                      <a:pt x="52" y="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6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1" y="47"/>
                    </a:lnTo>
                    <a:close/>
                    <a:moveTo>
                      <a:pt x="54" y="30"/>
                    </a:moveTo>
                    <a:lnTo>
                      <a:pt x="54" y="3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0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119"/>
              <p:cNvSpPr>
                <a:spLocks noEditPoints="1"/>
              </p:cNvSpPr>
              <p:nvPr/>
            </p:nvSpPr>
            <p:spPr bwMode="auto">
              <a:xfrm>
                <a:off x="1473" y="2267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1 w 94"/>
                  <a:gd name="T5" fmla="*/ 33 h 82"/>
                  <a:gd name="T6" fmla="*/ 0 w 94"/>
                  <a:gd name="T7" fmla="*/ 49 h 82"/>
                  <a:gd name="T8" fmla="*/ 0 w 94"/>
                  <a:gd name="T9" fmla="*/ 47 h 82"/>
                  <a:gd name="T10" fmla="*/ 2 w 94"/>
                  <a:gd name="T11" fmla="*/ 31 h 82"/>
                  <a:gd name="T12" fmla="*/ 2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2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1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2 w 94"/>
                  <a:gd name="T33" fmla="*/ 66 h 82"/>
                  <a:gd name="T34" fmla="*/ 2 w 94"/>
                  <a:gd name="T35" fmla="*/ 66 h 82"/>
                  <a:gd name="T36" fmla="*/ 51 w 94"/>
                  <a:gd name="T37" fmla="*/ 51 h 82"/>
                  <a:gd name="T38" fmla="*/ 94 w 94"/>
                  <a:gd name="T39" fmla="*/ 35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1" y="3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1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1" y="51"/>
                    </a:lnTo>
                    <a:lnTo>
                      <a:pt x="94" y="35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120"/>
              <p:cNvSpPr>
                <a:spLocks/>
              </p:cNvSpPr>
              <p:nvPr/>
            </p:nvSpPr>
            <p:spPr bwMode="auto">
              <a:xfrm>
                <a:off x="1489" y="2351"/>
                <a:ext cx="177" cy="242"/>
              </a:xfrm>
              <a:custGeom>
                <a:avLst/>
                <a:gdLst>
                  <a:gd name="T0" fmla="*/ 140 w 177"/>
                  <a:gd name="T1" fmla="*/ 2 h 242"/>
                  <a:gd name="T2" fmla="*/ 142 w 177"/>
                  <a:gd name="T3" fmla="*/ 135 h 242"/>
                  <a:gd name="T4" fmla="*/ 146 w 177"/>
                  <a:gd name="T5" fmla="*/ 176 h 242"/>
                  <a:gd name="T6" fmla="*/ 148 w 177"/>
                  <a:gd name="T7" fmla="*/ 185 h 242"/>
                  <a:gd name="T8" fmla="*/ 160 w 177"/>
                  <a:gd name="T9" fmla="*/ 201 h 242"/>
                  <a:gd name="T10" fmla="*/ 175 w 177"/>
                  <a:gd name="T11" fmla="*/ 207 h 242"/>
                  <a:gd name="T12" fmla="*/ 177 w 177"/>
                  <a:gd name="T13" fmla="*/ 236 h 242"/>
                  <a:gd name="T14" fmla="*/ 173 w 177"/>
                  <a:gd name="T15" fmla="*/ 236 h 242"/>
                  <a:gd name="T16" fmla="*/ 158 w 177"/>
                  <a:gd name="T17" fmla="*/ 232 h 242"/>
                  <a:gd name="T18" fmla="*/ 142 w 177"/>
                  <a:gd name="T19" fmla="*/ 221 h 242"/>
                  <a:gd name="T20" fmla="*/ 131 w 177"/>
                  <a:gd name="T21" fmla="*/ 201 h 242"/>
                  <a:gd name="T22" fmla="*/ 127 w 177"/>
                  <a:gd name="T23" fmla="*/ 174 h 242"/>
                  <a:gd name="T24" fmla="*/ 125 w 177"/>
                  <a:gd name="T25" fmla="*/ 174 h 242"/>
                  <a:gd name="T26" fmla="*/ 117 w 177"/>
                  <a:gd name="T27" fmla="*/ 195 h 242"/>
                  <a:gd name="T28" fmla="*/ 105 w 177"/>
                  <a:gd name="T29" fmla="*/ 211 h 242"/>
                  <a:gd name="T30" fmla="*/ 76 w 177"/>
                  <a:gd name="T31" fmla="*/ 232 h 242"/>
                  <a:gd name="T32" fmla="*/ 52 w 177"/>
                  <a:gd name="T33" fmla="*/ 238 h 242"/>
                  <a:gd name="T34" fmla="*/ 29 w 177"/>
                  <a:gd name="T35" fmla="*/ 242 h 242"/>
                  <a:gd name="T36" fmla="*/ 2 w 177"/>
                  <a:gd name="T37" fmla="*/ 238 h 242"/>
                  <a:gd name="T38" fmla="*/ 29 w 177"/>
                  <a:gd name="T39" fmla="*/ 226 h 242"/>
                  <a:gd name="T40" fmla="*/ 72 w 177"/>
                  <a:gd name="T41" fmla="*/ 205 h 242"/>
                  <a:gd name="T42" fmla="*/ 90 w 177"/>
                  <a:gd name="T43" fmla="*/ 195 h 242"/>
                  <a:gd name="T44" fmla="*/ 84 w 177"/>
                  <a:gd name="T45" fmla="*/ 176 h 242"/>
                  <a:gd name="T46" fmla="*/ 51 w 177"/>
                  <a:gd name="T47" fmla="*/ 119 h 242"/>
                  <a:gd name="T48" fmla="*/ 23 w 177"/>
                  <a:gd name="T49" fmla="*/ 82 h 242"/>
                  <a:gd name="T50" fmla="*/ 2 w 177"/>
                  <a:gd name="T51" fmla="*/ 53 h 242"/>
                  <a:gd name="T52" fmla="*/ 0 w 177"/>
                  <a:gd name="T53" fmla="*/ 45 h 242"/>
                  <a:gd name="T54" fmla="*/ 6 w 177"/>
                  <a:gd name="T55" fmla="*/ 23 h 242"/>
                  <a:gd name="T56" fmla="*/ 8 w 177"/>
                  <a:gd name="T57" fmla="*/ 23 h 242"/>
                  <a:gd name="T58" fmla="*/ 27 w 177"/>
                  <a:gd name="T59" fmla="*/ 41 h 242"/>
                  <a:gd name="T60" fmla="*/ 43 w 177"/>
                  <a:gd name="T61" fmla="*/ 70 h 242"/>
                  <a:gd name="T62" fmla="*/ 60 w 177"/>
                  <a:gd name="T63" fmla="*/ 96 h 242"/>
                  <a:gd name="T64" fmla="*/ 80 w 177"/>
                  <a:gd name="T65" fmla="*/ 125 h 242"/>
                  <a:gd name="T66" fmla="*/ 95 w 177"/>
                  <a:gd name="T67" fmla="*/ 162 h 242"/>
                  <a:gd name="T68" fmla="*/ 97 w 177"/>
                  <a:gd name="T69" fmla="*/ 174 h 242"/>
                  <a:gd name="T70" fmla="*/ 97 w 177"/>
                  <a:gd name="T71" fmla="*/ 189 h 242"/>
                  <a:gd name="T72" fmla="*/ 107 w 177"/>
                  <a:gd name="T73" fmla="*/ 180 h 242"/>
                  <a:gd name="T74" fmla="*/ 113 w 177"/>
                  <a:gd name="T75" fmla="*/ 170 h 242"/>
                  <a:gd name="T76" fmla="*/ 121 w 177"/>
                  <a:gd name="T77" fmla="*/ 144 h 242"/>
                  <a:gd name="T78" fmla="*/ 123 w 177"/>
                  <a:gd name="T79" fmla="*/ 100 h 242"/>
                  <a:gd name="T80" fmla="*/ 121 w 177"/>
                  <a:gd name="T81" fmla="*/ 61 h 242"/>
                  <a:gd name="T82" fmla="*/ 119 w 177"/>
                  <a:gd name="T83" fmla="*/ 20 h 242"/>
                  <a:gd name="T84" fmla="*/ 138 w 177"/>
                  <a:gd name="T8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2">
                    <a:moveTo>
                      <a:pt x="140" y="2"/>
                    </a:moveTo>
                    <a:lnTo>
                      <a:pt x="140" y="2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44" y="164"/>
                    </a:lnTo>
                    <a:lnTo>
                      <a:pt x="146" y="176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201"/>
                    </a:lnTo>
                    <a:lnTo>
                      <a:pt x="168" y="205"/>
                    </a:lnTo>
                    <a:lnTo>
                      <a:pt x="175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6" y="236"/>
                    </a:lnTo>
                    <a:lnTo>
                      <a:pt x="158" y="232"/>
                    </a:lnTo>
                    <a:lnTo>
                      <a:pt x="150" y="228"/>
                    </a:lnTo>
                    <a:lnTo>
                      <a:pt x="142" y="221"/>
                    </a:lnTo>
                    <a:lnTo>
                      <a:pt x="136" y="213"/>
                    </a:lnTo>
                    <a:lnTo>
                      <a:pt x="131" y="201"/>
                    </a:lnTo>
                    <a:lnTo>
                      <a:pt x="127" y="189"/>
                    </a:lnTo>
                    <a:lnTo>
                      <a:pt x="127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1" y="185"/>
                    </a:lnTo>
                    <a:lnTo>
                      <a:pt x="117" y="195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0" y="223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2"/>
                    </a:lnTo>
                    <a:lnTo>
                      <a:pt x="4" y="238"/>
                    </a:lnTo>
                    <a:lnTo>
                      <a:pt x="2" y="238"/>
                    </a:lnTo>
                    <a:lnTo>
                      <a:pt x="2" y="238"/>
                    </a:lnTo>
                    <a:lnTo>
                      <a:pt x="29" y="226"/>
                    </a:lnTo>
                    <a:lnTo>
                      <a:pt x="52" y="217"/>
                    </a:lnTo>
                    <a:lnTo>
                      <a:pt x="72" y="205"/>
                    </a:lnTo>
                    <a:lnTo>
                      <a:pt x="90" y="195"/>
                    </a:lnTo>
                    <a:lnTo>
                      <a:pt x="90" y="195"/>
                    </a:lnTo>
                    <a:lnTo>
                      <a:pt x="88" y="185"/>
                    </a:lnTo>
                    <a:lnTo>
                      <a:pt x="84" y="176"/>
                    </a:lnTo>
                    <a:lnTo>
                      <a:pt x="70" y="150"/>
                    </a:lnTo>
                    <a:lnTo>
                      <a:pt x="51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8" y="61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1" y="57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0" y="96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7" y="18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58"/>
                    </a:lnTo>
                    <a:lnTo>
                      <a:pt x="121" y="144"/>
                    </a:lnTo>
                    <a:lnTo>
                      <a:pt x="123" y="125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1" y="61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10"/>
                    </a:lnTo>
                    <a:lnTo>
                      <a:pt x="138" y="0"/>
                    </a:lnTo>
                    <a:lnTo>
                      <a:pt x="14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121"/>
              <p:cNvSpPr>
                <a:spLocks noEditPoints="1"/>
              </p:cNvSpPr>
              <p:nvPr/>
            </p:nvSpPr>
            <p:spPr bwMode="auto">
              <a:xfrm>
                <a:off x="1666" y="2451"/>
                <a:ext cx="145" cy="214"/>
              </a:xfrm>
              <a:custGeom>
                <a:avLst/>
                <a:gdLst>
                  <a:gd name="T0" fmla="*/ 26 w 145"/>
                  <a:gd name="T1" fmla="*/ 107 h 214"/>
                  <a:gd name="T2" fmla="*/ 39 w 145"/>
                  <a:gd name="T3" fmla="*/ 58 h 214"/>
                  <a:gd name="T4" fmla="*/ 43 w 145"/>
                  <a:gd name="T5" fmla="*/ 43 h 214"/>
                  <a:gd name="T6" fmla="*/ 57 w 145"/>
                  <a:gd name="T7" fmla="*/ 13 h 214"/>
                  <a:gd name="T8" fmla="*/ 67 w 145"/>
                  <a:gd name="T9" fmla="*/ 0 h 214"/>
                  <a:gd name="T10" fmla="*/ 74 w 145"/>
                  <a:gd name="T11" fmla="*/ 13 h 214"/>
                  <a:gd name="T12" fmla="*/ 86 w 145"/>
                  <a:gd name="T13" fmla="*/ 31 h 214"/>
                  <a:gd name="T14" fmla="*/ 102 w 145"/>
                  <a:gd name="T15" fmla="*/ 62 h 214"/>
                  <a:gd name="T16" fmla="*/ 106 w 145"/>
                  <a:gd name="T17" fmla="*/ 78 h 214"/>
                  <a:gd name="T18" fmla="*/ 100 w 145"/>
                  <a:gd name="T19" fmla="*/ 107 h 214"/>
                  <a:gd name="T20" fmla="*/ 145 w 145"/>
                  <a:gd name="T21" fmla="*/ 136 h 214"/>
                  <a:gd name="T22" fmla="*/ 139 w 145"/>
                  <a:gd name="T23" fmla="*/ 136 h 214"/>
                  <a:gd name="T24" fmla="*/ 119 w 145"/>
                  <a:gd name="T25" fmla="*/ 134 h 214"/>
                  <a:gd name="T26" fmla="*/ 119 w 145"/>
                  <a:gd name="T27" fmla="*/ 134 h 214"/>
                  <a:gd name="T28" fmla="*/ 129 w 145"/>
                  <a:gd name="T29" fmla="*/ 165 h 214"/>
                  <a:gd name="T30" fmla="*/ 127 w 145"/>
                  <a:gd name="T31" fmla="*/ 179 h 214"/>
                  <a:gd name="T32" fmla="*/ 121 w 145"/>
                  <a:gd name="T33" fmla="*/ 193 h 214"/>
                  <a:gd name="T34" fmla="*/ 108 w 145"/>
                  <a:gd name="T35" fmla="*/ 208 h 214"/>
                  <a:gd name="T36" fmla="*/ 86 w 145"/>
                  <a:gd name="T37" fmla="*/ 214 h 214"/>
                  <a:gd name="T38" fmla="*/ 71 w 145"/>
                  <a:gd name="T39" fmla="*/ 212 h 214"/>
                  <a:gd name="T40" fmla="*/ 55 w 145"/>
                  <a:gd name="T41" fmla="*/ 204 h 214"/>
                  <a:gd name="T42" fmla="*/ 47 w 145"/>
                  <a:gd name="T43" fmla="*/ 201 h 214"/>
                  <a:gd name="T44" fmla="*/ 32 w 145"/>
                  <a:gd name="T45" fmla="*/ 179 h 214"/>
                  <a:gd name="T46" fmla="*/ 24 w 145"/>
                  <a:gd name="T47" fmla="*/ 146 h 214"/>
                  <a:gd name="T48" fmla="*/ 24 w 145"/>
                  <a:gd name="T49" fmla="*/ 134 h 214"/>
                  <a:gd name="T50" fmla="*/ 0 w 145"/>
                  <a:gd name="T51" fmla="*/ 136 h 214"/>
                  <a:gd name="T52" fmla="*/ 51 w 145"/>
                  <a:gd name="T53" fmla="*/ 167 h 214"/>
                  <a:gd name="T54" fmla="*/ 61 w 145"/>
                  <a:gd name="T55" fmla="*/ 177 h 214"/>
                  <a:gd name="T56" fmla="*/ 84 w 145"/>
                  <a:gd name="T57" fmla="*/ 189 h 214"/>
                  <a:gd name="T58" fmla="*/ 94 w 145"/>
                  <a:gd name="T59" fmla="*/ 191 h 214"/>
                  <a:gd name="T60" fmla="*/ 104 w 145"/>
                  <a:gd name="T61" fmla="*/ 187 h 214"/>
                  <a:gd name="T62" fmla="*/ 108 w 145"/>
                  <a:gd name="T63" fmla="*/ 179 h 214"/>
                  <a:gd name="T64" fmla="*/ 106 w 145"/>
                  <a:gd name="T65" fmla="*/ 167 h 214"/>
                  <a:gd name="T66" fmla="*/ 100 w 145"/>
                  <a:gd name="T67" fmla="*/ 152 h 214"/>
                  <a:gd name="T68" fmla="*/ 92 w 145"/>
                  <a:gd name="T69" fmla="*/ 144 h 214"/>
                  <a:gd name="T70" fmla="*/ 74 w 145"/>
                  <a:gd name="T71" fmla="*/ 134 h 214"/>
                  <a:gd name="T72" fmla="*/ 63 w 145"/>
                  <a:gd name="T73" fmla="*/ 134 h 214"/>
                  <a:gd name="T74" fmla="*/ 37 w 145"/>
                  <a:gd name="T75" fmla="*/ 136 h 214"/>
                  <a:gd name="T76" fmla="*/ 41 w 145"/>
                  <a:gd name="T77" fmla="*/ 152 h 214"/>
                  <a:gd name="T78" fmla="*/ 51 w 145"/>
                  <a:gd name="T79" fmla="*/ 167 h 214"/>
                  <a:gd name="T80" fmla="*/ 74 w 145"/>
                  <a:gd name="T81" fmla="*/ 103 h 214"/>
                  <a:gd name="T82" fmla="*/ 82 w 145"/>
                  <a:gd name="T83" fmla="*/ 101 h 214"/>
                  <a:gd name="T84" fmla="*/ 90 w 145"/>
                  <a:gd name="T85" fmla="*/ 95 h 214"/>
                  <a:gd name="T86" fmla="*/ 90 w 145"/>
                  <a:gd name="T87" fmla="*/ 91 h 214"/>
                  <a:gd name="T88" fmla="*/ 80 w 145"/>
                  <a:gd name="T89" fmla="*/ 68 h 214"/>
                  <a:gd name="T90" fmla="*/ 61 w 145"/>
                  <a:gd name="T91" fmla="*/ 37 h 214"/>
                  <a:gd name="T92" fmla="*/ 49 w 145"/>
                  <a:gd name="T93" fmla="*/ 72 h 214"/>
                  <a:gd name="T94" fmla="*/ 39 w 145"/>
                  <a:gd name="T95" fmla="*/ 107 h 214"/>
                  <a:gd name="T96" fmla="*/ 74 w 145"/>
                  <a:gd name="T97" fmla="*/ 10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4">
                    <a:moveTo>
                      <a:pt x="0" y="107"/>
                    </a:moveTo>
                    <a:lnTo>
                      <a:pt x="26" y="107"/>
                    </a:lnTo>
                    <a:lnTo>
                      <a:pt x="26" y="107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43" y="43"/>
                    </a:lnTo>
                    <a:lnTo>
                      <a:pt x="49" y="27"/>
                    </a:lnTo>
                    <a:lnTo>
                      <a:pt x="57" y="13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86" y="31"/>
                    </a:lnTo>
                    <a:lnTo>
                      <a:pt x="96" y="46"/>
                    </a:lnTo>
                    <a:lnTo>
                      <a:pt x="102" y="62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4" y="91"/>
                    </a:lnTo>
                    <a:lnTo>
                      <a:pt x="100" y="107"/>
                    </a:lnTo>
                    <a:lnTo>
                      <a:pt x="145" y="107"/>
                    </a:lnTo>
                    <a:lnTo>
                      <a:pt x="145" y="136"/>
                    </a:lnTo>
                    <a:lnTo>
                      <a:pt x="139" y="136"/>
                    </a:lnTo>
                    <a:lnTo>
                      <a:pt x="139" y="136"/>
                    </a:lnTo>
                    <a:lnTo>
                      <a:pt x="131" y="136"/>
                    </a:lnTo>
                    <a:lnTo>
                      <a:pt x="119" y="134"/>
                    </a:lnTo>
                    <a:lnTo>
                      <a:pt x="119" y="134"/>
                    </a:lnTo>
                    <a:lnTo>
                      <a:pt x="119" y="134"/>
                    </a:lnTo>
                    <a:lnTo>
                      <a:pt x="125" y="150"/>
                    </a:lnTo>
                    <a:lnTo>
                      <a:pt x="129" y="165"/>
                    </a:lnTo>
                    <a:lnTo>
                      <a:pt x="129" y="165"/>
                    </a:lnTo>
                    <a:lnTo>
                      <a:pt x="127" y="179"/>
                    </a:lnTo>
                    <a:lnTo>
                      <a:pt x="121" y="193"/>
                    </a:lnTo>
                    <a:lnTo>
                      <a:pt x="121" y="193"/>
                    </a:lnTo>
                    <a:lnTo>
                      <a:pt x="115" y="201"/>
                    </a:lnTo>
                    <a:lnTo>
                      <a:pt x="108" y="208"/>
                    </a:lnTo>
                    <a:lnTo>
                      <a:pt x="98" y="212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71" y="212"/>
                    </a:lnTo>
                    <a:lnTo>
                      <a:pt x="63" y="208"/>
                    </a:lnTo>
                    <a:lnTo>
                      <a:pt x="55" y="204"/>
                    </a:lnTo>
                    <a:lnTo>
                      <a:pt x="55" y="204"/>
                    </a:lnTo>
                    <a:lnTo>
                      <a:pt x="47" y="201"/>
                    </a:lnTo>
                    <a:lnTo>
                      <a:pt x="41" y="195"/>
                    </a:lnTo>
                    <a:lnTo>
                      <a:pt x="32" y="179"/>
                    </a:lnTo>
                    <a:lnTo>
                      <a:pt x="26" y="163"/>
                    </a:lnTo>
                    <a:lnTo>
                      <a:pt x="24" y="146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6" y="136"/>
                    </a:lnTo>
                    <a:lnTo>
                      <a:pt x="0" y="136"/>
                    </a:lnTo>
                    <a:lnTo>
                      <a:pt x="0" y="107"/>
                    </a:lnTo>
                    <a:close/>
                    <a:moveTo>
                      <a:pt x="51" y="167"/>
                    </a:moveTo>
                    <a:lnTo>
                      <a:pt x="51" y="167"/>
                    </a:lnTo>
                    <a:lnTo>
                      <a:pt x="61" y="177"/>
                    </a:lnTo>
                    <a:lnTo>
                      <a:pt x="73" y="185"/>
                    </a:lnTo>
                    <a:lnTo>
                      <a:pt x="84" y="189"/>
                    </a:lnTo>
                    <a:lnTo>
                      <a:pt x="94" y="191"/>
                    </a:lnTo>
                    <a:lnTo>
                      <a:pt x="94" y="191"/>
                    </a:lnTo>
                    <a:lnTo>
                      <a:pt x="100" y="189"/>
                    </a:lnTo>
                    <a:lnTo>
                      <a:pt x="104" y="187"/>
                    </a:lnTo>
                    <a:lnTo>
                      <a:pt x="108" y="183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6" y="167"/>
                    </a:lnTo>
                    <a:lnTo>
                      <a:pt x="104" y="160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92" y="144"/>
                    </a:lnTo>
                    <a:lnTo>
                      <a:pt x="84" y="138"/>
                    </a:lnTo>
                    <a:lnTo>
                      <a:pt x="74" y="134"/>
                    </a:lnTo>
                    <a:lnTo>
                      <a:pt x="63" y="134"/>
                    </a:lnTo>
                    <a:lnTo>
                      <a:pt x="63" y="134"/>
                    </a:lnTo>
                    <a:lnTo>
                      <a:pt x="37" y="136"/>
                    </a:lnTo>
                    <a:lnTo>
                      <a:pt x="37" y="136"/>
                    </a:lnTo>
                    <a:lnTo>
                      <a:pt x="37" y="144"/>
                    </a:lnTo>
                    <a:lnTo>
                      <a:pt x="41" y="152"/>
                    </a:lnTo>
                    <a:lnTo>
                      <a:pt x="45" y="160"/>
                    </a:lnTo>
                    <a:lnTo>
                      <a:pt x="51" y="167"/>
                    </a:lnTo>
                    <a:lnTo>
                      <a:pt x="51" y="167"/>
                    </a:lnTo>
                    <a:close/>
                    <a:moveTo>
                      <a:pt x="74" y="103"/>
                    </a:moveTo>
                    <a:lnTo>
                      <a:pt x="74" y="103"/>
                    </a:lnTo>
                    <a:lnTo>
                      <a:pt x="82" y="101"/>
                    </a:lnTo>
                    <a:lnTo>
                      <a:pt x="86" y="99"/>
                    </a:lnTo>
                    <a:lnTo>
                      <a:pt x="90" y="95"/>
                    </a:lnTo>
                    <a:lnTo>
                      <a:pt x="90" y="91"/>
                    </a:lnTo>
                    <a:lnTo>
                      <a:pt x="90" y="91"/>
                    </a:lnTo>
                    <a:lnTo>
                      <a:pt x="88" y="80"/>
                    </a:lnTo>
                    <a:lnTo>
                      <a:pt x="80" y="68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49" y="72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59" y="107"/>
                    </a:lnTo>
                    <a:lnTo>
                      <a:pt x="74" y="103"/>
                    </a:lnTo>
                    <a:lnTo>
                      <a:pt x="7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122"/>
              <p:cNvSpPr>
                <a:spLocks/>
              </p:cNvSpPr>
              <p:nvPr/>
            </p:nvSpPr>
            <p:spPr bwMode="auto">
              <a:xfrm>
                <a:off x="1811" y="2490"/>
                <a:ext cx="187" cy="97"/>
              </a:xfrm>
              <a:custGeom>
                <a:avLst/>
                <a:gdLst>
                  <a:gd name="T0" fmla="*/ 8 w 187"/>
                  <a:gd name="T1" fmla="*/ 68 h 97"/>
                  <a:gd name="T2" fmla="*/ 23 w 187"/>
                  <a:gd name="T3" fmla="*/ 66 h 97"/>
                  <a:gd name="T4" fmla="*/ 47 w 187"/>
                  <a:gd name="T5" fmla="*/ 56 h 97"/>
                  <a:gd name="T6" fmla="*/ 68 w 187"/>
                  <a:gd name="T7" fmla="*/ 29 h 97"/>
                  <a:gd name="T8" fmla="*/ 88 w 187"/>
                  <a:gd name="T9" fmla="*/ 23 h 97"/>
                  <a:gd name="T10" fmla="*/ 76 w 187"/>
                  <a:gd name="T11" fmla="*/ 43 h 97"/>
                  <a:gd name="T12" fmla="*/ 72 w 187"/>
                  <a:gd name="T13" fmla="*/ 56 h 97"/>
                  <a:gd name="T14" fmla="*/ 72 w 187"/>
                  <a:gd name="T15" fmla="*/ 62 h 97"/>
                  <a:gd name="T16" fmla="*/ 78 w 187"/>
                  <a:gd name="T17" fmla="*/ 68 h 97"/>
                  <a:gd name="T18" fmla="*/ 84 w 187"/>
                  <a:gd name="T19" fmla="*/ 68 h 97"/>
                  <a:gd name="T20" fmla="*/ 103 w 187"/>
                  <a:gd name="T21" fmla="*/ 62 h 97"/>
                  <a:gd name="T22" fmla="*/ 109 w 187"/>
                  <a:gd name="T23" fmla="*/ 56 h 97"/>
                  <a:gd name="T24" fmla="*/ 121 w 187"/>
                  <a:gd name="T25" fmla="*/ 25 h 97"/>
                  <a:gd name="T26" fmla="*/ 134 w 187"/>
                  <a:gd name="T27" fmla="*/ 17 h 97"/>
                  <a:gd name="T28" fmla="*/ 132 w 187"/>
                  <a:gd name="T29" fmla="*/ 29 h 97"/>
                  <a:gd name="T30" fmla="*/ 132 w 187"/>
                  <a:gd name="T31" fmla="*/ 41 h 97"/>
                  <a:gd name="T32" fmla="*/ 134 w 187"/>
                  <a:gd name="T33" fmla="*/ 52 h 97"/>
                  <a:gd name="T34" fmla="*/ 148 w 187"/>
                  <a:gd name="T35" fmla="*/ 66 h 97"/>
                  <a:gd name="T36" fmla="*/ 156 w 187"/>
                  <a:gd name="T37" fmla="*/ 66 h 97"/>
                  <a:gd name="T38" fmla="*/ 164 w 187"/>
                  <a:gd name="T39" fmla="*/ 64 h 97"/>
                  <a:gd name="T40" fmla="*/ 168 w 187"/>
                  <a:gd name="T41" fmla="*/ 56 h 97"/>
                  <a:gd name="T42" fmla="*/ 166 w 187"/>
                  <a:gd name="T43" fmla="*/ 41 h 97"/>
                  <a:gd name="T44" fmla="*/ 162 w 187"/>
                  <a:gd name="T45" fmla="*/ 19 h 97"/>
                  <a:gd name="T46" fmla="*/ 183 w 187"/>
                  <a:gd name="T47" fmla="*/ 0 h 97"/>
                  <a:gd name="T48" fmla="*/ 185 w 187"/>
                  <a:gd name="T49" fmla="*/ 0 h 97"/>
                  <a:gd name="T50" fmla="*/ 187 w 187"/>
                  <a:gd name="T51" fmla="*/ 41 h 97"/>
                  <a:gd name="T52" fmla="*/ 187 w 187"/>
                  <a:gd name="T53" fmla="*/ 48 h 97"/>
                  <a:gd name="T54" fmla="*/ 179 w 187"/>
                  <a:gd name="T55" fmla="*/ 72 h 97"/>
                  <a:gd name="T56" fmla="*/ 173 w 187"/>
                  <a:gd name="T57" fmla="*/ 82 h 97"/>
                  <a:gd name="T58" fmla="*/ 156 w 187"/>
                  <a:gd name="T59" fmla="*/ 95 h 97"/>
                  <a:gd name="T60" fmla="*/ 146 w 187"/>
                  <a:gd name="T61" fmla="*/ 97 h 97"/>
                  <a:gd name="T62" fmla="*/ 130 w 187"/>
                  <a:gd name="T63" fmla="*/ 91 h 97"/>
                  <a:gd name="T64" fmla="*/ 117 w 187"/>
                  <a:gd name="T65" fmla="*/ 78 h 97"/>
                  <a:gd name="T66" fmla="*/ 115 w 187"/>
                  <a:gd name="T67" fmla="*/ 78 h 97"/>
                  <a:gd name="T68" fmla="*/ 97 w 187"/>
                  <a:gd name="T69" fmla="*/ 91 h 97"/>
                  <a:gd name="T70" fmla="*/ 76 w 187"/>
                  <a:gd name="T71" fmla="*/ 97 h 97"/>
                  <a:gd name="T72" fmla="*/ 66 w 187"/>
                  <a:gd name="T73" fmla="*/ 95 h 97"/>
                  <a:gd name="T74" fmla="*/ 56 w 187"/>
                  <a:gd name="T75" fmla="*/ 87 h 97"/>
                  <a:gd name="T76" fmla="*/ 52 w 187"/>
                  <a:gd name="T77" fmla="*/ 78 h 97"/>
                  <a:gd name="T78" fmla="*/ 41 w 187"/>
                  <a:gd name="T79" fmla="*/ 87 h 97"/>
                  <a:gd name="T80" fmla="*/ 15 w 187"/>
                  <a:gd name="T81" fmla="*/ 97 h 97"/>
                  <a:gd name="T82" fmla="*/ 0 w 187"/>
                  <a:gd name="T8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7">
                    <a:moveTo>
                      <a:pt x="0" y="68"/>
                    </a:moveTo>
                    <a:lnTo>
                      <a:pt x="8" y="68"/>
                    </a:lnTo>
                    <a:lnTo>
                      <a:pt x="8" y="68"/>
                    </a:lnTo>
                    <a:lnTo>
                      <a:pt x="23" y="66"/>
                    </a:lnTo>
                    <a:lnTo>
                      <a:pt x="35" y="64"/>
                    </a:lnTo>
                    <a:lnTo>
                      <a:pt x="47" y="56"/>
                    </a:lnTo>
                    <a:lnTo>
                      <a:pt x="56" y="46"/>
                    </a:lnTo>
                    <a:lnTo>
                      <a:pt x="68" y="29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72" y="50"/>
                    </a:lnTo>
                    <a:lnTo>
                      <a:pt x="72" y="56"/>
                    </a:lnTo>
                    <a:lnTo>
                      <a:pt x="72" y="56"/>
                    </a:lnTo>
                    <a:lnTo>
                      <a:pt x="72" y="62"/>
                    </a:lnTo>
                    <a:lnTo>
                      <a:pt x="76" y="66"/>
                    </a:lnTo>
                    <a:lnTo>
                      <a:pt x="78" y="68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93" y="66"/>
                    </a:lnTo>
                    <a:lnTo>
                      <a:pt x="103" y="62"/>
                    </a:lnTo>
                    <a:lnTo>
                      <a:pt x="103" y="62"/>
                    </a:lnTo>
                    <a:lnTo>
                      <a:pt x="109" y="56"/>
                    </a:lnTo>
                    <a:lnTo>
                      <a:pt x="113" y="50"/>
                    </a:lnTo>
                    <a:lnTo>
                      <a:pt x="121" y="25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2" y="29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2" y="46"/>
                    </a:lnTo>
                    <a:lnTo>
                      <a:pt x="134" y="52"/>
                    </a:lnTo>
                    <a:lnTo>
                      <a:pt x="140" y="60"/>
                    </a:lnTo>
                    <a:lnTo>
                      <a:pt x="148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60" y="66"/>
                    </a:lnTo>
                    <a:lnTo>
                      <a:pt x="164" y="64"/>
                    </a:lnTo>
                    <a:lnTo>
                      <a:pt x="168" y="60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66" y="41"/>
                    </a:lnTo>
                    <a:lnTo>
                      <a:pt x="162" y="19"/>
                    </a:lnTo>
                    <a:lnTo>
                      <a:pt x="162" y="19"/>
                    </a:lnTo>
                    <a:lnTo>
                      <a:pt x="171" y="9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23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7" y="48"/>
                    </a:lnTo>
                    <a:lnTo>
                      <a:pt x="185" y="56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73" y="82"/>
                    </a:lnTo>
                    <a:lnTo>
                      <a:pt x="164" y="89"/>
                    </a:lnTo>
                    <a:lnTo>
                      <a:pt x="156" y="95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38" y="95"/>
                    </a:lnTo>
                    <a:lnTo>
                      <a:pt x="130" y="91"/>
                    </a:lnTo>
                    <a:lnTo>
                      <a:pt x="125" y="85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07" y="85"/>
                    </a:lnTo>
                    <a:lnTo>
                      <a:pt x="97" y="91"/>
                    </a:lnTo>
                    <a:lnTo>
                      <a:pt x="88" y="95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66" y="95"/>
                    </a:lnTo>
                    <a:lnTo>
                      <a:pt x="60" y="93"/>
                    </a:lnTo>
                    <a:lnTo>
                      <a:pt x="56" y="87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41" y="87"/>
                    </a:lnTo>
                    <a:lnTo>
                      <a:pt x="29" y="93"/>
                    </a:lnTo>
                    <a:lnTo>
                      <a:pt x="15" y="97"/>
                    </a:lnTo>
                    <a:lnTo>
                      <a:pt x="4" y="97"/>
                    </a:lnTo>
                    <a:lnTo>
                      <a:pt x="0" y="97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123"/>
              <p:cNvSpPr>
                <a:spLocks noEditPoints="1"/>
              </p:cNvSpPr>
              <p:nvPr/>
            </p:nvSpPr>
            <p:spPr bwMode="auto">
              <a:xfrm>
                <a:off x="2109" y="2462"/>
                <a:ext cx="143" cy="192"/>
              </a:xfrm>
              <a:custGeom>
                <a:avLst/>
                <a:gdLst>
                  <a:gd name="T0" fmla="*/ 96 w 143"/>
                  <a:gd name="T1" fmla="*/ 102 h 192"/>
                  <a:gd name="T2" fmla="*/ 76 w 143"/>
                  <a:gd name="T3" fmla="*/ 100 h 192"/>
                  <a:gd name="T4" fmla="*/ 61 w 143"/>
                  <a:gd name="T5" fmla="*/ 92 h 192"/>
                  <a:gd name="T6" fmla="*/ 51 w 143"/>
                  <a:gd name="T7" fmla="*/ 78 h 192"/>
                  <a:gd name="T8" fmla="*/ 45 w 143"/>
                  <a:gd name="T9" fmla="*/ 59 h 192"/>
                  <a:gd name="T10" fmla="*/ 47 w 143"/>
                  <a:gd name="T11" fmla="*/ 47 h 192"/>
                  <a:gd name="T12" fmla="*/ 55 w 143"/>
                  <a:gd name="T13" fmla="*/ 28 h 192"/>
                  <a:gd name="T14" fmla="*/ 61 w 143"/>
                  <a:gd name="T15" fmla="*/ 20 h 192"/>
                  <a:gd name="T16" fmla="*/ 76 w 143"/>
                  <a:gd name="T17" fmla="*/ 6 h 192"/>
                  <a:gd name="T18" fmla="*/ 94 w 143"/>
                  <a:gd name="T19" fmla="*/ 0 h 192"/>
                  <a:gd name="T20" fmla="*/ 104 w 143"/>
                  <a:gd name="T21" fmla="*/ 2 h 192"/>
                  <a:gd name="T22" fmla="*/ 121 w 143"/>
                  <a:gd name="T23" fmla="*/ 16 h 192"/>
                  <a:gd name="T24" fmla="*/ 127 w 143"/>
                  <a:gd name="T25" fmla="*/ 26 h 192"/>
                  <a:gd name="T26" fmla="*/ 139 w 143"/>
                  <a:gd name="T27" fmla="*/ 53 h 192"/>
                  <a:gd name="T28" fmla="*/ 143 w 143"/>
                  <a:gd name="T29" fmla="*/ 88 h 192"/>
                  <a:gd name="T30" fmla="*/ 141 w 143"/>
                  <a:gd name="T31" fmla="*/ 104 h 192"/>
                  <a:gd name="T32" fmla="*/ 133 w 143"/>
                  <a:gd name="T33" fmla="*/ 135 h 192"/>
                  <a:gd name="T34" fmla="*/ 125 w 143"/>
                  <a:gd name="T35" fmla="*/ 149 h 192"/>
                  <a:gd name="T36" fmla="*/ 96 w 143"/>
                  <a:gd name="T37" fmla="*/ 182 h 192"/>
                  <a:gd name="T38" fmla="*/ 80 w 143"/>
                  <a:gd name="T39" fmla="*/ 190 h 192"/>
                  <a:gd name="T40" fmla="*/ 67 w 143"/>
                  <a:gd name="T41" fmla="*/ 192 h 192"/>
                  <a:gd name="T42" fmla="*/ 51 w 143"/>
                  <a:gd name="T43" fmla="*/ 192 h 192"/>
                  <a:gd name="T44" fmla="*/ 18 w 143"/>
                  <a:gd name="T45" fmla="*/ 180 h 192"/>
                  <a:gd name="T46" fmla="*/ 4 w 143"/>
                  <a:gd name="T47" fmla="*/ 162 h 192"/>
                  <a:gd name="T48" fmla="*/ 12 w 143"/>
                  <a:gd name="T49" fmla="*/ 166 h 192"/>
                  <a:gd name="T50" fmla="*/ 37 w 143"/>
                  <a:gd name="T51" fmla="*/ 170 h 192"/>
                  <a:gd name="T52" fmla="*/ 55 w 143"/>
                  <a:gd name="T53" fmla="*/ 168 h 192"/>
                  <a:gd name="T54" fmla="*/ 88 w 143"/>
                  <a:gd name="T55" fmla="*/ 151 h 192"/>
                  <a:gd name="T56" fmla="*/ 106 w 143"/>
                  <a:gd name="T57" fmla="*/ 135 h 192"/>
                  <a:gd name="T58" fmla="*/ 119 w 143"/>
                  <a:gd name="T59" fmla="*/ 117 h 192"/>
                  <a:gd name="T60" fmla="*/ 127 w 143"/>
                  <a:gd name="T61" fmla="*/ 98 h 192"/>
                  <a:gd name="T62" fmla="*/ 111 w 143"/>
                  <a:gd name="T63" fmla="*/ 100 h 192"/>
                  <a:gd name="T64" fmla="*/ 96 w 143"/>
                  <a:gd name="T65" fmla="*/ 102 h 192"/>
                  <a:gd name="T66" fmla="*/ 86 w 143"/>
                  <a:gd name="T67" fmla="*/ 30 h 192"/>
                  <a:gd name="T68" fmla="*/ 69 w 143"/>
                  <a:gd name="T69" fmla="*/ 35 h 192"/>
                  <a:gd name="T70" fmla="*/ 61 w 143"/>
                  <a:gd name="T71" fmla="*/ 49 h 192"/>
                  <a:gd name="T72" fmla="*/ 61 w 143"/>
                  <a:gd name="T73" fmla="*/ 55 h 192"/>
                  <a:gd name="T74" fmla="*/ 69 w 143"/>
                  <a:gd name="T75" fmla="*/ 63 h 192"/>
                  <a:gd name="T76" fmla="*/ 84 w 143"/>
                  <a:gd name="T77" fmla="*/ 72 h 192"/>
                  <a:gd name="T78" fmla="*/ 100 w 143"/>
                  <a:gd name="T79" fmla="*/ 72 h 192"/>
                  <a:gd name="T80" fmla="*/ 125 w 143"/>
                  <a:gd name="T81" fmla="*/ 71 h 192"/>
                  <a:gd name="T82" fmla="*/ 119 w 143"/>
                  <a:gd name="T83" fmla="*/ 55 h 192"/>
                  <a:gd name="T84" fmla="*/ 106 w 143"/>
                  <a:gd name="T85" fmla="*/ 35 h 192"/>
                  <a:gd name="T86" fmla="*/ 92 w 143"/>
                  <a:gd name="T87" fmla="*/ 30 h 192"/>
                  <a:gd name="T88" fmla="*/ 86 w 143"/>
                  <a:gd name="T89" fmla="*/ 3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3" h="192">
                    <a:moveTo>
                      <a:pt x="96" y="102"/>
                    </a:moveTo>
                    <a:lnTo>
                      <a:pt x="96" y="102"/>
                    </a:lnTo>
                    <a:lnTo>
                      <a:pt x="86" y="100"/>
                    </a:lnTo>
                    <a:lnTo>
                      <a:pt x="76" y="100"/>
                    </a:lnTo>
                    <a:lnTo>
                      <a:pt x="69" y="96"/>
                    </a:lnTo>
                    <a:lnTo>
                      <a:pt x="61" y="92"/>
                    </a:lnTo>
                    <a:lnTo>
                      <a:pt x="55" y="86"/>
                    </a:lnTo>
                    <a:lnTo>
                      <a:pt x="51" y="78"/>
                    </a:lnTo>
                    <a:lnTo>
                      <a:pt x="47" y="6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7" y="47"/>
                    </a:lnTo>
                    <a:lnTo>
                      <a:pt x="51" y="37"/>
                    </a:lnTo>
                    <a:lnTo>
                      <a:pt x="55" y="28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9" y="12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4" y="2"/>
                    </a:lnTo>
                    <a:lnTo>
                      <a:pt x="111" y="6"/>
                    </a:lnTo>
                    <a:lnTo>
                      <a:pt x="121" y="1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33" y="39"/>
                    </a:lnTo>
                    <a:lnTo>
                      <a:pt x="139" y="53"/>
                    </a:lnTo>
                    <a:lnTo>
                      <a:pt x="141" y="71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1" y="104"/>
                    </a:lnTo>
                    <a:lnTo>
                      <a:pt x="139" y="119"/>
                    </a:lnTo>
                    <a:lnTo>
                      <a:pt x="133" y="135"/>
                    </a:lnTo>
                    <a:lnTo>
                      <a:pt x="125" y="149"/>
                    </a:lnTo>
                    <a:lnTo>
                      <a:pt x="125" y="149"/>
                    </a:lnTo>
                    <a:lnTo>
                      <a:pt x="110" y="168"/>
                    </a:lnTo>
                    <a:lnTo>
                      <a:pt x="96" y="182"/>
                    </a:lnTo>
                    <a:lnTo>
                      <a:pt x="88" y="186"/>
                    </a:lnTo>
                    <a:lnTo>
                      <a:pt x="80" y="190"/>
                    </a:lnTo>
                    <a:lnTo>
                      <a:pt x="74" y="192"/>
                    </a:lnTo>
                    <a:lnTo>
                      <a:pt x="67" y="192"/>
                    </a:lnTo>
                    <a:lnTo>
                      <a:pt x="67" y="192"/>
                    </a:lnTo>
                    <a:lnTo>
                      <a:pt x="51" y="192"/>
                    </a:lnTo>
                    <a:lnTo>
                      <a:pt x="33" y="188"/>
                    </a:lnTo>
                    <a:lnTo>
                      <a:pt x="18" y="180"/>
                    </a:lnTo>
                    <a:lnTo>
                      <a:pt x="0" y="170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12" y="166"/>
                    </a:lnTo>
                    <a:lnTo>
                      <a:pt x="22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55" y="168"/>
                    </a:lnTo>
                    <a:lnTo>
                      <a:pt x="72" y="162"/>
                    </a:lnTo>
                    <a:lnTo>
                      <a:pt x="88" y="151"/>
                    </a:lnTo>
                    <a:lnTo>
                      <a:pt x="106" y="135"/>
                    </a:lnTo>
                    <a:lnTo>
                      <a:pt x="106" y="135"/>
                    </a:lnTo>
                    <a:lnTo>
                      <a:pt x="111" y="127"/>
                    </a:lnTo>
                    <a:lnTo>
                      <a:pt x="119" y="117"/>
                    </a:lnTo>
                    <a:lnTo>
                      <a:pt x="123" y="108"/>
                    </a:lnTo>
                    <a:lnTo>
                      <a:pt x="127" y="98"/>
                    </a:lnTo>
                    <a:lnTo>
                      <a:pt x="127" y="98"/>
                    </a:lnTo>
                    <a:lnTo>
                      <a:pt x="111" y="100"/>
                    </a:lnTo>
                    <a:lnTo>
                      <a:pt x="96" y="102"/>
                    </a:lnTo>
                    <a:lnTo>
                      <a:pt x="96" y="102"/>
                    </a:lnTo>
                    <a:close/>
                    <a:moveTo>
                      <a:pt x="86" y="30"/>
                    </a:moveTo>
                    <a:lnTo>
                      <a:pt x="86" y="30"/>
                    </a:lnTo>
                    <a:lnTo>
                      <a:pt x="76" y="32"/>
                    </a:lnTo>
                    <a:lnTo>
                      <a:pt x="69" y="35"/>
                    </a:lnTo>
                    <a:lnTo>
                      <a:pt x="63" y="43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55"/>
                    </a:lnTo>
                    <a:lnTo>
                      <a:pt x="63" y="59"/>
                    </a:lnTo>
                    <a:lnTo>
                      <a:pt x="69" y="63"/>
                    </a:lnTo>
                    <a:lnTo>
                      <a:pt x="72" y="67"/>
                    </a:lnTo>
                    <a:lnTo>
                      <a:pt x="84" y="72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11" y="72"/>
                    </a:lnTo>
                    <a:lnTo>
                      <a:pt x="125" y="71"/>
                    </a:lnTo>
                    <a:lnTo>
                      <a:pt x="125" y="71"/>
                    </a:lnTo>
                    <a:lnTo>
                      <a:pt x="119" y="55"/>
                    </a:lnTo>
                    <a:lnTo>
                      <a:pt x="110" y="41"/>
                    </a:lnTo>
                    <a:lnTo>
                      <a:pt x="106" y="35"/>
                    </a:lnTo>
                    <a:lnTo>
                      <a:pt x="100" y="32"/>
                    </a:lnTo>
                    <a:lnTo>
                      <a:pt x="92" y="30"/>
                    </a:lnTo>
                    <a:lnTo>
                      <a:pt x="86" y="30"/>
                    </a:lnTo>
                    <a:lnTo>
                      <a:pt x="8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124"/>
              <p:cNvSpPr>
                <a:spLocks noEditPoints="1"/>
              </p:cNvSpPr>
              <p:nvPr/>
            </p:nvSpPr>
            <p:spPr bwMode="auto">
              <a:xfrm>
                <a:off x="2359" y="2267"/>
                <a:ext cx="96" cy="82"/>
              </a:xfrm>
              <a:custGeom>
                <a:avLst/>
                <a:gdLst>
                  <a:gd name="T0" fmla="*/ 86 w 96"/>
                  <a:gd name="T1" fmla="*/ 18 h 82"/>
                  <a:gd name="T2" fmla="*/ 86 w 96"/>
                  <a:gd name="T3" fmla="*/ 18 h 82"/>
                  <a:gd name="T4" fmla="*/ 43 w 96"/>
                  <a:gd name="T5" fmla="*/ 33 h 82"/>
                  <a:gd name="T6" fmla="*/ 2 w 96"/>
                  <a:gd name="T7" fmla="*/ 49 h 82"/>
                  <a:gd name="T8" fmla="*/ 0 w 96"/>
                  <a:gd name="T9" fmla="*/ 47 h 82"/>
                  <a:gd name="T10" fmla="*/ 4 w 96"/>
                  <a:gd name="T11" fmla="*/ 31 h 82"/>
                  <a:gd name="T12" fmla="*/ 4 w 96"/>
                  <a:gd name="T13" fmla="*/ 31 h 82"/>
                  <a:gd name="T14" fmla="*/ 53 w 96"/>
                  <a:gd name="T15" fmla="*/ 16 h 82"/>
                  <a:gd name="T16" fmla="*/ 94 w 96"/>
                  <a:gd name="T17" fmla="*/ 0 h 82"/>
                  <a:gd name="T18" fmla="*/ 96 w 96"/>
                  <a:gd name="T19" fmla="*/ 2 h 82"/>
                  <a:gd name="T20" fmla="*/ 86 w 96"/>
                  <a:gd name="T21" fmla="*/ 18 h 82"/>
                  <a:gd name="T22" fmla="*/ 86 w 96"/>
                  <a:gd name="T23" fmla="*/ 53 h 82"/>
                  <a:gd name="T24" fmla="*/ 86 w 96"/>
                  <a:gd name="T25" fmla="*/ 53 h 82"/>
                  <a:gd name="T26" fmla="*/ 43 w 96"/>
                  <a:gd name="T27" fmla="*/ 68 h 82"/>
                  <a:gd name="T28" fmla="*/ 2 w 96"/>
                  <a:gd name="T29" fmla="*/ 82 h 82"/>
                  <a:gd name="T30" fmla="*/ 0 w 96"/>
                  <a:gd name="T31" fmla="*/ 82 h 82"/>
                  <a:gd name="T32" fmla="*/ 4 w 96"/>
                  <a:gd name="T33" fmla="*/ 66 h 82"/>
                  <a:gd name="T34" fmla="*/ 4 w 96"/>
                  <a:gd name="T35" fmla="*/ 66 h 82"/>
                  <a:gd name="T36" fmla="*/ 53 w 96"/>
                  <a:gd name="T37" fmla="*/ 51 h 82"/>
                  <a:gd name="T38" fmla="*/ 94 w 96"/>
                  <a:gd name="T39" fmla="*/ 35 h 82"/>
                  <a:gd name="T40" fmla="*/ 96 w 96"/>
                  <a:gd name="T41" fmla="*/ 35 h 82"/>
                  <a:gd name="T42" fmla="*/ 86 w 96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82">
                    <a:moveTo>
                      <a:pt x="86" y="18"/>
                    </a:moveTo>
                    <a:lnTo>
                      <a:pt x="86" y="18"/>
                    </a:lnTo>
                    <a:lnTo>
                      <a:pt x="43" y="33"/>
                    </a:lnTo>
                    <a:lnTo>
                      <a:pt x="2" y="49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3" y="16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86" y="18"/>
                    </a:lnTo>
                    <a:close/>
                    <a:moveTo>
                      <a:pt x="86" y="53"/>
                    </a:moveTo>
                    <a:lnTo>
                      <a:pt x="86" y="53"/>
                    </a:lnTo>
                    <a:lnTo>
                      <a:pt x="43" y="68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3" y="51"/>
                    </a:lnTo>
                    <a:lnTo>
                      <a:pt x="94" y="35"/>
                    </a:lnTo>
                    <a:lnTo>
                      <a:pt x="96" y="35"/>
                    </a:lnTo>
                    <a:lnTo>
                      <a:pt x="8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125"/>
              <p:cNvSpPr>
                <a:spLocks/>
              </p:cNvSpPr>
              <p:nvPr/>
            </p:nvSpPr>
            <p:spPr bwMode="auto">
              <a:xfrm>
                <a:off x="2377" y="2351"/>
                <a:ext cx="177" cy="242"/>
              </a:xfrm>
              <a:custGeom>
                <a:avLst/>
                <a:gdLst>
                  <a:gd name="T0" fmla="*/ 140 w 177"/>
                  <a:gd name="T1" fmla="*/ 2 h 242"/>
                  <a:gd name="T2" fmla="*/ 142 w 177"/>
                  <a:gd name="T3" fmla="*/ 135 h 242"/>
                  <a:gd name="T4" fmla="*/ 144 w 177"/>
                  <a:gd name="T5" fmla="*/ 176 h 242"/>
                  <a:gd name="T6" fmla="*/ 148 w 177"/>
                  <a:gd name="T7" fmla="*/ 185 h 242"/>
                  <a:gd name="T8" fmla="*/ 160 w 177"/>
                  <a:gd name="T9" fmla="*/ 201 h 242"/>
                  <a:gd name="T10" fmla="*/ 175 w 177"/>
                  <a:gd name="T11" fmla="*/ 207 h 242"/>
                  <a:gd name="T12" fmla="*/ 177 w 177"/>
                  <a:gd name="T13" fmla="*/ 236 h 242"/>
                  <a:gd name="T14" fmla="*/ 173 w 177"/>
                  <a:gd name="T15" fmla="*/ 236 h 242"/>
                  <a:gd name="T16" fmla="*/ 156 w 177"/>
                  <a:gd name="T17" fmla="*/ 232 h 242"/>
                  <a:gd name="T18" fmla="*/ 142 w 177"/>
                  <a:gd name="T19" fmla="*/ 221 h 242"/>
                  <a:gd name="T20" fmla="*/ 130 w 177"/>
                  <a:gd name="T21" fmla="*/ 201 h 242"/>
                  <a:gd name="T22" fmla="*/ 126 w 177"/>
                  <a:gd name="T23" fmla="*/ 174 h 242"/>
                  <a:gd name="T24" fmla="*/ 124 w 177"/>
                  <a:gd name="T25" fmla="*/ 174 h 242"/>
                  <a:gd name="T26" fmla="*/ 115 w 177"/>
                  <a:gd name="T27" fmla="*/ 195 h 242"/>
                  <a:gd name="T28" fmla="*/ 103 w 177"/>
                  <a:gd name="T29" fmla="*/ 211 h 242"/>
                  <a:gd name="T30" fmla="*/ 74 w 177"/>
                  <a:gd name="T31" fmla="*/ 232 h 242"/>
                  <a:gd name="T32" fmla="*/ 52 w 177"/>
                  <a:gd name="T33" fmla="*/ 238 h 242"/>
                  <a:gd name="T34" fmla="*/ 27 w 177"/>
                  <a:gd name="T35" fmla="*/ 242 h 242"/>
                  <a:gd name="T36" fmla="*/ 2 w 177"/>
                  <a:gd name="T37" fmla="*/ 238 h 242"/>
                  <a:gd name="T38" fmla="*/ 29 w 177"/>
                  <a:gd name="T39" fmla="*/ 226 h 242"/>
                  <a:gd name="T40" fmla="*/ 72 w 177"/>
                  <a:gd name="T41" fmla="*/ 205 h 242"/>
                  <a:gd name="T42" fmla="*/ 89 w 177"/>
                  <a:gd name="T43" fmla="*/ 195 h 242"/>
                  <a:gd name="T44" fmla="*/ 83 w 177"/>
                  <a:gd name="T45" fmla="*/ 176 h 242"/>
                  <a:gd name="T46" fmla="*/ 50 w 177"/>
                  <a:gd name="T47" fmla="*/ 119 h 242"/>
                  <a:gd name="T48" fmla="*/ 23 w 177"/>
                  <a:gd name="T49" fmla="*/ 82 h 242"/>
                  <a:gd name="T50" fmla="*/ 2 w 177"/>
                  <a:gd name="T51" fmla="*/ 53 h 242"/>
                  <a:gd name="T52" fmla="*/ 0 w 177"/>
                  <a:gd name="T53" fmla="*/ 45 h 242"/>
                  <a:gd name="T54" fmla="*/ 5 w 177"/>
                  <a:gd name="T55" fmla="*/ 23 h 242"/>
                  <a:gd name="T56" fmla="*/ 7 w 177"/>
                  <a:gd name="T57" fmla="*/ 23 h 242"/>
                  <a:gd name="T58" fmla="*/ 27 w 177"/>
                  <a:gd name="T59" fmla="*/ 41 h 242"/>
                  <a:gd name="T60" fmla="*/ 43 w 177"/>
                  <a:gd name="T61" fmla="*/ 70 h 242"/>
                  <a:gd name="T62" fmla="*/ 60 w 177"/>
                  <a:gd name="T63" fmla="*/ 96 h 242"/>
                  <a:gd name="T64" fmla="*/ 78 w 177"/>
                  <a:gd name="T65" fmla="*/ 125 h 242"/>
                  <a:gd name="T66" fmla="*/ 95 w 177"/>
                  <a:gd name="T67" fmla="*/ 162 h 242"/>
                  <a:gd name="T68" fmla="*/ 97 w 177"/>
                  <a:gd name="T69" fmla="*/ 174 h 242"/>
                  <a:gd name="T70" fmla="*/ 97 w 177"/>
                  <a:gd name="T71" fmla="*/ 189 h 242"/>
                  <a:gd name="T72" fmla="*/ 105 w 177"/>
                  <a:gd name="T73" fmla="*/ 180 h 242"/>
                  <a:gd name="T74" fmla="*/ 113 w 177"/>
                  <a:gd name="T75" fmla="*/ 170 h 242"/>
                  <a:gd name="T76" fmla="*/ 121 w 177"/>
                  <a:gd name="T77" fmla="*/ 144 h 242"/>
                  <a:gd name="T78" fmla="*/ 123 w 177"/>
                  <a:gd name="T79" fmla="*/ 100 h 242"/>
                  <a:gd name="T80" fmla="*/ 121 w 177"/>
                  <a:gd name="T81" fmla="*/ 61 h 242"/>
                  <a:gd name="T82" fmla="*/ 119 w 177"/>
                  <a:gd name="T83" fmla="*/ 20 h 242"/>
                  <a:gd name="T84" fmla="*/ 138 w 177"/>
                  <a:gd name="T8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2">
                    <a:moveTo>
                      <a:pt x="140" y="2"/>
                    </a:moveTo>
                    <a:lnTo>
                      <a:pt x="140" y="2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42" y="164"/>
                    </a:lnTo>
                    <a:lnTo>
                      <a:pt x="144" y="176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2" y="193"/>
                    </a:lnTo>
                    <a:lnTo>
                      <a:pt x="160" y="201"/>
                    </a:lnTo>
                    <a:lnTo>
                      <a:pt x="167" y="205"/>
                    </a:lnTo>
                    <a:lnTo>
                      <a:pt x="175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6"/>
                    </a:lnTo>
                    <a:lnTo>
                      <a:pt x="156" y="232"/>
                    </a:lnTo>
                    <a:lnTo>
                      <a:pt x="148" y="228"/>
                    </a:lnTo>
                    <a:lnTo>
                      <a:pt x="142" y="221"/>
                    </a:lnTo>
                    <a:lnTo>
                      <a:pt x="134" y="213"/>
                    </a:lnTo>
                    <a:lnTo>
                      <a:pt x="130" y="201"/>
                    </a:lnTo>
                    <a:lnTo>
                      <a:pt x="126" y="189"/>
                    </a:lnTo>
                    <a:lnTo>
                      <a:pt x="126" y="174"/>
                    </a:lnTo>
                    <a:lnTo>
                      <a:pt x="124" y="174"/>
                    </a:lnTo>
                    <a:lnTo>
                      <a:pt x="124" y="174"/>
                    </a:lnTo>
                    <a:lnTo>
                      <a:pt x="121" y="185"/>
                    </a:lnTo>
                    <a:lnTo>
                      <a:pt x="115" y="195"/>
                    </a:lnTo>
                    <a:lnTo>
                      <a:pt x="111" y="203"/>
                    </a:lnTo>
                    <a:lnTo>
                      <a:pt x="103" y="211"/>
                    </a:lnTo>
                    <a:lnTo>
                      <a:pt x="89" y="223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7" y="242"/>
                    </a:lnTo>
                    <a:lnTo>
                      <a:pt x="3" y="238"/>
                    </a:lnTo>
                    <a:lnTo>
                      <a:pt x="2" y="238"/>
                    </a:lnTo>
                    <a:lnTo>
                      <a:pt x="2" y="238"/>
                    </a:lnTo>
                    <a:lnTo>
                      <a:pt x="29" y="226"/>
                    </a:lnTo>
                    <a:lnTo>
                      <a:pt x="50" y="217"/>
                    </a:lnTo>
                    <a:lnTo>
                      <a:pt x="72" y="205"/>
                    </a:lnTo>
                    <a:lnTo>
                      <a:pt x="89" y="195"/>
                    </a:lnTo>
                    <a:lnTo>
                      <a:pt x="89" y="195"/>
                    </a:lnTo>
                    <a:lnTo>
                      <a:pt x="87" y="185"/>
                    </a:lnTo>
                    <a:lnTo>
                      <a:pt x="83" y="176"/>
                    </a:lnTo>
                    <a:lnTo>
                      <a:pt x="70" y="150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1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7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0" y="96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5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5" y="18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58"/>
                    </a:lnTo>
                    <a:lnTo>
                      <a:pt x="121" y="144"/>
                    </a:lnTo>
                    <a:lnTo>
                      <a:pt x="123" y="125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1" y="61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8" y="10"/>
                    </a:lnTo>
                    <a:lnTo>
                      <a:pt x="138" y="0"/>
                    </a:lnTo>
                    <a:lnTo>
                      <a:pt x="14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126"/>
              <p:cNvSpPr>
                <a:spLocks noEditPoints="1"/>
              </p:cNvSpPr>
              <p:nvPr/>
            </p:nvSpPr>
            <p:spPr bwMode="auto">
              <a:xfrm>
                <a:off x="2554" y="2435"/>
                <a:ext cx="191" cy="152"/>
              </a:xfrm>
              <a:custGeom>
                <a:avLst/>
                <a:gdLst>
                  <a:gd name="T0" fmla="*/ 4 w 191"/>
                  <a:gd name="T1" fmla="*/ 123 h 152"/>
                  <a:gd name="T2" fmla="*/ 24 w 191"/>
                  <a:gd name="T3" fmla="*/ 121 h 152"/>
                  <a:gd name="T4" fmla="*/ 45 w 191"/>
                  <a:gd name="T5" fmla="*/ 117 h 152"/>
                  <a:gd name="T6" fmla="*/ 41 w 191"/>
                  <a:gd name="T7" fmla="*/ 101 h 152"/>
                  <a:gd name="T8" fmla="*/ 39 w 191"/>
                  <a:gd name="T9" fmla="*/ 86 h 152"/>
                  <a:gd name="T10" fmla="*/ 43 w 191"/>
                  <a:gd name="T11" fmla="*/ 64 h 152"/>
                  <a:gd name="T12" fmla="*/ 55 w 191"/>
                  <a:gd name="T13" fmla="*/ 43 h 152"/>
                  <a:gd name="T14" fmla="*/ 65 w 191"/>
                  <a:gd name="T15" fmla="*/ 31 h 152"/>
                  <a:gd name="T16" fmla="*/ 76 w 191"/>
                  <a:gd name="T17" fmla="*/ 21 h 152"/>
                  <a:gd name="T18" fmla="*/ 82 w 191"/>
                  <a:gd name="T19" fmla="*/ 0 h 152"/>
                  <a:gd name="T20" fmla="*/ 100 w 191"/>
                  <a:gd name="T21" fmla="*/ 16 h 152"/>
                  <a:gd name="T22" fmla="*/ 162 w 191"/>
                  <a:gd name="T23" fmla="*/ 60 h 152"/>
                  <a:gd name="T24" fmla="*/ 176 w 191"/>
                  <a:gd name="T25" fmla="*/ 72 h 152"/>
                  <a:gd name="T26" fmla="*/ 189 w 191"/>
                  <a:gd name="T27" fmla="*/ 96 h 152"/>
                  <a:gd name="T28" fmla="*/ 191 w 191"/>
                  <a:gd name="T29" fmla="*/ 109 h 152"/>
                  <a:gd name="T30" fmla="*/ 189 w 191"/>
                  <a:gd name="T31" fmla="*/ 125 h 152"/>
                  <a:gd name="T32" fmla="*/ 180 w 191"/>
                  <a:gd name="T33" fmla="*/ 139 h 152"/>
                  <a:gd name="T34" fmla="*/ 166 w 191"/>
                  <a:gd name="T35" fmla="*/ 148 h 152"/>
                  <a:gd name="T36" fmla="*/ 146 w 191"/>
                  <a:gd name="T37" fmla="*/ 152 h 152"/>
                  <a:gd name="T38" fmla="*/ 131 w 191"/>
                  <a:gd name="T39" fmla="*/ 152 h 152"/>
                  <a:gd name="T40" fmla="*/ 90 w 191"/>
                  <a:gd name="T41" fmla="*/ 142 h 152"/>
                  <a:gd name="T42" fmla="*/ 68 w 191"/>
                  <a:gd name="T43" fmla="*/ 137 h 152"/>
                  <a:gd name="T44" fmla="*/ 33 w 191"/>
                  <a:gd name="T45" fmla="*/ 148 h 152"/>
                  <a:gd name="T46" fmla="*/ 6 w 191"/>
                  <a:gd name="T47" fmla="*/ 152 h 152"/>
                  <a:gd name="T48" fmla="*/ 0 w 191"/>
                  <a:gd name="T49" fmla="*/ 123 h 152"/>
                  <a:gd name="T50" fmla="*/ 113 w 191"/>
                  <a:gd name="T51" fmla="*/ 84 h 152"/>
                  <a:gd name="T52" fmla="*/ 109 w 191"/>
                  <a:gd name="T53" fmla="*/ 70 h 152"/>
                  <a:gd name="T54" fmla="*/ 98 w 191"/>
                  <a:gd name="T55" fmla="*/ 51 h 152"/>
                  <a:gd name="T56" fmla="*/ 90 w 191"/>
                  <a:gd name="T57" fmla="*/ 49 h 152"/>
                  <a:gd name="T58" fmla="*/ 82 w 191"/>
                  <a:gd name="T59" fmla="*/ 49 h 152"/>
                  <a:gd name="T60" fmla="*/ 65 w 191"/>
                  <a:gd name="T61" fmla="*/ 62 h 152"/>
                  <a:gd name="T62" fmla="*/ 53 w 191"/>
                  <a:gd name="T63" fmla="*/ 80 h 152"/>
                  <a:gd name="T64" fmla="*/ 51 w 191"/>
                  <a:gd name="T65" fmla="*/ 84 h 152"/>
                  <a:gd name="T66" fmla="*/ 57 w 191"/>
                  <a:gd name="T67" fmla="*/ 98 h 152"/>
                  <a:gd name="T68" fmla="*/ 76 w 191"/>
                  <a:gd name="T69" fmla="*/ 111 h 152"/>
                  <a:gd name="T70" fmla="*/ 86 w 191"/>
                  <a:gd name="T71" fmla="*/ 107 h 152"/>
                  <a:gd name="T72" fmla="*/ 109 w 191"/>
                  <a:gd name="T73" fmla="*/ 94 h 152"/>
                  <a:gd name="T74" fmla="*/ 113 w 191"/>
                  <a:gd name="T75" fmla="*/ 84 h 152"/>
                  <a:gd name="T76" fmla="*/ 152 w 191"/>
                  <a:gd name="T77" fmla="*/ 127 h 152"/>
                  <a:gd name="T78" fmla="*/ 162 w 191"/>
                  <a:gd name="T79" fmla="*/ 127 h 152"/>
                  <a:gd name="T80" fmla="*/ 176 w 191"/>
                  <a:gd name="T81" fmla="*/ 121 h 152"/>
                  <a:gd name="T82" fmla="*/ 178 w 191"/>
                  <a:gd name="T83" fmla="*/ 117 h 152"/>
                  <a:gd name="T84" fmla="*/ 174 w 191"/>
                  <a:gd name="T85" fmla="*/ 105 h 152"/>
                  <a:gd name="T86" fmla="*/ 148 w 191"/>
                  <a:gd name="T87" fmla="*/ 80 h 152"/>
                  <a:gd name="T88" fmla="*/ 127 w 191"/>
                  <a:gd name="T89" fmla="*/ 66 h 152"/>
                  <a:gd name="T90" fmla="*/ 123 w 191"/>
                  <a:gd name="T91" fmla="*/ 94 h 152"/>
                  <a:gd name="T92" fmla="*/ 109 w 191"/>
                  <a:gd name="T93" fmla="*/ 121 h 152"/>
                  <a:gd name="T94" fmla="*/ 129 w 191"/>
                  <a:gd name="T95" fmla="*/ 125 h 152"/>
                  <a:gd name="T96" fmla="*/ 152 w 191"/>
                  <a:gd name="T97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2">
                    <a:moveTo>
                      <a:pt x="0" y="123"/>
                    </a:moveTo>
                    <a:lnTo>
                      <a:pt x="4" y="123"/>
                    </a:lnTo>
                    <a:lnTo>
                      <a:pt x="4" y="123"/>
                    </a:lnTo>
                    <a:lnTo>
                      <a:pt x="24" y="121"/>
                    </a:lnTo>
                    <a:lnTo>
                      <a:pt x="33" y="119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1" y="74"/>
                    </a:lnTo>
                    <a:lnTo>
                      <a:pt x="43" y="64"/>
                    </a:lnTo>
                    <a:lnTo>
                      <a:pt x="47" y="55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65" y="3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00" y="16"/>
                    </a:lnTo>
                    <a:lnTo>
                      <a:pt x="121" y="31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76" y="72"/>
                    </a:lnTo>
                    <a:lnTo>
                      <a:pt x="186" y="84"/>
                    </a:lnTo>
                    <a:lnTo>
                      <a:pt x="189" y="96"/>
                    </a:lnTo>
                    <a:lnTo>
                      <a:pt x="191" y="109"/>
                    </a:lnTo>
                    <a:lnTo>
                      <a:pt x="191" y="109"/>
                    </a:lnTo>
                    <a:lnTo>
                      <a:pt x="191" y="117"/>
                    </a:lnTo>
                    <a:lnTo>
                      <a:pt x="189" y="125"/>
                    </a:lnTo>
                    <a:lnTo>
                      <a:pt x="186" y="133"/>
                    </a:lnTo>
                    <a:lnTo>
                      <a:pt x="180" y="139"/>
                    </a:lnTo>
                    <a:lnTo>
                      <a:pt x="174" y="144"/>
                    </a:lnTo>
                    <a:lnTo>
                      <a:pt x="166" y="148"/>
                    </a:lnTo>
                    <a:lnTo>
                      <a:pt x="156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31" y="152"/>
                    </a:lnTo>
                    <a:lnTo>
                      <a:pt x="111" y="148"/>
                    </a:lnTo>
                    <a:lnTo>
                      <a:pt x="90" y="142"/>
                    </a:lnTo>
                    <a:lnTo>
                      <a:pt x="68" y="137"/>
                    </a:lnTo>
                    <a:lnTo>
                      <a:pt x="68" y="137"/>
                    </a:lnTo>
                    <a:lnTo>
                      <a:pt x="51" y="144"/>
                    </a:lnTo>
                    <a:lnTo>
                      <a:pt x="33" y="148"/>
                    </a:lnTo>
                    <a:lnTo>
                      <a:pt x="20" y="152"/>
                    </a:lnTo>
                    <a:lnTo>
                      <a:pt x="6" y="152"/>
                    </a:lnTo>
                    <a:lnTo>
                      <a:pt x="0" y="152"/>
                    </a:lnTo>
                    <a:lnTo>
                      <a:pt x="0" y="123"/>
                    </a:lnTo>
                    <a:close/>
                    <a:moveTo>
                      <a:pt x="113" y="84"/>
                    </a:moveTo>
                    <a:lnTo>
                      <a:pt x="113" y="84"/>
                    </a:lnTo>
                    <a:lnTo>
                      <a:pt x="111" y="78"/>
                    </a:lnTo>
                    <a:lnTo>
                      <a:pt x="109" y="70"/>
                    </a:lnTo>
                    <a:lnTo>
                      <a:pt x="104" y="59"/>
                    </a:lnTo>
                    <a:lnTo>
                      <a:pt x="98" y="51"/>
                    </a:lnTo>
                    <a:lnTo>
                      <a:pt x="94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2" y="49"/>
                    </a:lnTo>
                    <a:lnTo>
                      <a:pt x="76" y="53"/>
                    </a:lnTo>
                    <a:lnTo>
                      <a:pt x="65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53" y="90"/>
                    </a:lnTo>
                    <a:lnTo>
                      <a:pt x="57" y="98"/>
                    </a:lnTo>
                    <a:lnTo>
                      <a:pt x="66" y="103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6" y="107"/>
                    </a:lnTo>
                    <a:lnTo>
                      <a:pt x="100" y="101"/>
                    </a:lnTo>
                    <a:lnTo>
                      <a:pt x="109" y="94"/>
                    </a:lnTo>
                    <a:lnTo>
                      <a:pt x="111" y="90"/>
                    </a:lnTo>
                    <a:lnTo>
                      <a:pt x="113" y="84"/>
                    </a:lnTo>
                    <a:lnTo>
                      <a:pt x="113" y="84"/>
                    </a:lnTo>
                    <a:close/>
                    <a:moveTo>
                      <a:pt x="152" y="127"/>
                    </a:moveTo>
                    <a:lnTo>
                      <a:pt x="152" y="127"/>
                    </a:lnTo>
                    <a:lnTo>
                      <a:pt x="162" y="127"/>
                    </a:lnTo>
                    <a:lnTo>
                      <a:pt x="170" y="123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4" y="94"/>
                    </a:lnTo>
                    <a:lnTo>
                      <a:pt x="148" y="80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5" y="80"/>
                    </a:lnTo>
                    <a:lnTo>
                      <a:pt x="123" y="94"/>
                    </a:lnTo>
                    <a:lnTo>
                      <a:pt x="117" y="107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29" y="125"/>
                    </a:lnTo>
                    <a:lnTo>
                      <a:pt x="152" y="127"/>
                    </a:lnTo>
                    <a:lnTo>
                      <a:pt x="152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Freeform 127"/>
              <p:cNvSpPr>
                <a:spLocks noEditPoints="1"/>
              </p:cNvSpPr>
              <p:nvPr/>
            </p:nvSpPr>
            <p:spPr bwMode="auto">
              <a:xfrm>
                <a:off x="2771" y="2283"/>
                <a:ext cx="70" cy="310"/>
              </a:xfrm>
              <a:custGeom>
                <a:avLst/>
                <a:gdLst>
                  <a:gd name="T0" fmla="*/ 70 w 70"/>
                  <a:gd name="T1" fmla="*/ 39 h 310"/>
                  <a:gd name="T2" fmla="*/ 60 w 70"/>
                  <a:gd name="T3" fmla="*/ 54 h 310"/>
                  <a:gd name="T4" fmla="*/ 2 w 70"/>
                  <a:gd name="T5" fmla="*/ 70 h 310"/>
                  <a:gd name="T6" fmla="*/ 8 w 70"/>
                  <a:gd name="T7" fmla="*/ 60 h 310"/>
                  <a:gd name="T8" fmla="*/ 11 w 70"/>
                  <a:gd name="T9" fmla="*/ 56 h 310"/>
                  <a:gd name="T10" fmla="*/ 17 w 70"/>
                  <a:gd name="T11" fmla="*/ 52 h 310"/>
                  <a:gd name="T12" fmla="*/ 9 w 70"/>
                  <a:gd name="T13" fmla="*/ 49 h 310"/>
                  <a:gd name="T14" fmla="*/ 2 w 70"/>
                  <a:gd name="T15" fmla="*/ 39 h 310"/>
                  <a:gd name="T16" fmla="*/ 0 w 70"/>
                  <a:gd name="T17" fmla="*/ 33 h 310"/>
                  <a:gd name="T18" fmla="*/ 2 w 70"/>
                  <a:gd name="T19" fmla="*/ 23 h 310"/>
                  <a:gd name="T20" fmla="*/ 9 w 70"/>
                  <a:gd name="T21" fmla="*/ 11 h 310"/>
                  <a:gd name="T22" fmla="*/ 23 w 70"/>
                  <a:gd name="T23" fmla="*/ 4 h 310"/>
                  <a:gd name="T24" fmla="*/ 39 w 70"/>
                  <a:gd name="T25" fmla="*/ 0 h 310"/>
                  <a:gd name="T26" fmla="*/ 45 w 70"/>
                  <a:gd name="T27" fmla="*/ 0 h 310"/>
                  <a:gd name="T28" fmla="*/ 50 w 70"/>
                  <a:gd name="T29" fmla="*/ 6 h 310"/>
                  <a:gd name="T30" fmla="*/ 52 w 70"/>
                  <a:gd name="T31" fmla="*/ 10 h 310"/>
                  <a:gd name="T32" fmla="*/ 50 w 70"/>
                  <a:gd name="T33" fmla="*/ 19 h 310"/>
                  <a:gd name="T34" fmla="*/ 45 w 70"/>
                  <a:gd name="T35" fmla="*/ 25 h 310"/>
                  <a:gd name="T36" fmla="*/ 41 w 70"/>
                  <a:gd name="T37" fmla="*/ 19 h 310"/>
                  <a:gd name="T38" fmla="*/ 37 w 70"/>
                  <a:gd name="T39" fmla="*/ 17 h 310"/>
                  <a:gd name="T40" fmla="*/ 31 w 70"/>
                  <a:gd name="T41" fmla="*/ 15 h 310"/>
                  <a:gd name="T42" fmla="*/ 19 w 70"/>
                  <a:gd name="T43" fmla="*/ 19 h 310"/>
                  <a:gd name="T44" fmla="*/ 13 w 70"/>
                  <a:gd name="T45" fmla="*/ 23 h 310"/>
                  <a:gd name="T46" fmla="*/ 15 w 70"/>
                  <a:gd name="T47" fmla="*/ 27 h 310"/>
                  <a:gd name="T48" fmla="*/ 25 w 70"/>
                  <a:gd name="T49" fmla="*/ 35 h 310"/>
                  <a:gd name="T50" fmla="*/ 47 w 70"/>
                  <a:gd name="T51" fmla="*/ 39 h 310"/>
                  <a:gd name="T52" fmla="*/ 70 w 70"/>
                  <a:gd name="T53" fmla="*/ 37 h 310"/>
                  <a:gd name="T54" fmla="*/ 27 w 70"/>
                  <a:gd name="T55" fmla="*/ 308 h 310"/>
                  <a:gd name="T56" fmla="*/ 29 w 70"/>
                  <a:gd name="T57" fmla="*/ 285 h 310"/>
                  <a:gd name="T58" fmla="*/ 31 w 70"/>
                  <a:gd name="T59" fmla="*/ 240 h 310"/>
                  <a:gd name="T60" fmla="*/ 29 w 70"/>
                  <a:gd name="T61" fmla="*/ 207 h 310"/>
                  <a:gd name="T62" fmla="*/ 21 w 70"/>
                  <a:gd name="T63" fmla="*/ 97 h 310"/>
                  <a:gd name="T64" fmla="*/ 33 w 70"/>
                  <a:gd name="T65" fmla="*/ 86 h 310"/>
                  <a:gd name="T66" fmla="*/ 47 w 70"/>
                  <a:gd name="T67" fmla="*/ 74 h 310"/>
                  <a:gd name="T68" fmla="*/ 49 w 70"/>
                  <a:gd name="T69" fmla="*/ 113 h 310"/>
                  <a:gd name="T70" fmla="*/ 52 w 70"/>
                  <a:gd name="T71" fmla="*/ 236 h 310"/>
                  <a:gd name="T72" fmla="*/ 50 w 70"/>
                  <a:gd name="T73" fmla="*/ 273 h 310"/>
                  <a:gd name="T74" fmla="*/ 49 w 70"/>
                  <a:gd name="T75" fmla="*/ 283 h 310"/>
                  <a:gd name="T76" fmla="*/ 39 w 70"/>
                  <a:gd name="T77" fmla="*/ 300 h 310"/>
                  <a:gd name="T78" fmla="*/ 27 w 70"/>
                  <a:gd name="T79" fmla="*/ 30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0">
                    <a:moveTo>
                      <a:pt x="70" y="39"/>
                    </a:moveTo>
                    <a:lnTo>
                      <a:pt x="70" y="39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29" y="6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56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9" y="49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0" y="6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19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5" y="27"/>
                    </a:lnTo>
                    <a:lnTo>
                      <a:pt x="17" y="31"/>
                    </a:lnTo>
                    <a:lnTo>
                      <a:pt x="25" y="35"/>
                    </a:lnTo>
                    <a:lnTo>
                      <a:pt x="3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70" y="37"/>
                    </a:lnTo>
                    <a:lnTo>
                      <a:pt x="70" y="39"/>
                    </a:lnTo>
                    <a:close/>
                    <a:moveTo>
                      <a:pt x="27" y="308"/>
                    </a:moveTo>
                    <a:lnTo>
                      <a:pt x="27" y="308"/>
                    </a:lnTo>
                    <a:lnTo>
                      <a:pt x="29" y="285"/>
                    </a:lnTo>
                    <a:lnTo>
                      <a:pt x="31" y="263"/>
                    </a:lnTo>
                    <a:lnTo>
                      <a:pt x="31" y="240"/>
                    </a:lnTo>
                    <a:lnTo>
                      <a:pt x="31" y="240"/>
                    </a:lnTo>
                    <a:lnTo>
                      <a:pt x="29" y="207"/>
                    </a:lnTo>
                    <a:lnTo>
                      <a:pt x="27" y="168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33" y="86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49" y="113"/>
                    </a:lnTo>
                    <a:lnTo>
                      <a:pt x="50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3"/>
                    </a:lnTo>
                    <a:lnTo>
                      <a:pt x="50" y="273"/>
                    </a:lnTo>
                    <a:lnTo>
                      <a:pt x="49" y="283"/>
                    </a:lnTo>
                    <a:lnTo>
                      <a:pt x="45" y="291"/>
                    </a:lnTo>
                    <a:lnTo>
                      <a:pt x="39" y="300"/>
                    </a:lnTo>
                    <a:lnTo>
                      <a:pt x="31" y="310"/>
                    </a:lnTo>
                    <a:lnTo>
                      <a:pt x="27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Freeform 128"/>
              <p:cNvSpPr>
                <a:spLocks/>
              </p:cNvSpPr>
              <p:nvPr/>
            </p:nvSpPr>
            <p:spPr bwMode="auto">
              <a:xfrm>
                <a:off x="1647" y="2728"/>
                <a:ext cx="203" cy="175"/>
              </a:xfrm>
              <a:custGeom>
                <a:avLst/>
                <a:gdLst>
                  <a:gd name="T0" fmla="*/ 158 w 203"/>
                  <a:gd name="T1" fmla="*/ 175 h 175"/>
                  <a:gd name="T2" fmla="*/ 140 w 203"/>
                  <a:gd name="T3" fmla="*/ 175 h 175"/>
                  <a:gd name="T4" fmla="*/ 101 w 203"/>
                  <a:gd name="T5" fmla="*/ 35 h 175"/>
                  <a:gd name="T6" fmla="*/ 62 w 203"/>
                  <a:gd name="T7" fmla="*/ 175 h 175"/>
                  <a:gd name="T8" fmla="*/ 45 w 203"/>
                  <a:gd name="T9" fmla="*/ 175 h 175"/>
                  <a:gd name="T10" fmla="*/ 0 w 203"/>
                  <a:gd name="T11" fmla="*/ 0 h 175"/>
                  <a:gd name="T12" fmla="*/ 19 w 203"/>
                  <a:gd name="T13" fmla="*/ 0 h 175"/>
                  <a:gd name="T14" fmla="*/ 53 w 203"/>
                  <a:gd name="T15" fmla="*/ 142 h 175"/>
                  <a:gd name="T16" fmla="*/ 92 w 203"/>
                  <a:gd name="T17" fmla="*/ 0 h 175"/>
                  <a:gd name="T18" fmla="*/ 109 w 203"/>
                  <a:gd name="T19" fmla="*/ 0 h 175"/>
                  <a:gd name="T20" fmla="*/ 148 w 203"/>
                  <a:gd name="T21" fmla="*/ 142 h 175"/>
                  <a:gd name="T22" fmla="*/ 181 w 203"/>
                  <a:gd name="T23" fmla="*/ 0 h 175"/>
                  <a:gd name="T24" fmla="*/ 203 w 203"/>
                  <a:gd name="T25" fmla="*/ 0 h 175"/>
                  <a:gd name="T26" fmla="*/ 158 w 203"/>
                  <a:gd name="T2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5">
                    <a:moveTo>
                      <a:pt x="158" y="175"/>
                    </a:moveTo>
                    <a:lnTo>
                      <a:pt x="140" y="175"/>
                    </a:lnTo>
                    <a:lnTo>
                      <a:pt x="101" y="35"/>
                    </a:lnTo>
                    <a:lnTo>
                      <a:pt x="62" y="175"/>
                    </a:lnTo>
                    <a:lnTo>
                      <a:pt x="45" y="17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3" y="142"/>
                    </a:lnTo>
                    <a:lnTo>
                      <a:pt x="92" y="0"/>
                    </a:lnTo>
                    <a:lnTo>
                      <a:pt x="109" y="0"/>
                    </a:lnTo>
                    <a:lnTo>
                      <a:pt x="148" y="142"/>
                    </a:lnTo>
                    <a:lnTo>
                      <a:pt x="181" y="0"/>
                    </a:lnTo>
                    <a:lnTo>
                      <a:pt x="203" y="0"/>
                    </a:lnTo>
                    <a:lnTo>
                      <a:pt x="158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Freeform 129"/>
              <p:cNvSpPr>
                <a:spLocks noEditPoints="1"/>
              </p:cNvSpPr>
              <p:nvPr/>
            </p:nvSpPr>
            <p:spPr bwMode="auto">
              <a:xfrm>
                <a:off x="1873" y="2728"/>
                <a:ext cx="22" cy="175"/>
              </a:xfrm>
              <a:custGeom>
                <a:avLst/>
                <a:gdLst>
                  <a:gd name="T0" fmla="*/ 0 w 22"/>
                  <a:gd name="T1" fmla="*/ 19 h 175"/>
                  <a:gd name="T2" fmla="*/ 0 w 22"/>
                  <a:gd name="T3" fmla="*/ 0 h 175"/>
                  <a:gd name="T4" fmla="*/ 22 w 22"/>
                  <a:gd name="T5" fmla="*/ 0 h 175"/>
                  <a:gd name="T6" fmla="*/ 22 w 22"/>
                  <a:gd name="T7" fmla="*/ 19 h 175"/>
                  <a:gd name="T8" fmla="*/ 0 w 22"/>
                  <a:gd name="T9" fmla="*/ 19 h 175"/>
                  <a:gd name="T10" fmla="*/ 2 w 22"/>
                  <a:gd name="T11" fmla="*/ 175 h 175"/>
                  <a:gd name="T12" fmla="*/ 2 w 22"/>
                  <a:gd name="T13" fmla="*/ 54 h 175"/>
                  <a:gd name="T14" fmla="*/ 20 w 22"/>
                  <a:gd name="T15" fmla="*/ 54 h 175"/>
                  <a:gd name="T16" fmla="*/ 20 w 22"/>
                  <a:gd name="T17" fmla="*/ 175 h 175"/>
                  <a:gd name="T18" fmla="*/ 2 w 22"/>
                  <a:gd name="T1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5">
                    <a:moveTo>
                      <a:pt x="0" y="19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9"/>
                    </a:lnTo>
                    <a:lnTo>
                      <a:pt x="0" y="19"/>
                    </a:lnTo>
                    <a:close/>
                    <a:moveTo>
                      <a:pt x="2" y="175"/>
                    </a:moveTo>
                    <a:lnTo>
                      <a:pt x="2" y="54"/>
                    </a:lnTo>
                    <a:lnTo>
                      <a:pt x="20" y="54"/>
                    </a:lnTo>
                    <a:lnTo>
                      <a:pt x="20" y="175"/>
                    </a:lnTo>
                    <a:lnTo>
                      <a:pt x="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Freeform 130"/>
              <p:cNvSpPr>
                <a:spLocks/>
              </p:cNvSpPr>
              <p:nvPr/>
            </p:nvSpPr>
            <p:spPr bwMode="auto">
              <a:xfrm>
                <a:off x="1938" y="2728"/>
                <a:ext cx="42" cy="175"/>
              </a:xfrm>
              <a:custGeom>
                <a:avLst/>
                <a:gdLst>
                  <a:gd name="T0" fmla="*/ 29 w 42"/>
                  <a:gd name="T1" fmla="*/ 175 h 175"/>
                  <a:gd name="T2" fmla="*/ 29 w 42"/>
                  <a:gd name="T3" fmla="*/ 175 h 175"/>
                  <a:gd name="T4" fmla="*/ 23 w 42"/>
                  <a:gd name="T5" fmla="*/ 175 h 175"/>
                  <a:gd name="T6" fmla="*/ 17 w 42"/>
                  <a:gd name="T7" fmla="*/ 173 h 175"/>
                  <a:gd name="T8" fmla="*/ 11 w 42"/>
                  <a:gd name="T9" fmla="*/ 171 h 175"/>
                  <a:gd name="T10" fmla="*/ 7 w 42"/>
                  <a:gd name="T11" fmla="*/ 167 h 175"/>
                  <a:gd name="T12" fmla="*/ 7 w 42"/>
                  <a:gd name="T13" fmla="*/ 167 h 175"/>
                  <a:gd name="T14" fmla="*/ 3 w 42"/>
                  <a:gd name="T15" fmla="*/ 162 h 175"/>
                  <a:gd name="T16" fmla="*/ 2 w 42"/>
                  <a:gd name="T17" fmla="*/ 158 h 175"/>
                  <a:gd name="T18" fmla="*/ 0 w 42"/>
                  <a:gd name="T19" fmla="*/ 144 h 175"/>
                  <a:gd name="T20" fmla="*/ 0 w 42"/>
                  <a:gd name="T21" fmla="*/ 0 h 175"/>
                  <a:gd name="T22" fmla="*/ 17 w 42"/>
                  <a:gd name="T23" fmla="*/ 0 h 175"/>
                  <a:gd name="T24" fmla="*/ 17 w 42"/>
                  <a:gd name="T25" fmla="*/ 142 h 175"/>
                  <a:gd name="T26" fmla="*/ 17 w 42"/>
                  <a:gd name="T27" fmla="*/ 142 h 175"/>
                  <a:gd name="T28" fmla="*/ 17 w 42"/>
                  <a:gd name="T29" fmla="*/ 152 h 175"/>
                  <a:gd name="T30" fmla="*/ 21 w 42"/>
                  <a:gd name="T31" fmla="*/ 156 h 175"/>
                  <a:gd name="T32" fmla="*/ 21 w 42"/>
                  <a:gd name="T33" fmla="*/ 156 h 175"/>
                  <a:gd name="T34" fmla="*/ 25 w 42"/>
                  <a:gd name="T35" fmla="*/ 160 h 175"/>
                  <a:gd name="T36" fmla="*/ 33 w 42"/>
                  <a:gd name="T37" fmla="*/ 162 h 175"/>
                  <a:gd name="T38" fmla="*/ 42 w 42"/>
                  <a:gd name="T39" fmla="*/ 162 h 175"/>
                  <a:gd name="T40" fmla="*/ 42 w 42"/>
                  <a:gd name="T41" fmla="*/ 175 h 175"/>
                  <a:gd name="T42" fmla="*/ 29 w 42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75">
                    <a:moveTo>
                      <a:pt x="29" y="175"/>
                    </a:moveTo>
                    <a:lnTo>
                      <a:pt x="29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1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3" y="162"/>
                    </a:lnTo>
                    <a:lnTo>
                      <a:pt x="2" y="158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52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60"/>
                    </a:lnTo>
                    <a:lnTo>
                      <a:pt x="33" y="162"/>
                    </a:lnTo>
                    <a:lnTo>
                      <a:pt x="42" y="162"/>
                    </a:lnTo>
                    <a:lnTo>
                      <a:pt x="42" y="175"/>
                    </a:lnTo>
                    <a:lnTo>
                      <a:pt x="2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131"/>
              <p:cNvSpPr>
                <a:spLocks/>
              </p:cNvSpPr>
              <p:nvPr/>
            </p:nvSpPr>
            <p:spPr bwMode="auto">
              <a:xfrm>
                <a:off x="2010" y="2728"/>
                <a:ext cx="45" cy="175"/>
              </a:xfrm>
              <a:custGeom>
                <a:avLst/>
                <a:gdLst>
                  <a:gd name="T0" fmla="*/ 31 w 45"/>
                  <a:gd name="T1" fmla="*/ 175 h 175"/>
                  <a:gd name="T2" fmla="*/ 31 w 45"/>
                  <a:gd name="T3" fmla="*/ 175 h 175"/>
                  <a:gd name="T4" fmla="*/ 23 w 45"/>
                  <a:gd name="T5" fmla="*/ 175 h 175"/>
                  <a:gd name="T6" fmla="*/ 17 w 45"/>
                  <a:gd name="T7" fmla="*/ 173 h 175"/>
                  <a:gd name="T8" fmla="*/ 11 w 45"/>
                  <a:gd name="T9" fmla="*/ 171 h 175"/>
                  <a:gd name="T10" fmla="*/ 8 w 45"/>
                  <a:gd name="T11" fmla="*/ 167 h 175"/>
                  <a:gd name="T12" fmla="*/ 8 w 45"/>
                  <a:gd name="T13" fmla="*/ 167 h 175"/>
                  <a:gd name="T14" fmla="*/ 4 w 45"/>
                  <a:gd name="T15" fmla="*/ 162 h 175"/>
                  <a:gd name="T16" fmla="*/ 2 w 45"/>
                  <a:gd name="T17" fmla="*/ 158 h 175"/>
                  <a:gd name="T18" fmla="*/ 0 w 45"/>
                  <a:gd name="T19" fmla="*/ 144 h 175"/>
                  <a:gd name="T20" fmla="*/ 0 w 45"/>
                  <a:gd name="T21" fmla="*/ 0 h 175"/>
                  <a:gd name="T22" fmla="*/ 17 w 45"/>
                  <a:gd name="T23" fmla="*/ 0 h 175"/>
                  <a:gd name="T24" fmla="*/ 17 w 45"/>
                  <a:gd name="T25" fmla="*/ 142 h 175"/>
                  <a:gd name="T26" fmla="*/ 17 w 45"/>
                  <a:gd name="T27" fmla="*/ 142 h 175"/>
                  <a:gd name="T28" fmla="*/ 19 w 45"/>
                  <a:gd name="T29" fmla="*/ 152 h 175"/>
                  <a:gd name="T30" fmla="*/ 21 w 45"/>
                  <a:gd name="T31" fmla="*/ 156 h 175"/>
                  <a:gd name="T32" fmla="*/ 21 w 45"/>
                  <a:gd name="T33" fmla="*/ 156 h 175"/>
                  <a:gd name="T34" fmla="*/ 27 w 45"/>
                  <a:gd name="T35" fmla="*/ 160 h 175"/>
                  <a:gd name="T36" fmla="*/ 35 w 45"/>
                  <a:gd name="T37" fmla="*/ 162 h 175"/>
                  <a:gd name="T38" fmla="*/ 45 w 45"/>
                  <a:gd name="T39" fmla="*/ 162 h 175"/>
                  <a:gd name="T40" fmla="*/ 45 w 45"/>
                  <a:gd name="T41" fmla="*/ 175 h 175"/>
                  <a:gd name="T42" fmla="*/ 31 w 45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5">
                    <a:moveTo>
                      <a:pt x="31" y="175"/>
                    </a:moveTo>
                    <a:lnTo>
                      <a:pt x="31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1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4" y="162"/>
                    </a:lnTo>
                    <a:lnTo>
                      <a:pt x="2" y="158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9" y="152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60"/>
                    </a:lnTo>
                    <a:lnTo>
                      <a:pt x="35" y="162"/>
                    </a:lnTo>
                    <a:lnTo>
                      <a:pt x="45" y="162"/>
                    </a:lnTo>
                    <a:lnTo>
                      <a:pt x="45" y="175"/>
                    </a:lnTo>
                    <a:lnTo>
                      <a:pt x="3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132"/>
              <p:cNvSpPr>
                <a:spLocks/>
              </p:cNvSpPr>
              <p:nvPr/>
            </p:nvSpPr>
            <p:spPr bwMode="auto">
              <a:xfrm>
                <a:off x="2084" y="2728"/>
                <a:ext cx="101" cy="175"/>
              </a:xfrm>
              <a:custGeom>
                <a:avLst/>
                <a:gdLst>
                  <a:gd name="T0" fmla="*/ 80 w 101"/>
                  <a:gd name="T1" fmla="*/ 175 h 175"/>
                  <a:gd name="T2" fmla="*/ 41 w 101"/>
                  <a:gd name="T3" fmla="*/ 115 h 175"/>
                  <a:gd name="T4" fmla="*/ 17 w 101"/>
                  <a:gd name="T5" fmla="*/ 140 h 175"/>
                  <a:gd name="T6" fmla="*/ 17 w 101"/>
                  <a:gd name="T7" fmla="*/ 175 h 175"/>
                  <a:gd name="T8" fmla="*/ 0 w 101"/>
                  <a:gd name="T9" fmla="*/ 175 h 175"/>
                  <a:gd name="T10" fmla="*/ 0 w 101"/>
                  <a:gd name="T11" fmla="*/ 0 h 175"/>
                  <a:gd name="T12" fmla="*/ 17 w 101"/>
                  <a:gd name="T13" fmla="*/ 0 h 175"/>
                  <a:gd name="T14" fmla="*/ 17 w 101"/>
                  <a:gd name="T15" fmla="*/ 119 h 175"/>
                  <a:gd name="T16" fmla="*/ 72 w 101"/>
                  <a:gd name="T17" fmla="*/ 54 h 175"/>
                  <a:gd name="T18" fmla="*/ 96 w 101"/>
                  <a:gd name="T19" fmla="*/ 54 h 175"/>
                  <a:gd name="T20" fmla="*/ 55 w 101"/>
                  <a:gd name="T21" fmla="*/ 101 h 175"/>
                  <a:gd name="T22" fmla="*/ 101 w 101"/>
                  <a:gd name="T23" fmla="*/ 175 h 175"/>
                  <a:gd name="T24" fmla="*/ 80 w 101"/>
                  <a:gd name="T2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5">
                    <a:moveTo>
                      <a:pt x="80" y="175"/>
                    </a:moveTo>
                    <a:lnTo>
                      <a:pt x="41" y="115"/>
                    </a:lnTo>
                    <a:lnTo>
                      <a:pt x="17" y="140"/>
                    </a:lnTo>
                    <a:lnTo>
                      <a:pt x="17" y="17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9"/>
                    </a:lnTo>
                    <a:lnTo>
                      <a:pt x="72" y="54"/>
                    </a:lnTo>
                    <a:lnTo>
                      <a:pt x="96" y="54"/>
                    </a:lnTo>
                    <a:lnTo>
                      <a:pt x="55" y="101"/>
                    </a:lnTo>
                    <a:lnTo>
                      <a:pt x="101" y="175"/>
                    </a:lnTo>
                    <a:lnTo>
                      <a:pt x="8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133"/>
              <p:cNvSpPr>
                <a:spLocks noEditPoints="1"/>
              </p:cNvSpPr>
              <p:nvPr/>
            </p:nvSpPr>
            <p:spPr bwMode="auto">
              <a:xfrm>
                <a:off x="2205" y="2780"/>
                <a:ext cx="99" cy="125"/>
              </a:xfrm>
              <a:custGeom>
                <a:avLst/>
                <a:gdLst>
                  <a:gd name="T0" fmla="*/ 95 w 99"/>
                  <a:gd name="T1" fmla="*/ 92 h 125"/>
                  <a:gd name="T2" fmla="*/ 84 w 99"/>
                  <a:gd name="T3" fmla="*/ 112 h 125"/>
                  <a:gd name="T4" fmla="*/ 78 w 99"/>
                  <a:gd name="T5" fmla="*/ 117 h 125"/>
                  <a:gd name="T6" fmla="*/ 60 w 99"/>
                  <a:gd name="T7" fmla="*/ 125 h 125"/>
                  <a:gd name="T8" fmla="*/ 49 w 99"/>
                  <a:gd name="T9" fmla="*/ 125 h 125"/>
                  <a:gd name="T10" fmla="*/ 31 w 99"/>
                  <a:gd name="T11" fmla="*/ 121 h 125"/>
                  <a:gd name="T12" fmla="*/ 15 w 99"/>
                  <a:gd name="T13" fmla="*/ 112 h 125"/>
                  <a:gd name="T14" fmla="*/ 8 w 99"/>
                  <a:gd name="T15" fmla="*/ 102 h 125"/>
                  <a:gd name="T16" fmla="*/ 4 w 99"/>
                  <a:gd name="T17" fmla="*/ 92 h 125"/>
                  <a:gd name="T18" fmla="*/ 0 w 99"/>
                  <a:gd name="T19" fmla="*/ 63 h 125"/>
                  <a:gd name="T20" fmla="*/ 0 w 99"/>
                  <a:gd name="T21" fmla="*/ 49 h 125"/>
                  <a:gd name="T22" fmla="*/ 4 w 99"/>
                  <a:gd name="T23" fmla="*/ 35 h 125"/>
                  <a:gd name="T24" fmla="*/ 15 w 99"/>
                  <a:gd name="T25" fmla="*/ 14 h 125"/>
                  <a:gd name="T26" fmla="*/ 21 w 99"/>
                  <a:gd name="T27" fmla="*/ 8 h 125"/>
                  <a:gd name="T28" fmla="*/ 39 w 99"/>
                  <a:gd name="T29" fmla="*/ 2 h 125"/>
                  <a:gd name="T30" fmla="*/ 49 w 99"/>
                  <a:gd name="T31" fmla="*/ 0 h 125"/>
                  <a:gd name="T32" fmla="*/ 68 w 99"/>
                  <a:gd name="T33" fmla="*/ 4 h 125"/>
                  <a:gd name="T34" fmla="*/ 84 w 99"/>
                  <a:gd name="T35" fmla="*/ 14 h 125"/>
                  <a:gd name="T36" fmla="*/ 92 w 99"/>
                  <a:gd name="T37" fmla="*/ 24 h 125"/>
                  <a:gd name="T38" fmla="*/ 95 w 99"/>
                  <a:gd name="T39" fmla="*/ 35 h 125"/>
                  <a:gd name="T40" fmla="*/ 99 w 99"/>
                  <a:gd name="T41" fmla="*/ 63 h 125"/>
                  <a:gd name="T42" fmla="*/ 97 w 99"/>
                  <a:gd name="T43" fmla="*/ 78 h 125"/>
                  <a:gd name="T44" fmla="*/ 95 w 99"/>
                  <a:gd name="T45" fmla="*/ 92 h 125"/>
                  <a:gd name="T46" fmla="*/ 80 w 99"/>
                  <a:gd name="T47" fmla="*/ 41 h 125"/>
                  <a:gd name="T48" fmla="*/ 72 w 99"/>
                  <a:gd name="T49" fmla="*/ 26 h 125"/>
                  <a:gd name="T50" fmla="*/ 66 w 99"/>
                  <a:gd name="T51" fmla="*/ 22 h 125"/>
                  <a:gd name="T52" fmla="*/ 56 w 99"/>
                  <a:gd name="T53" fmla="*/ 18 h 125"/>
                  <a:gd name="T54" fmla="*/ 49 w 99"/>
                  <a:gd name="T55" fmla="*/ 16 h 125"/>
                  <a:gd name="T56" fmla="*/ 37 w 99"/>
                  <a:gd name="T57" fmla="*/ 20 h 125"/>
                  <a:gd name="T58" fmla="*/ 27 w 99"/>
                  <a:gd name="T59" fmla="*/ 26 h 125"/>
                  <a:gd name="T60" fmla="*/ 23 w 99"/>
                  <a:gd name="T61" fmla="*/ 34 h 125"/>
                  <a:gd name="T62" fmla="*/ 19 w 99"/>
                  <a:gd name="T63" fmla="*/ 41 h 125"/>
                  <a:gd name="T64" fmla="*/ 17 w 99"/>
                  <a:gd name="T65" fmla="*/ 63 h 125"/>
                  <a:gd name="T66" fmla="*/ 19 w 99"/>
                  <a:gd name="T67" fmla="*/ 86 h 125"/>
                  <a:gd name="T68" fmla="*/ 27 w 99"/>
                  <a:gd name="T69" fmla="*/ 100 h 125"/>
                  <a:gd name="T70" fmla="*/ 33 w 99"/>
                  <a:gd name="T71" fmla="*/ 104 h 125"/>
                  <a:gd name="T72" fmla="*/ 43 w 99"/>
                  <a:gd name="T73" fmla="*/ 110 h 125"/>
                  <a:gd name="T74" fmla="*/ 49 w 99"/>
                  <a:gd name="T75" fmla="*/ 110 h 125"/>
                  <a:gd name="T76" fmla="*/ 62 w 99"/>
                  <a:gd name="T77" fmla="*/ 108 h 125"/>
                  <a:gd name="T78" fmla="*/ 72 w 99"/>
                  <a:gd name="T79" fmla="*/ 100 h 125"/>
                  <a:gd name="T80" fmla="*/ 76 w 99"/>
                  <a:gd name="T81" fmla="*/ 94 h 125"/>
                  <a:gd name="T82" fmla="*/ 80 w 99"/>
                  <a:gd name="T83" fmla="*/ 86 h 125"/>
                  <a:gd name="T84" fmla="*/ 82 w 99"/>
                  <a:gd name="T85" fmla="*/ 63 h 125"/>
                  <a:gd name="T86" fmla="*/ 80 w 99"/>
                  <a:gd name="T87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5" y="92"/>
                    </a:moveTo>
                    <a:lnTo>
                      <a:pt x="95" y="92"/>
                    </a:lnTo>
                    <a:lnTo>
                      <a:pt x="92" y="10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78" y="117"/>
                    </a:lnTo>
                    <a:lnTo>
                      <a:pt x="68" y="121"/>
                    </a:lnTo>
                    <a:lnTo>
                      <a:pt x="60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9" y="125"/>
                    </a:lnTo>
                    <a:lnTo>
                      <a:pt x="31" y="121"/>
                    </a:lnTo>
                    <a:lnTo>
                      <a:pt x="21" y="117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2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2"/>
                    </a:lnTo>
                    <a:lnTo>
                      <a:pt x="68" y="4"/>
                    </a:lnTo>
                    <a:lnTo>
                      <a:pt x="78" y="8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92" y="24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7" y="49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78"/>
                    </a:lnTo>
                    <a:lnTo>
                      <a:pt x="95" y="92"/>
                    </a:lnTo>
                    <a:lnTo>
                      <a:pt x="95" y="92"/>
                    </a:lnTo>
                    <a:close/>
                    <a:moveTo>
                      <a:pt x="80" y="41"/>
                    </a:moveTo>
                    <a:lnTo>
                      <a:pt x="80" y="41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66" y="22"/>
                    </a:lnTo>
                    <a:lnTo>
                      <a:pt x="62" y="20"/>
                    </a:lnTo>
                    <a:lnTo>
                      <a:pt x="56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3" y="18"/>
                    </a:lnTo>
                    <a:lnTo>
                      <a:pt x="37" y="20"/>
                    </a:lnTo>
                    <a:lnTo>
                      <a:pt x="33" y="22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3" y="34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23" y="94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33" y="104"/>
                    </a:lnTo>
                    <a:lnTo>
                      <a:pt x="37" y="108"/>
                    </a:lnTo>
                    <a:lnTo>
                      <a:pt x="43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6" y="110"/>
                    </a:lnTo>
                    <a:lnTo>
                      <a:pt x="62" y="108"/>
                    </a:lnTo>
                    <a:lnTo>
                      <a:pt x="66" y="104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6" y="94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80" y="41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134"/>
              <p:cNvSpPr>
                <a:spLocks/>
              </p:cNvSpPr>
              <p:nvPr/>
            </p:nvSpPr>
            <p:spPr bwMode="auto">
              <a:xfrm>
                <a:off x="2341" y="2780"/>
                <a:ext cx="174" cy="123"/>
              </a:xfrm>
              <a:custGeom>
                <a:avLst/>
                <a:gdLst>
                  <a:gd name="T0" fmla="*/ 157 w 174"/>
                  <a:gd name="T1" fmla="*/ 49 h 123"/>
                  <a:gd name="T2" fmla="*/ 155 w 174"/>
                  <a:gd name="T3" fmla="*/ 35 h 123"/>
                  <a:gd name="T4" fmla="*/ 149 w 174"/>
                  <a:gd name="T5" fmla="*/ 26 h 123"/>
                  <a:gd name="T6" fmla="*/ 145 w 174"/>
                  <a:gd name="T7" fmla="*/ 22 h 123"/>
                  <a:gd name="T8" fmla="*/ 127 w 174"/>
                  <a:gd name="T9" fmla="*/ 16 h 123"/>
                  <a:gd name="T10" fmla="*/ 116 w 174"/>
                  <a:gd name="T11" fmla="*/ 20 h 123"/>
                  <a:gd name="T12" fmla="*/ 106 w 174"/>
                  <a:gd name="T13" fmla="*/ 26 h 123"/>
                  <a:gd name="T14" fmla="*/ 102 w 174"/>
                  <a:gd name="T15" fmla="*/ 30 h 123"/>
                  <a:gd name="T16" fmla="*/ 96 w 174"/>
                  <a:gd name="T17" fmla="*/ 47 h 123"/>
                  <a:gd name="T18" fmla="*/ 79 w 174"/>
                  <a:gd name="T19" fmla="*/ 123 h 123"/>
                  <a:gd name="T20" fmla="*/ 79 w 174"/>
                  <a:gd name="T21" fmla="*/ 49 h 123"/>
                  <a:gd name="T22" fmla="*/ 75 w 174"/>
                  <a:gd name="T23" fmla="*/ 30 h 123"/>
                  <a:gd name="T24" fmla="*/ 71 w 174"/>
                  <a:gd name="T25" fmla="*/ 26 h 123"/>
                  <a:gd name="T26" fmla="*/ 61 w 174"/>
                  <a:gd name="T27" fmla="*/ 20 h 123"/>
                  <a:gd name="T28" fmla="*/ 49 w 174"/>
                  <a:gd name="T29" fmla="*/ 16 h 123"/>
                  <a:gd name="T30" fmla="*/ 32 w 174"/>
                  <a:gd name="T31" fmla="*/ 22 h 123"/>
                  <a:gd name="T32" fmla="*/ 28 w 174"/>
                  <a:gd name="T33" fmla="*/ 26 h 123"/>
                  <a:gd name="T34" fmla="*/ 22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6 w 174"/>
                  <a:gd name="T43" fmla="*/ 10 h 123"/>
                  <a:gd name="T44" fmla="*/ 43 w 174"/>
                  <a:gd name="T45" fmla="*/ 2 h 123"/>
                  <a:gd name="T46" fmla="*/ 53 w 174"/>
                  <a:gd name="T47" fmla="*/ 0 h 123"/>
                  <a:gd name="T48" fmla="*/ 75 w 174"/>
                  <a:gd name="T49" fmla="*/ 6 h 123"/>
                  <a:gd name="T50" fmla="*/ 90 w 174"/>
                  <a:gd name="T51" fmla="*/ 22 h 123"/>
                  <a:gd name="T52" fmla="*/ 98 w 174"/>
                  <a:gd name="T53" fmla="*/ 12 h 123"/>
                  <a:gd name="T54" fmla="*/ 118 w 174"/>
                  <a:gd name="T55" fmla="*/ 2 h 123"/>
                  <a:gd name="T56" fmla="*/ 131 w 174"/>
                  <a:gd name="T57" fmla="*/ 0 h 123"/>
                  <a:gd name="T58" fmla="*/ 149 w 174"/>
                  <a:gd name="T59" fmla="*/ 4 h 123"/>
                  <a:gd name="T60" fmla="*/ 162 w 174"/>
                  <a:gd name="T61" fmla="*/ 12 h 123"/>
                  <a:gd name="T62" fmla="*/ 168 w 174"/>
                  <a:gd name="T63" fmla="*/ 20 h 123"/>
                  <a:gd name="T64" fmla="*/ 174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7" y="123"/>
                    </a:moveTo>
                    <a:lnTo>
                      <a:pt x="157" y="49"/>
                    </a:lnTo>
                    <a:lnTo>
                      <a:pt x="157" y="49"/>
                    </a:lnTo>
                    <a:lnTo>
                      <a:pt x="155" y="35"/>
                    </a:lnTo>
                    <a:lnTo>
                      <a:pt x="153" y="3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39" y="20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16" y="20"/>
                    </a:lnTo>
                    <a:lnTo>
                      <a:pt x="110" y="2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2" y="30"/>
                    </a:lnTo>
                    <a:lnTo>
                      <a:pt x="100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9" y="123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7" y="35"/>
                    </a:lnTo>
                    <a:lnTo>
                      <a:pt x="75" y="30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7" y="22"/>
                    </a:lnTo>
                    <a:lnTo>
                      <a:pt x="61" y="20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8" y="20"/>
                    </a:lnTo>
                    <a:lnTo>
                      <a:pt x="32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22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4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2"/>
                    </a:lnTo>
                    <a:lnTo>
                      <a:pt x="75" y="6"/>
                    </a:lnTo>
                    <a:lnTo>
                      <a:pt x="84" y="1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8" y="12"/>
                    </a:lnTo>
                    <a:lnTo>
                      <a:pt x="108" y="6"/>
                    </a:lnTo>
                    <a:lnTo>
                      <a:pt x="118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9" y="2"/>
                    </a:lnTo>
                    <a:lnTo>
                      <a:pt x="149" y="4"/>
                    </a:lnTo>
                    <a:lnTo>
                      <a:pt x="155" y="8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8" y="20"/>
                    </a:lnTo>
                    <a:lnTo>
                      <a:pt x="172" y="28"/>
                    </a:lnTo>
                    <a:lnTo>
                      <a:pt x="174" y="35"/>
                    </a:lnTo>
                    <a:lnTo>
                      <a:pt x="174" y="47"/>
                    </a:lnTo>
                    <a:lnTo>
                      <a:pt x="174" y="123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Freeform 135"/>
              <p:cNvSpPr>
                <a:spLocks/>
              </p:cNvSpPr>
              <p:nvPr/>
            </p:nvSpPr>
            <p:spPr bwMode="auto">
              <a:xfrm>
                <a:off x="2560" y="2780"/>
                <a:ext cx="174" cy="123"/>
              </a:xfrm>
              <a:custGeom>
                <a:avLst/>
                <a:gdLst>
                  <a:gd name="T0" fmla="*/ 154 w 174"/>
                  <a:gd name="T1" fmla="*/ 49 h 123"/>
                  <a:gd name="T2" fmla="*/ 152 w 174"/>
                  <a:gd name="T3" fmla="*/ 35 h 123"/>
                  <a:gd name="T4" fmla="*/ 146 w 174"/>
                  <a:gd name="T5" fmla="*/ 26 h 123"/>
                  <a:gd name="T6" fmla="*/ 142 w 174"/>
                  <a:gd name="T7" fmla="*/ 22 h 123"/>
                  <a:gd name="T8" fmla="*/ 125 w 174"/>
                  <a:gd name="T9" fmla="*/ 16 h 123"/>
                  <a:gd name="T10" fmla="*/ 113 w 174"/>
                  <a:gd name="T11" fmla="*/ 20 h 123"/>
                  <a:gd name="T12" fmla="*/ 103 w 174"/>
                  <a:gd name="T13" fmla="*/ 26 h 123"/>
                  <a:gd name="T14" fmla="*/ 100 w 174"/>
                  <a:gd name="T15" fmla="*/ 30 h 123"/>
                  <a:gd name="T16" fmla="*/ 96 w 174"/>
                  <a:gd name="T17" fmla="*/ 47 h 123"/>
                  <a:gd name="T18" fmla="*/ 76 w 174"/>
                  <a:gd name="T19" fmla="*/ 123 h 123"/>
                  <a:gd name="T20" fmla="*/ 76 w 174"/>
                  <a:gd name="T21" fmla="*/ 49 h 123"/>
                  <a:gd name="T22" fmla="*/ 72 w 174"/>
                  <a:gd name="T23" fmla="*/ 30 h 123"/>
                  <a:gd name="T24" fmla="*/ 68 w 174"/>
                  <a:gd name="T25" fmla="*/ 26 h 123"/>
                  <a:gd name="T26" fmla="*/ 60 w 174"/>
                  <a:gd name="T27" fmla="*/ 20 h 123"/>
                  <a:gd name="T28" fmla="*/ 47 w 174"/>
                  <a:gd name="T29" fmla="*/ 16 h 123"/>
                  <a:gd name="T30" fmla="*/ 29 w 174"/>
                  <a:gd name="T31" fmla="*/ 22 h 123"/>
                  <a:gd name="T32" fmla="*/ 25 w 174"/>
                  <a:gd name="T33" fmla="*/ 26 h 123"/>
                  <a:gd name="T34" fmla="*/ 20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3 w 174"/>
                  <a:gd name="T43" fmla="*/ 10 h 123"/>
                  <a:gd name="T44" fmla="*/ 41 w 174"/>
                  <a:gd name="T45" fmla="*/ 2 h 123"/>
                  <a:gd name="T46" fmla="*/ 51 w 174"/>
                  <a:gd name="T47" fmla="*/ 0 h 123"/>
                  <a:gd name="T48" fmla="*/ 74 w 174"/>
                  <a:gd name="T49" fmla="*/ 6 h 123"/>
                  <a:gd name="T50" fmla="*/ 88 w 174"/>
                  <a:gd name="T51" fmla="*/ 22 h 123"/>
                  <a:gd name="T52" fmla="*/ 96 w 174"/>
                  <a:gd name="T53" fmla="*/ 12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4 h 123"/>
                  <a:gd name="T60" fmla="*/ 160 w 174"/>
                  <a:gd name="T61" fmla="*/ 12 h 123"/>
                  <a:gd name="T62" fmla="*/ 166 w 174"/>
                  <a:gd name="T63" fmla="*/ 20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4" y="123"/>
                    </a:moveTo>
                    <a:lnTo>
                      <a:pt x="154" y="49"/>
                    </a:lnTo>
                    <a:lnTo>
                      <a:pt x="154" y="49"/>
                    </a:lnTo>
                    <a:lnTo>
                      <a:pt x="152" y="35"/>
                    </a:lnTo>
                    <a:lnTo>
                      <a:pt x="150" y="30"/>
                    </a:lnTo>
                    <a:lnTo>
                      <a:pt x="146" y="26"/>
                    </a:lnTo>
                    <a:lnTo>
                      <a:pt x="146" y="26"/>
                    </a:lnTo>
                    <a:lnTo>
                      <a:pt x="142" y="22"/>
                    </a:lnTo>
                    <a:lnTo>
                      <a:pt x="139" y="20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3" y="20"/>
                    </a:lnTo>
                    <a:lnTo>
                      <a:pt x="107" y="22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100" y="30"/>
                    </a:lnTo>
                    <a:lnTo>
                      <a:pt x="98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6" y="123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4" y="35"/>
                    </a:lnTo>
                    <a:lnTo>
                      <a:pt x="72" y="30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64" y="22"/>
                    </a:lnTo>
                    <a:lnTo>
                      <a:pt x="60" y="2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20"/>
                    </a:lnTo>
                    <a:lnTo>
                      <a:pt x="29" y="22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1" y="30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3" y="10"/>
                    </a:lnTo>
                    <a:lnTo>
                      <a:pt x="31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6" y="12"/>
                    </a:lnTo>
                    <a:lnTo>
                      <a:pt x="105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2"/>
                    </a:lnTo>
                    <a:lnTo>
                      <a:pt x="146" y="4"/>
                    </a:lnTo>
                    <a:lnTo>
                      <a:pt x="154" y="8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20"/>
                    </a:lnTo>
                    <a:lnTo>
                      <a:pt x="170" y="28"/>
                    </a:lnTo>
                    <a:lnTo>
                      <a:pt x="172" y="35"/>
                    </a:lnTo>
                    <a:lnTo>
                      <a:pt x="174" y="47"/>
                    </a:lnTo>
                    <a:lnTo>
                      <a:pt x="174" y="123"/>
                    </a:lnTo>
                    <a:lnTo>
                      <a:pt x="154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136"/>
              <p:cNvSpPr>
                <a:spLocks noEditPoints="1"/>
              </p:cNvSpPr>
              <p:nvPr/>
            </p:nvSpPr>
            <p:spPr bwMode="auto">
              <a:xfrm>
                <a:off x="2769" y="2780"/>
                <a:ext cx="99" cy="125"/>
              </a:xfrm>
              <a:custGeom>
                <a:avLst/>
                <a:gdLst>
                  <a:gd name="T0" fmla="*/ 17 w 99"/>
                  <a:gd name="T1" fmla="*/ 69 h 125"/>
                  <a:gd name="T2" fmla="*/ 21 w 99"/>
                  <a:gd name="T3" fmla="*/ 86 h 125"/>
                  <a:gd name="T4" fmla="*/ 27 w 99"/>
                  <a:gd name="T5" fmla="*/ 100 h 125"/>
                  <a:gd name="T6" fmla="*/ 33 w 99"/>
                  <a:gd name="T7" fmla="*/ 104 h 125"/>
                  <a:gd name="T8" fmla="*/ 47 w 99"/>
                  <a:gd name="T9" fmla="*/ 110 h 125"/>
                  <a:gd name="T10" fmla="*/ 54 w 99"/>
                  <a:gd name="T11" fmla="*/ 110 h 125"/>
                  <a:gd name="T12" fmla="*/ 72 w 99"/>
                  <a:gd name="T13" fmla="*/ 108 h 125"/>
                  <a:gd name="T14" fmla="*/ 78 w 99"/>
                  <a:gd name="T15" fmla="*/ 102 h 125"/>
                  <a:gd name="T16" fmla="*/ 97 w 99"/>
                  <a:gd name="T17" fmla="*/ 108 h 125"/>
                  <a:gd name="T18" fmla="*/ 88 w 99"/>
                  <a:gd name="T19" fmla="*/ 115 h 125"/>
                  <a:gd name="T20" fmla="*/ 78 w 99"/>
                  <a:gd name="T21" fmla="*/ 121 h 125"/>
                  <a:gd name="T22" fmla="*/ 52 w 99"/>
                  <a:gd name="T23" fmla="*/ 125 h 125"/>
                  <a:gd name="T24" fmla="*/ 41 w 99"/>
                  <a:gd name="T25" fmla="*/ 125 h 125"/>
                  <a:gd name="T26" fmla="*/ 21 w 99"/>
                  <a:gd name="T27" fmla="*/ 117 h 125"/>
                  <a:gd name="T28" fmla="*/ 13 w 99"/>
                  <a:gd name="T29" fmla="*/ 110 h 125"/>
                  <a:gd name="T30" fmla="*/ 4 w 99"/>
                  <a:gd name="T31" fmla="*/ 90 h 125"/>
                  <a:gd name="T32" fmla="*/ 0 w 99"/>
                  <a:gd name="T33" fmla="*/ 63 h 125"/>
                  <a:gd name="T34" fmla="*/ 2 w 99"/>
                  <a:gd name="T35" fmla="*/ 49 h 125"/>
                  <a:gd name="T36" fmla="*/ 8 w 99"/>
                  <a:gd name="T37" fmla="*/ 26 h 125"/>
                  <a:gd name="T38" fmla="*/ 13 w 99"/>
                  <a:gd name="T39" fmla="*/ 18 h 125"/>
                  <a:gd name="T40" fmla="*/ 29 w 99"/>
                  <a:gd name="T41" fmla="*/ 6 h 125"/>
                  <a:gd name="T42" fmla="*/ 51 w 99"/>
                  <a:gd name="T43" fmla="*/ 0 h 125"/>
                  <a:gd name="T44" fmla="*/ 62 w 99"/>
                  <a:gd name="T45" fmla="*/ 2 h 125"/>
                  <a:gd name="T46" fmla="*/ 80 w 99"/>
                  <a:gd name="T47" fmla="*/ 10 h 125"/>
                  <a:gd name="T48" fmla="*/ 88 w 99"/>
                  <a:gd name="T49" fmla="*/ 16 h 125"/>
                  <a:gd name="T50" fmla="*/ 97 w 99"/>
                  <a:gd name="T51" fmla="*/ 35 h 125"/>
                  <a:gd name="T52" fmla="*/ 99 w 99"/>
                  <a:gd name="T53" fmla="*/ 61 h 125"/>
                  <a:gd name="T54" fmla="*/ 17 w 99"/>
                  <a:gd name="T55" fmla="*/ 69 h 125"/>
                  <a:gd name="T56" fmla="*/ 82 w 99"/>
                  <a:gd name="T57" fmla="*/ 43 h 125"/>
                  <a:gd name="T58" fmla="*/ 78 w 99"/>
                  <a:gd name="T59" fmla="*/ 34 h 125"/>
                  <a:gd name="T60" fmla="*/ 68 w 99"/>
                  <a:gd name="T61" fmla="*/ 22 h 125"/>
                  <a:gd name="T62" fmla="*/ 60 w 99"/>
                  <a:gd name="T63" fmla="*/ 18 h 125"/>
                  <a:gd name="T64" fmla="*/ 51 w 99"/>
                  <a:gd name="T65" fmla="*/ 16 h 125"/>
                  <a:gd name="T66" fmla="*/ 33 w 99"/>
                  <a:gd name="T67" fmla="*/ 22 h 125"/>
                  <a:gd name="T68" fmla="*/ 27 w 99"/>
                  <a:gd name="T69" fmla="*/ 28 h 125"/>
                  <a:gd name="T70" fmla="*/ 21 w 99"/>
                  <a:gd name="T71" fmla="*/ 34 h 125"/>
                  <a:gd name="T72" fmla="*/ 19 w 99"/>
                  <a:gd name="T73" fmla="*/ 43 h 125"/>
                  <a:gd name="T74" fmla="*/ 82 w 99"/>
                  <a:gd name="T75" fmla="*/ 55 h 125"/>
                  <a:gd name="T76" fmla="*/ 82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9"/>
                    </a:moveTo>
                    <a:lnTo>
                      <a:pt x="17" y="69"/>
                    </a:lnTo>
                    <a:lnTo>
                      <a:pt x="19" y="78"/>
                    </a:lnTo>
                    <a:lnTo>
                      <a:pt x="21" y="86"/>
                    </a:lnTo>
                    <a:lnTo>
                      <a:pt x="23" y="92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33" y="104"/>
                    </a:lnTo>
                    <a:lnTo>
                      <a:pt x="39" y="108"/>
                    </a:lnTo>
                    <a:lnTo>
                      <a:pt x="47" y="110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64" y="110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8" y="102"/>
                    </a:lnTo>
                    <a:lnTo>
                      <a:pt x="86" y="96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88" y="115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68" y="125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5"/>
                    </a:lnTo>
                    <a:lnTo>
                      <a:pt x="31" y="121"/>
                    </a:lnTo>
                    <a:lnTo>
                      <a:pt x="21" y="117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8" y="102"/>
                    </a:lnTo>
                    <a:lnTo>
                      <a:pt x="4" y="90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4" y="37"/>
                    </a:lnTo>
                    <a:lnTo>
                      <a:pt x="8" y="26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9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2"/>
                    </a:lnTo>
                    <a:lnTo>
                      <a:pt x="72" y="4"/>
                    </a:lnTo>
                    <a:lnTo>
                      <a:pt x="80" y="10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3" y="26"/>
                    </a:lnTo>
                    <a:lnTo>
                      <a:pt x="97" y="35"/>
                    </a:lnTo>
                    <a:lnTo>
                      <a:pt x="99" y="47"/>
                    </a:lnTo>
                    <a:lnTo>
                      <a:pt x="99" y="61"/>
                    </a:lnTo>
                    <a:lnTo>
                      <a:pt x="99" y="69"/>
                    </a:lnTo>
                    <a:lnTo>
                      <a:pt x="17" y="69"/>
                    </a:lnTo>
                    <a:close/>
                    <a:moveTo>
                      <a:pt x="82" y="43"/>
                    </a:moveTo>
                    <a:lnTo>
                      <a:pt x="82" y="4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4" y="2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0" y="18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41" y="18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27" y="28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Freeform 137"/>
              <p:cNvSpPr>
                <a:spLocks/>
              </p:cNvSpPr>
              <p:nvPr/>
            </p:nvSpPr>
            <p:spPr bwMode="auto">
              <a:xfrm>
                <a:off x="2907" y="2780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5 h 123"/>
                  <a:gd name="T8" fmla="*/ 73 w 96"/>
                  <a:gd name="T9" fmla="*/ 30 h 123"/>
                  <a:gd name="T10" fmla="*/ 71 w 96"/>
                  <a:gd name="T11" fmla="*/ 26 h 123"/>
                  <a:gd name="T12" fmla="*/ 71 w 96"/>
                  <a:gd name="T13" fmla="*/ 26 h 123"/>
                  <a:gd name="T14" fmla="*/ 65 w 96"/>
                  <a:gd name="T15" fmla="*/ 22 h 123"/>
                  <a:gd name="T16" fmla="*/ 61 w 96"/>
                  <a:gd name="T17" fmla="*/ 20 h 123"/>
                  <a:gd name="T18" fmla="*/ 47 w 96"/>
                  <a:gd name="T19" fmla="*/ 16 h 123"/>
                  <a:gd name="T20" fmla="*/ 47 w 96"/>
                  <a:gd name="T21" fmla="*/ 16 h 123"/>
                  <a:gd name="T22" fmla="*/ 35 w 96"/>
                  <a:gd name="T23" fmla="*/ 20 h 123"/>
                  <a:gd name="T24" fmla="*/ 30 w 96"/>
                  <a:gd name="T25" fmla="*/ 22 h 123"/>
                  <a:gd name="T26" fmla="*/ 26 w 96"/>
                  <a:gd name="T27" fmla="*/ 26 h 123"/>
                  <a:gd name="T28" fmla="*/ 26 w 96"/>
                  <a:gd name="T29" fmla="*/ 26 h 123"/>
                  <a:gd name="T30" fmla="*/ 22 w 96"/>
                  <a:gd name="T31" fmla="*/ 30 h 123"/>
                  <a:gd name="T32" fmla="*/ 20 w 96"/>
                  <a:gd name="T33" fmla="*/ 35 h 123"/>
                  <a:gd name="T34" fmla="*/ 18 w 96"/>
                  <a:gd name="T35" fmla="*/ 49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18 w 96"/>
                  <a:gd name="T43" fmla="*/ 2 h 123"/>
                  <a:gd name="T44" fmla="*/ 18 w 96"/>
                  <a:gd name="T45" fmla="*/ 16 h 123"/>
                  <a:gd name="T46" fmla="*/ 18 w 96"/>
                  <a:gd name="T47" fmla="*/ 16 h 123"/>
                  <a:gd name="T48" fmla="*/ 24 w 96"/>
                  <a:gd name="T49" fmla="*/ 10 h 123"/>
                  <a:gd name="T50" fmla="*/ 33 w 96"/>
                  <a:gd name="T51" fmla="*/ 4 h 123"/>
                  <a:gd name="T52" fmla="*/ 41 w 96"/>
                  <a:gd name="T53" fmla="*/ 2 h 123"/>
                  <a:gd name="T54" fmla="*/ 51 w 96"/>
                  <a:gd name="T55" fmla="*/ 0 h 123"/>
                  <a:gd name="T56" fmla="*/ 51 w 96"/>
                  <a:gd name="T57" fmla="*/ 0 h 123"/>
                  <a:gd name="T58" fmla="*/ 61 w 96"/>
                  <a:gd name="T59" fmla="*/ 2 h 123"/>
                  <a:gd name="T60" fmla="*/ 69 w 96"/>
                  <a:gd name="T61" fmla="*/ 4 h 123"/>
                  <a:gd name="T62" fmla="*/ 76 w 96"/>
                  <a:gd name="T63" fmla="*/ 8 h 123"/>
                  <a:gd name="T64" fmla="*/ 82 w 96"/>
                  <a:gd name="T65" fmla="*/ 12 h 123"/>
                  <a:gd name="T66" fmla="*/ 82 w 96"/>
                  <a:gd name="T67" fmla="*/ 12 h 123"/>
                  <a:gd name="T68" fmla="*/ 88 w 96"/>
                  <a:gd name="T69" fmla="*/ 20 h 123"/>
                  <a:gd name="T70" fmla="*/ 92 w 96"/>
                  <a:gd name="T71" fmla="*/ 28 h 123"/>
                  <a:gd name="T72" fmla="*/ 94 w 96"/>
                  <a:gd name="T73" fmla="*/ 35 h 123"/>
                  <a:gd name="T74" fmla="*/ 96 w 96"/>
                  <a:gd name="T75" fmla="*/ 47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3" y="30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20"/>
                    </a:lnTo>
                    <a:lnTo>
                      <a:pt x="30" y="22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30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6" y="8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8" y="20"/>
                    </a:lnTo>
                    <a:lnTo>
                      <a:pt x="92" y="28"/>
                    </a:lnTo>
                    <a:lnTo>
                      <a:pt x="94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138"/>
              <p:cNvSpPr>
                <a:spLocks noEditPoints="1"/>
              </p:cNvSpPr>
              <p:nvPr/>
            </p:nvSpPr>
            <p:spPr bwMode="auto">
              <a:xfrm>
                <a:off x="2254" y="2958"/>
                <a:ext cx="80" cy="115"/>
              </a:xfrm>
              <a:custGeom>
                <a:avLst/>
                <a:gdLst>
                  <a:gd name="T0" fmla="*/ 70 w 80"/>
                  <a:gd name="T1" fmla="*/ 105 h 115"/>
                  <a:gd name="T2" fmla="*/ 58 w 80"/>
                  <a:gd name="T3" fmla="*/ 113 h 115"/>
                  <a:gd name="T4" fmla="*/ 0 w 80"/>
                  <a:gd name="T5" fmla="*/ 115 h 115"/>
                  <a:gd name="T6" fmla="*/ 43 w 80"/>
                  <a:gd name="T7" fmla="*/ 0 h 115"/>
                  <a:gd name="T8" fmla="*/ 56 w 80"/>
                  <a:gd name="T9" fmla="*/ 2 h 115"/>
                  <a:gd name="T10" fmla="*/ 68 w 80"/>
                  <a:gd name="T11" fmla="*/ 8 h 115"/>
                  <a:gd name="T12" fmla="*/ 72 w 80"/>
                  <a:gd name="T13" fmla="*/ 12 h 115"/>
                  <a:gd name="T14" fmla="*/ 78 w 80"/>
                  <a:gd name="T15" fmla="*/ 23 h 115"/>
                  <a:gd name="T16" fmla="*/ 78 w 80"/>
                  <a:gd name="T17" fmla="*/ 29 h 115"/>
                  <a:gd name="T18" fmla="*/ 72 w 80"/>
                  <a:gd name="T19" fmla="*/ 45 h 115"/>
                  <a:gd name="T20" fmla="*/ 68 w 80"/>
                  <a:gd name="T21" fmla="*/ 51 h 115"/>
                  <a:gd name="T22" fmla="*/ 60 w 80"/>
                  <a:gd name="T23" fmla="*/ 55 h 115"/>
                  <a:gd name="T24" fmla="*/ 74 w 80"/>
                  <a:gd name="T25" fmla="*/ 64 h 115"/>
                  <a:gd name="T26" fmla="*/ 78 w 80"/>
                  <a:gd name="T27" fmla="*/ 72 h 115"/>
                  <a:gd name="T28" fmla="*/ 80 w 80"/>
                  <a:gd name="T29" fmla="*/ 82 h 115"/>
                  <a:gd name="T30" fmla="*/ 78 w 80"/>
                  <a:gd name="T31" fmla="*/ 96 h 115"/>
                  <a:gd name="T32" fmla="*/ 70 w 80"/>
                  <a:gd name="T33" fmla="*/ 105 h 115"/>
                  <a:gd name="T34" fmla="*/ 58 w 80"/>
                  <a:gd name="T35" fmla="*/ 16 h 115"/>
                  <a:gd name="T36" fmla="*/ 52 w 80"/>
                  <a:gd name="T37" fmla="*/ 12 h 115"/>
                  <a:gd name="T38" fmla="*/ 11 w 80"/>
                  <a:gd name="T39" fmla="*/ 10 h 115"/>
                  <a:gd name="T40" fmla="*/ 43 w 80"/>
                  <a:gd name="T41" fmla="*/ 51 h 115"/>
                  <a:gd name="T42" fmla="*/ 52 w 80"/>
                  <a:gd name="T43" fmla="*/ 49 h 115"/>
                  <a:gd name="T44" fmla="*/ 58 w 80"/>
                  <a:gd name="T45" fmla="*/ 45 h 115"/>
                  <a:gd name="T46" fmla="*/ 66 w 80"/>
                  <a:gd name="T47" fmla="*/ 29 h 115"/>
                  <a:gd name="T48" fmla="*/ 64 w 80"/>
                  <a:gd name="T49" fmla="*/ 21 h 115"/>
                  <a:gd name="T50" fmla="*/ 58 w 80"/>
                  <a:gd name="T51" fmla="*/ 16 h 115"/>
                  <a:gd name="T52" fmla="*/ 60 w 80"/>
                  <a:gd name="T53" fmla="*/ 66 h 115"/>
                  <a:gd name="T54" fmla="*/ 45 w 80"/>
                  <a:gd name="T55" fmla="*/ 60 h 115"/>
                  <a:gd name="T56" fmla="*/ 11 w 80"/>
                  <a:gd name="T57" fmla="*/ 103 h 115"/>
                  <a:gd name="T58" fmla="*/ 45 w 80"/>
                  <a:gd name="T59" fmla="*/ 103 h 115"/>
                  <a:gd name="T60" fmla="*/ 60 w 80"/>
                  <a:gd name="T61" fmla="*/ 97 h 115"/>
                  <a:gd name="T62" fmla="*/ 66 w 80"/>
                  <a:gd name="T63" fmla="*/ 92 h 115"/>
                  <a:gd name="T64" fmla="*/ 66 w 80"/>
                  <a:gd name="T65" fmla="*/ 82 h 115"/>
                  <a:gd name="T66" fmla="*/ 60 w 80"/>
                  <a:gd name="T67" fmla="*/ 6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15">
                    <a:moveTo>
                      <a:pt x="70" y="105"/>
                    </a:moveTo>
                    <a:lnTo>
                      <a:pt x="70" y="105"/>
                    </a:lnTo>
                    <a:lnTo>
                      <a:pt x="64" y="109"/>
                    </a:lnTo>
                    <a:lnTo>
                      <a:pt x="58" y="113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6" y="17"/>
                    </a:lnTo>
                    <a:lnTo>
                      <a:pt x="78" y="23"/>
                    </a:lnTo>
                    <a:lnTo>
                      <a:pt x="78" y="29"/>
                    </a:lnTo>
                    <a:lnTo>
                      <a:pt x="78" y="29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68" y="51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8" y="58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8" y="72"/>
                    </a:lnTo>
                    <a:lnTo>
                      <a:pt x="80" y="82"/>
                    </a:lnTo>
                    <a:lnTo>
                      <a:pt x="80" y="82"/>
                    </a:lnTo>
                    <a:lnTo>
                      <a:pt x="78" y="90"/>
                    </a:lnTo>
                    <a:lnTo>
                      <a:pt x="78" y="96"/>
                    </a:lnTo>
                    <a:lnTo>
                      <a:pt x="74" y="101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2" y="12"/>
                    </a:lnTo>
                    <a:lnTo>
                      <a:pt x="43" y="10"/>
                    </a:lnTo>
                    <a:lnTo>
                      <a:pt x="11" y="10"/>
                    </a:lnTo>
                    <a:lnTo>
                      <a:pt x="11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52" y="49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4" y="3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1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6"/>
                    </a:moveTo>
                    <a:lnTo>
                      <a:pt x="60" y="66"/>
                    </a:lnTo>
                    <a:lnTo>
                      <a:pt x="52" y="62"/>
                    </a:lnTo>
                    <a:lnTo>
                      <a:pt x="45" y="60"/>
                    </a:lnTo>
                    <a:lnTo>
                      <a:pt x="11" y="60"/>
                    </a:lnTo>
                    <a:lnTo>
                      <a:pt x="11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52" y="101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66" y="9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74"/>
                    </a:lnTo>
                    <a:lnTo>
                      <a:pt x="60" y="66"/>
                    </a:lnTo>
                    <a:lnTo>
                      <a:pt x="6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139"/>
              <p:cNvSpPr>
                <a:spLocks noEditPoints="1"/>
              </p:cNvSpPr>
              <p:nvPr/>
            </p:nvSpPr>
            <p:spPr bwMode="auto">
              <a:xfrm>
                <a:off x="2355" y="2991"/>
                <a:ext cx="66" cy="82"/>
              </a:xfrm>
              <a:custGeom>
                <a:avLst/>
                <a:gdLst>
                  <a:gd name="T0" fmla="*/ 12 w 66"/>
                  <a:gd name="T1" fmla="*/ 45 h 82"/>
                  <a:gd name="T2" fmla="*/ 18 w 66"/>
                  <a:gd name="T3" fmla="*/ 64 h 82"/>
                  <a:gd name="T4" fmla="*/ 25 w 66"/>
                  <a:gd name="T5" fmla="*/ 70 h 82"/>
                  <a:gd name="T6" fmla="*/ 35 w 66"/>
                  <a:gd name="T7" fmla="*/ 72 h 82"/>
                  <a:gd name="T8" fmla="*/ 47 w 66"/>
                  <a:gd name="T9" fmla="*/ 70 h 82"/>
                  <a:gd name="T10" fmla="*/ 57 w 66"/>
                  <a:gd name="T11" fmla="*/ 63 h 82"/>
                  <a:gd name="T12" fmla="*/ 65 w 66"/>
                  <a:gd name="T13" fmla="*/ 70 h 82"/>
                  <a:gd name="T14" fmla="*/ 51 w 66"/>
                  <a:gd name="T15" fmla="*/ 80 h 82"/>
                  <a:gd name="T16" fmla="*/ 45 w 66"/>
                  <a:gd name="T17" fmla="*/ 82 h 82"/>
                  <a:gd name="T18" fmla="*/ 35 w 66"/>
                  <a:gd name="T19" fmla="*/ 82 h 82"/>
                  <a:gd name="T20" fmla="*/ 22 w 66"/>
                  <a:gd name="T21" fmla="*/ 80 h 82"/>
                  <a:gd name="T22" fmla="*/ 10 w 66"/>
                  <a:gd name="T23" fmla="*/ 72 h 82"/>
                  <a:gd name="T24" fmla="*/ 6 w 66"/>
                  <a:gd name="T25" fmla="*/ 66 h 82"/>
                  <a:gd name="T26" fmla="*/ 2 w 66"/>
                  <a:gd name="T27" fmla="*/ 51 h 82"/>
                  <a:gd name="T28" fmla="*/ 0 w 66"/>
                  <a:gd name="T29" fmla="*/ 41 h 82"/>
                  <a:gd name="T30" fmla="*/ 2 w 66"/>
                  <a:gd name="T31" fmla="*/ 23 h 82"/>
                  <a:gd name="T32" fmla="*/ 10 w 66"/>
                  <a:gd name="T33" fmla="*/ 12 h 82"/>
                  <a:gd name="T34" fmla="*/ 14 w 66"/>
                  <a:gd name="T35" fmla="*/ 6 h 82"/>
                  <a:gd name="T36" fmla="*/ 25 w 66"/>
                  <a:gd name="T37" fmla="*/ 2 h 82"/>
                  <a:gd name="T38" fmla="*/ 33 w 66"/>
                  <a:gd name="T39" fmla="*/ 0 h 82"/>
                  <a:gd name="T40" fmla="*/ 47 w 66"/>
                  <a:gd name="T41" fmla="*/ 4 h 82"/>
                  <a:gd name="T42" fmla="*/ 57 w 66"/>
                  <a:gd name="T43" fmla="*/ 12 h 82"/>
                  <a:gd name="T44" fmla="*/ 61 w 66"/>
                  <a:gd name="T45" fmla="*/ 18 h 82"/>
                  <a:gd name="T46" fmla="*/ 65 w 66"/>
                  <a:gd name="T47" fmla="*/ 31 h 82"/>
                  <a:gd name="T48" fmla="*/ 66 w 66"/>
                  <a:gd name="T49" fmla="*/ 45 h 82"/>
                  <a:gd name="T50" fmla="*/ 53 w 66"/>
                  <a:gd name="T51" fmla="*/ 27 h 82"/>
                  <a:gd name="T52" fmla="*/ 53 w 66"/>
                  <a:gd name="T53" fmla="*/ 23 h 82"/>
                  <a:gd name="T54" fmla="*/ 49 w 66"/>
                  <a:gd name="T55" fmla="*/ 18 h 82"/>
                  <a:gd name="T56" fmla="*/ 45 w 66"/>
                  <a:gd name="T57" fmla="*/ 14 h 82"/>
                  <a:gd name="T58" fmla="*/ 33 w 66"/>
                  <a:gd name="T59" fmla="*/ 10 h 82"/>
                  <a:gd name="T60" fmla="*/ 27 w 66"/>
                  <a:gd name="T61" fmla="*/ 12 h 82"/>
                  <a:gd name="T62" fmla="*/ 22 w 66"/>
                  <a:gd name="T63" fmla="*/ 14 h 82"/>
                  <a:gd name="T64" fmla="*/ 14 w 66"/>
                  <a:gd name="T65" fmla="*/ 23 h 82"/>
                  <a:gd name="T66" fmla="*/ 14 w 66"/>
                  <a:gd name="T67" fmla="*/ 27 h 82"/>
                  <a:gd name="T68" fmla="*/ 12 w 66"/>
                  <a:gd name="T69" fmla="*/ 35 h 82"/>
                  <a:gd name="T70" fmla="*/ 55 w 66"/>
                  <a:gd name="T71" fmla="*/ 35 h 82"/>
                  <a:gd name="T72" fmla="*/ 53 w 66"/>
                  <a:gd name="T73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" h="82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7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5" y="70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41" y="72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7" y="63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59" y="7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7" y="82"/>
                    </a:lnTo>
                    <a:lnTo>
                      <a:pt x="22" y="80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6" y="66"/>
                    </a:lnTo>
                    <a:lnTo>
                      <a:pt x="2" y="59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2" y="23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5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7" y="4"/>
                    </a:lnTo>
                    <a:lnTo>
                      <a:pt x="53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61" y="18"/>
                    </a:lnTo>
                    <a:lnTo>
                      <a:pt x="65" y="23"/>
                    </a:lnTo>
                    <a:lnTo>
                      <a:pt x="65" y="31"/>
                    </a:lnTo>
                    <a:lnTo>
                      <a:pt x="66" y="39"/>
                    </a:lnTo>
                    <a:lnTo>
                      <a:pt x="66" y="45"/>
                    </a:lnTo>
                    <a:lnTo>
                      <a:pt x="12" y="45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49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140"/>
              <p:cNvSpPr>
                <a:spLocks/>
              </p:cNvSpPr>
              <p:nvPr/>
            </p:nvSpPr>
            <p:spPr bwMode="auto">
              <a:xfrm>
                <a:off x="2445" y="2991"/>
                <a:ext cx="115" cy="82"/>
              </a:xfrm>
              <a:custGeom>
                <a:avLst/>
                <a:gdLst>
                  <a:gd name="T0" fmla="*/ 103 w 115"/>
                  <a:gd name="T1" fmla="*/ 82 h 82"/>
                  <a:gd name="T2" fmla="*/ 103 w 115"/>
                  <a:gd name="T3" fmla="*/ 31 h 82"/>
                  <a:gd name="T4" fmla="*/ 103 w 115"/>
                  <a:gd name="T5" fmla="*/ 31 h 82"/>
                  <a:gd name="T6" fmla="*/ 101 w 115"/>
                  <a:gd name="T7" fmla="*/ 23 h 82"/>
                  <a:gd name="T8" fmla="*/ 97 w 115"/>
                  <a:gd name="T9" fmla="*/ 16 h 82"/>
                  <a:gd name="T10" fmla="*/ 97 w 115"/>
                  <a:gd name="T11" fmla="*/ 16 h 82"/>
                  <a:gd name="T12" fmla="*/ 92 w 115"/>
                  <a:gd name="T13" fmla="*/ 12 h 82"/>
                  <a:gd name="T14" fmla="*/ 84 w 115"/>
                  <a:gd name="T15" fmla="*/ 12 h 82"/>
                  <a:gd name="T16" fmla="*/ 84 w 115"/>
                  <a:gd name="T17" fmla="*/ 12 h 82"/>
                  <a:gd name="T18" fmla="*/ 76 w 115"/>
                  <a:gd name="T19" fmla="*/ 12 h 82"/>
                  <a:gd name="T20" fmla="*/ 68 w 115"/>
                  <a:gd name="T21" fmla="*/ 16 h 82"/>
                  <a:gd name="T22" fmla="*/ 68 w 115"/>
                  <a:gd name="T23" fmla="*/ 16 h 82"/>
                  <a:gd name="T24" fmla="*/ 64 w 115"/>
                  <a:gd name="T25" fmla="*/ 23 h 82"/>
                  <a:gd name="T26" fmla="*/ 64 w 115"/>
                  <a:gd name="T27" fmla="*/ 31 h 82"/>
                  <a:gd name="T28" fmla="*/ 64 w 115"/>
                  <a:gd name="T29" fmla="*/ 82 h 82"/>
                  <a:gd name="T30" fmla="*/ 53 w 115"/>
                  <a:gd name="T31" fmla="*/ 82 h 82"/>
                  <a:gd name="T32" fmla="*/ 53 w 115"/>
                  <a:gd name="T33" fmla="*/ 31 h 82"/>
                  <a:gd name="T34" fmla="*/ 53 w 115"/>
                  <a:gd name="T35" fmla="*/ 31 h 82"/>
                  <a:gd name="T36" fmla="*/ 51 w 115"/>
                  <a:gd name="T37" fmla="*/ 23 h 82"/>
                  <a:gd name="T38" fmla="*/ 47 w 115"/>
                  <a:gd name="T39" fmla="*/ 16 h 82"/>
                  <a:gd name="T40" fmla="*/ 47 w 115"/>
                  <a:gd name="T41" fmla="*/ 16 h 82"/>
                  <a:gd name="T42" fmla="*/ 41 w 115"/>
                  <a:gd name="T43" fmla="*/ 12 h 82"/>
                  <a:gd name="T44" fmla="*/ 33 w 115"/>
                  <a:gd name="T45" fmla="*/ 12 h 82"/>
                  <a:gd name="T46" fmla="*/ 33 w 115"/>
                  <a:gd name="T47" fmla="*/ 12 h 82"/>
                  <a:gd name="T48" fmla="*/ 23 w 115"/>
                  <a:gd name="T49" fmla="*/ 12 h 82"/>
                  <a:gd name="T50" fmla="*/ 17 w 115"/>
                  <a:gd name="T51" fmla="*/ 16 h 82"/>
                  <a:gd name="T52" fmla="*/ 17 w 115"/>
                  <a:gd name="T53" fmla="*/ 16 h 82"/>
                  <a:gd name="T54" fmla="*/ 14 w 115"/>
                  <a:gd name="T55" fmla="*/ 23 h 82"/>
                  <a:gd name="T56" fmla="*/ 12 w 115"/>
                  <a:gd name="T57" fmla="*/ 31 h 82"/>
                  <a:gd name="T58" fmla="*/ 12 w 115"/>
                  <a:gd name="T59" fmla="*/ 82 h 82"/>
                  <a:gd name="T60" fmla="*/ 0 w 115"/>
                  <a:gd name="T61" fmla="*/ 82 h 82"/>
                  <a:gd name="T62" fmla="*/ 0 w 115"/>
                  <a:gd name="T63" fmla="*/ 2 h 82"/>
                  <a:gd name="T64" fmla="*/ 12 w 115"/>
                  <a:gd name="T65" fmla="*/ 2 h 82"/>
                  <a:gd name="T66" fmla="*/ 12 w 115"/>
                  <a:gd name="T67" fmla="*/ 10 h 82"/>
                  <a:gd name="T68" fmla="*/ 12 w 115"/>
                  <a:gd name="T69" fmla="*/ 10 h 82"/>
                  <a:gd name="T70" fmla="*/ 17 w 115"/>
                  <a:gd name="T71" fmla="*/ 6 h 82"/>
                  <a:gd name="T72" fmla="*/ 21 w 115"/>
                  <a:gd name="T73" fmla="*/ 4 h 82"/>
                  <a:gd name="T74" fmla="*/ 29 w 115"/>
                  <a:gd name="T75" fmla="*/ 2 h 82"/>
                  <a:gd name="T76" fmla="*/ 35 w 115"/>
                  <a:gd name="T77" fmla="*/ 0 h 82"/>
                  <a:gd name="T78" fmla="*/ 35 w 115"/>
                  <a:gd name="T79" fmla="*/ 0 h 82"/>
                  <a:gd name="T80" fmla="*/ 43 w 115"/>
                  <a:gd name="T81" fmla="*/ 2 h 82"/>
                  <a:gd name="T82" fmla="*/ 49 w 115"/>
                  <a:gd name="T83" fmla="*/ 4 h 82"/>
                  <a:gd name="T84" fmla="*/ 55 w 115"/>
                  <a:gd name="T85" fmla="*/ 8 h 82"/>
                  <a:gd name="T86" fmla="*/ 58 w 115"/>
                  <a:gd name="T87" fmla="*/ 14 h 82"/>
                  <a:gd name="T88" fmla="*/ 58 w 115"/>
                  <a:gd name="T89" fmla="*/ 14 h 82"/>
                  <a:gd name="T90" fmla="*/ 64 w 115"/>
                  <a:gd name="T91" fmla="*/ 8 h 82"/>
                  <a:gd name="T92" fmla="*/ 70 w 115"/>
                  <a:gd name="T93" fmla="*/ 4 h 82"/>
                  <a:gd name="T94" fmla="*/ 78 w 115"/>
                  <a:gd name="T95" fmla="*/ 2 h 82"/>
                  <a:gd name="T96" fmla="*/ 86 w 115"/>
                  <a:gd name="T97" fmla="*/ 0 h 82"/>
                  <a:gd name="T98" fmla="*/ 86 w 115"/>
                  <a:gd name="T99" fmla="*/ 0 h 82"/>
                  <a:gd name="T100" fmla="*/ 97 w 115"/>
                  <a:gd name="T101" fmla="*/ 2 h 82"/>
                  <a:gd name="T102" fmla="*/ 105 w 115"/>
                  <a:gd name="T103" fmla="*/ 8 h 82"/>
                  <a:gd name="T104" fmla="*/ 105 w 115"/>
                  <a:gd name="T105" fmla="*/ 8 h 82"/>
                  <a:gd name="T106" fmla="*/ 109 w 115"/>
                  <a:gd name="T107" fmla="*/ 12 h 82"/>
                  <a:gd name="T108" fmla="*/ 113 w 115"/>
                  <a:gd name="T109" fmla="*/ 18 h 82"/>
                  <a:gd name="T110" fmla="*/ 115 w 115"/>
                  <a:gd name="T111" fmla="*/ 23 h 82"/>
                  <a:gd name="T112" fmla="*/ 115 w 115"/>
                  <a:gd name="T113" fmla="*/ 29 h 82"/>
                  <a:gd name="T114" fmla="*/ 115 w 115"/>
                  <a:gd name="T115" fmla="*/ 82 h 82"/>
                  <a:gd name="T116" fmla="*/ 103 w 115"/>
                  <a:gd name="T1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" h="82">
                    <a:moveTo>
                      <a:pt x="103" y="82"/>
                    </a:moveTo>
                    <a:lnTo>
                      <a:pt x="103" y="31"/>
                    </a:lnTo>
                    <a:lnTo>
                      <a:pt x="103" y="31"/>
                    </a:lnTo>
                    <a:lnTo>
                      <a:pt x="101" y="23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2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6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64" y="82"/>
                    </a:lnTo>
                    <a:lnTo>
                      <a:pt x="53" y="82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1" y="23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3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4" y="23"/>
                    </a:lnTo>
                    <a:lnTo>
                      <a:pt x="12" y="31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7" y="6"/>
                    </a:lnTo>
                    <a:lnTo>
                      <a:pt x="21" y="4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2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4" y="8"/>
                    </a:lnTo>
                    <a:lnTo>
                      <a:pt x="70" y="4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7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3" y="18"/>
                    </a:lnTo>
                    <a:lnTo>
                      <a:pt x="115" y="23"/>
                    </a:lnTo>
                    <a:lnTo>
                      <a:pt x="115" y="29"/>
                    </a:lnTo>
                    <a:lnTo>
                      <a:pt x="115" y="82"/>
                    </a:lnTo>
                    <a:lnTo>
                      <a:pt x="103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Rectangle 141"/>
              <p:cNvSpPr>
                <a:spLocks noChangeArrowheads="1"/>
              </p:cNvSpPr>
              <p:nvPr/>
            </p:nvSpPr>
            <p:spPr bwMode="auto">
              <a:xfrm>
                <a:off x="2585" y="3022"/>
                <a:ext cx="45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Freeform 142"/>
              <p:cNvSpPr>
                <a:spLocks/>
              </p:cNvSpPr>
              <p:nvPr/>
            </p:nvSpPr>
            <p:spPr bwMode="auto">
              <a:xfrm>
                <a:off x="2644" y="2993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9 w 68"/>
                  <a:gd name="T3" fmla="*/ 80 h 80"/>
                  <a:gd name="T4" fmla="*/ 0 w 68"/>
                  <a:gd name="T5" fmla="*/ 0 h 80"/>
                  <a:gd name="T6" fmla="*/ 14 w 68"/>
                  <a:gd name="T7" fmla="*/ 0 h 80"/>
                  <a:gd name="T8" fmla="*/ 35 w 68"/>
                  <a:gd name="T9" fmla="*/ 64 h 80"/>
                  <a:gd name="T10" fmla="*/ 56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4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Freeform 143"/>
              <p:cNvSpPr>
                <a:spLocks noEditPoints="1"/>
              </p:cNvSpPr>
              <p:nvPr/>
            </p:nvSpPr>
            <p:spPr bwMode="auto">
              <a:xfrm>
                <a:off x="2728" y="2956"/>
                <a:ext cx="13" cy="117"/>
              </a:xfrm>
              <a:custGeom>
                <a:avLst/>
                <a:gdLst>
                  <a:gd name="T0" fmla="*/ 0 w 13"/>
                  <a:gd name="T1" fmla="*/ 14 h 117"/>
                  <a:gd name="T2" fmla="*/ 0 w 13"/>
                  <a:gd name="T3" fmla="*/ 0 h 117"/>
                  <a:gd name="T4" fmla="*/ 13 w 13"/>
                  <a:gd name="T5" fmla="*/ 0 h 117"/>
                  <a:gd name="T6" fmla="*/ 13 w 13"/>
                  <a:gd name="T7" fmla="*/ 14 h 117"/>
                  <a:gd name="T8" fmla="*/ 0 w 13"/>
                  <a:gd name="T9" fmla="*/ 14 h 117"/>
                  <a:gd name="T10" fmla="*/ 2 w 13"/>
                  <a:gd name="T11" fmla="*/ 117 h 117"/>
                  <a:gd name="T12" fmla="*/ 2 w 13"/>
                  <a:gd name="T13" fmla="*/ 37 h 117"/>
                  <a:gd name="T14" fmla="*/ 13 w 13"/>
                  <a:gd name="T15" fmla="*/ 37 h 117"/>
                  <a:gd name="T16" fmla="*/ 13 w 13"/>
                  <a:gd name="T17" fmla="*/ 117 h 117"/>
                  <a:gd name="T18" fmla="*/ 2 w 13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17">
                    <a:moveTo>
                      <a:pt x="0" y="14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14"/>
                    </a:lnTo>
                    <a:lnTo>
                      <a:pt x="0" y="14"/>
                    </a:lnTo>
                    <a:close/>
                    <a:moveTo>
                      <a:pt x="2" y="117"/>
                    </a:moveTo>
                    <a:lnTo>
                      <a:pt x="2" y="37"/>
                    </a:lnTo>
                    <a:lnTo>
                      <a:pt x="13" y="37"/>
                    </a:lnTo>
                    <a:lnTo>
                      <a:pt x="13" y="117"/>
                    </a:lnTo>
                    <a:lnTo>
                      <a:pt x="2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Freeform 144"/>
              <p:cNvSpPr>
                <a:spLocks/>
              </p:cNvSpPr>
              <p:nvPr/>
            </p:nvSpPr>
            <p:spPr bwMode="auto">
              <a:xfrm>
                <a:off x="2771" y="2991"/>
                <a:ext cx="62" cy="82"/>
              </a:xfrm>
              <a:custGeom>
                <a:avLst/>
                <a:gdLst>
                  <a:gd name="T0" fmla="*/ 50 w 62"/>
                  <a:gd name="T1" fmla="*/ 82 h 82"/>
                  <a:gd name="T2" fmla="*/ 50 w 62"/>
                  <a:gd name="T3" fmla="*/ 31 h 82"/>
                  <a:gd name="T4" fmla="*/ 50 w 62"/>
                  <a:gd name="T5" fmla="*/ 31 h 82"/>
                  <a:gd name="T6" fmla="*/ 49 w 62"/>
                  <a:gd name="T7" fmla="*/ 23 h 82"/>
                  <a:gd name="T8" fmla="*/ 45 w 62"/>
                  <a:gd name="T9" fmla="*/ 16 h 82"/>
                  <a:gd name="T10" fmla="*/ 45 w 62"/>
                  <a:gd name="T11" fmla="*/ 16 h 82"/>
                  <a:gd name="T12" fmla="*/ 39 w 62"/>
                  <a:gd name="T13" fmla="*/ 12 h 82"/>
                  <a:gd name="T14" fmla="*/ 31 w 62"/>
                  <a:gd name="T15" fmla="*/ 12 h 82"/>
                  <a:gd name="T16" fmla="*/ 31 w 62"/>
                  <a:gd name="T17" fmla="*/ 12 h 82"/>
                  <a:gd name="T18" fmla="*/ 23 w 62"/>
                  <a:gd name="T19" fmla="*/ 12 h 82"/>
                  <a:gd name="T20" fmla="*/ 15 w 62"/>
                  <a:gd name="T21" fmla="*/ 16 h 82"/>
                  <a:gd name="T22" fmla="*/ 15 w 62"/>
                  <a:gd name="T23" fmla="*/ 16 h 82"/>
                  <a:gd name="T24" fmla="*/ 11 w 62"/>
                  <a:gd name="T25" fmla="*/ 23 h 82"/>
                  <a:gd name="T26" fmla="*/ 11 w 62"/>
                  <a:gd name="T27" fmla="*/ 31 h 82"/>
                  <a:gd name="T28" fmla="*/ 11 w 62"/>
                  <a:gd name="T29" fmla="*/ 82 h 82"/>
                  <a:gd name="T30" fmla="*/ 0 w 62"/>
                  <a:gd name="T31" fmla="*/ 82 h 82"/>
                  <a:gd name="T32" fmla="*/ 0 w 62"/>
                  <a:gd name="T33" fmla="*/ 2 h 82"/>
                  <a:gd name="T34" fmla="*/ 11 w 62"/>
                  <a:gd name="T35" fmla="*/ 2 h 82"/>
                  <a:gd name="T36" fmla="*/ 11 w 62"/>
                  <a:gd name="T37" fmla="*/ 10 h 82"/>
                  <a:gd name="T38" fmla="*/ 11 w 62"/>
                  <a:gd name="T39" fmla="*/ 10 h 82"/>
                  <a:gd name="T40" fmla="*/ 15 w 62"/>
                  <a:gd name="T41" fmla="*/ 6 h 82"/>
                  <a:gd name="T42" fmla="*/ 21 w 62"/>
                  <a:gd name="T43" fmla="*/ 4 h 82"/>
                  <a:gd name="T44" fmla="*/ 27 w 62"/>
                  <a:gd name="T45" fmla="*/ 2 h 82"/>
                  <a:gd name="T46" fmla="*/ 33 w 62"/>
                  <a:gd name="T47" fmla="*/ 0 h 82"/>
                  <a:gd name="T48" fmla="*/ 33 w 62"/>
                  <a:gd name="T49" fmla="*/ 0 h 82"/>
                  <a:gd name="T50" fmla="*/ 45 w 62"/>
                  <a:gd name="T51" fmla="*/ 2 h 82"/>
                  <a:gd name="T52" fmla="*/ 52 w 62"/>
                  <a:gd name="T53" fmla="*/ 8 h 82"/>
                  <a:gd name="T54" fmla="*/ 52 w 62"/>
                  <a:gd name="T55" fmla="*/ 8 h 82"/>
                  <a:gd name="T56" fmla="*/ 56 w 62"/>
                  <a:gd name="T57" fmla="*/ 12 h 82"/>
                  <a:gd name="T58" fmla="*/ 60 w 62"/>
                  <a:gd name="T59" fmla="*/ 18 h 82"/>
                  <a:gd name="T60" fmla="*/ 62 w 62"/>
                  <a:gd name="T61" fmla="*/ 29 h 82"/>
                  <a:gd name="T62" fmla="*/ 62 w 62"/>
                  <a:gd name="T63" fmla="*/ 82 h 82"/>
                  <a:gd name="T64" fmla="*/ 50 w 62"/>
                  <a:gd name="T6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2">
                    <a:moveTo>
                      <a:pt x="50" y="82"/>
                    </a:moveTo>
                    <a:lnTo>
                      <a:pt x="50" y="31"/>
                    </a:lnTo>
                    <a:lnTo>
                      <a:pt x="50" y="31"/>
                    </a:lnTo>
                    <a:lnTo>
                      <a:pt x="49" y="23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11" y="31"/>
                    </a:lnTo>
                    <a:lnTo>
                      <a:pt x="11" y="82"/>
                    </a:lnTo>
                    <a:lnTo>
                      <a:pt x="0" y="82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6" y="12"/>
                    </a:lnTo>
                    <a:lnTo>
                      <a:pt x="60" y="18"/>
                    </a:lnTo>
                    <a:lnTo>
                      <a:pt x="62" y="29"/>
                    </a:lnTo>
                    <a:lnTo>
                      <a:pt x="62" y="82"/>
                    </a:lnTo>
                    <a:lnTo>
                      <a:pt x="5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Freeform 145"/>
              <p:cNvSpPr>
                <a:spLocks noEditPoints="1"/>
              </p:cNvSpPr>
              <p:nvPr/>
            </p:nvSpPr>
            <p:spPr bwMode="auto">
              <a:xfrm>
                <a:off x="2857" y="2958"/>
                <a:ext cx="62" cy="115"/>
              </a:xfrm>
              <a:custGeom>
                <a:avLst/>
                <a:gdLst>
                  <a:gd name="T0" fmla="*/ 52 w 62"/>
                  <a:gd name="T1" fmla="*/ 105 h 115"/>
                  <a:gd name="T2" fmla="*/ 46 w 62"/>
                  <a:gd name="T3" fmla="*/ 109 h 115"/>
                  <a:gd name="T4" fmla="*/ 41 w 62"/>
                  <a:gd name="T5" fmla="*/ 113 h 115"/>
                  <a:gd name="T6" fmla="*/ 29 w 62"/>
                  <a:gd name="T7" fmla="*/ 115 h 115"/>
                  <a:gd name="T8" fmla="*/ 17 w 62"/>
                  <a:gd name="T9" fmla="*/ 113 h 115"/>
                  <a:gd name="T10" fmla="*/ 9 w 62"/>
                  <a:gd name="T11" fmla="*/ 109 h 115"/>
                  <a:gd name="T12" fmla="*/ 5 w 62"/>
                  <a:gd name="T13" fmla="*/ 101 h 115"/>
                  <a:gd name="T14" fmla="*/ 2 w 62"/>
                  <a:gd name="T15" fmla="*/ 94 h 115"/>
                  <a:gd name="T16" fmla="*/ 0 w 62"/>
                  <a:gd name="T17" fmla="*/ 74 h 115"/>
                  <a:gd name="T18" fmla="*/ 0 w 62"/>
                  <a:gd name="T19" fmla="*/ 64 h 115"/>
                  <a:gd name="T20" fmla="*/ 2 w 62"/>
                  <a:gd name="T21" fmla="*/ 55 h 115"/>
                  <a:gd name="T22" fmla="*/ 9 w 62"/>
                  <a:gd name="T23" fmla="*/ 41 h 115"/>
                  <a:gd name="T24" fmla="*/ 17 w 62"/>
                  <a:gd name="T25" fmla="*/ 35 h 115"/>
                  <a:gd name="T26" fmla="*/ 29 w 62"/>
                  <a:gd name="T27" fmla="*/ 33 h 115"/>
                  <a:gd name="T28" fmla="*/ 35 w 62"/>
                  <a:gd name="T29" fmla="*/ 35 h 115"/>
                  <a:gd name="T30" fmla="*/ 41 w 62"/>
                  <a:gd name="T31" fmla="*/ 35 h 115"/>
                  <a:gd name="T32" fmla="*/ 52 w 62"/>
                  <a:gd name="T33" fmla="*/ 45 h 115"/>
                  <a:gd name="T34" fmla="*/ 62 w 62"/>
                  <a:gd name="T35" fmla="*/ 0 h 115"/>
                  <a:gd name="T36" fmla="*/ 52 w 62"/>
                  <a:gd name="T37" fmla="*/ 115 h 115"/>
                  <a:gd name="T38" fmla="*/ 50 w 62"/>
                  <a:gd name="T39" fmla="*/ 62 h 115"/>
                  <a:gd name="T40" fmla="*/ 48 w 62"/>
                  <a:gd name="T41" fmla="*/ 53 h 115"/>
                  <a:gd name="T42" fmla="*/ 43 w 62"/>
                  <a:gd name="T43" fmla="*/ 47 h 115"/>
                  <a:gd name="T44" fmla="*/ 37 w 62"/>
                  <a:gd name="T45" fmla="*/ 45 h 115"/>
                  <a:gd name="T46" fmla="*/ 31 w 62"/>
                  <a:gd name="T47" fmla="*/ 45 h 115"/>
                  <a:gd name="T48" fmla="*/ 21 w 62"/>
                  <a:gd name="T49" fmla="*/ 47 h 115"/>
                  <a:gd name="T50" fmla="*/ 17 w 62"/>
                  <a:gd name="T51" fmla="*/ 49 h 115"/>
                  <a:gd name="T52" fmla="*/ 15 w 62"/>
                  <a:gd name="T53" fmla="*/ 53 h 115"/>
                  <a:gd name="T54" fmla="*/ 11 w 62"/>
                  <a:gd name="T55" fmla="*/ 62 h 115"/>
                  <a:gd name="T56" fmla="*/ 11 w 62"/>
                  <a:gd name="T57" fmla="*/ 74 h 115"/>
                  <a:gd name="T58" fmla="*/ 11 w 62"/>
                  <a:gd name="T59" fmla="*/ 86 h 115"/>
                  <a:gd name="T60" fmla="*/ 15 w 62"/>
                  <a:gd name="T61" fmla="*/ 96 h 115"/>
                  <a:gd name="T62" fmla="*/ 21 w 62"/>
                  <a:gd name="T63" fmla="*/ 103 h 115"/>
                  <a:gd name="T64" fmla="*/ 25 w 62"/>
                  <a:gd name="T65" fmla="*/ 103 h 115"/>
                  <a:gd name="T66" fmla="*/ 31 w 62"/>
                  <a:gd name="T67" fmla="*/ 105 h 115"/>
                  <a:gd name="T68" fmla="*/ 43 w 62"/>
                  <a:gd name="T69" fmla="*/ 103 h 115"/>
                  <a:gd name="T70" fmla="*/ 44 w 62"/>
                  <a:gd name="T71" fmla="*/ 99 h 115"/>
                  <a:gd name="T72" fmla="*/ 48 w 62"/>
                  <a:gd name="T73" fmla="*/ 96 h 115"/>
                  <a:gd name="T74" fmla="*/ 50 w 62"/>
                  <a:gd name="T75" fmla="*/ 86 h 115"/>
                  <a:gd name="T76" fmla="*/ 52 w 62"/>
                  <a:gd name="T77" fmla="*/ 74 h 115"/>
                  <a:gd name="T78" fmla="*/ 50 w 62"/>
                  <a:gd name="T79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5">
                    <a:moveTo>
                      <a:pt x="52" y="115"/>
                    </a:moveTo>
                    <a:lnTo>
                      <a:pt x="52" y="105"/>
                    </a:lnTo>
                    <a:lnTo>
                      <a:pt x="52" y="105"/>
                    </a:lnTo>
                    <a:lnTo>
                      <a:pt x="46" y="109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35" y="115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5" y="101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5" y="47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5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6" y="39"/>
                    </a:lnTo>
                    <a:lnTo>
                      <a:pt x="52" y="45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2" y="115"/>
                    </a:lnTo>
                    <a:close/>
                    <a:moveTo>
                      <a:pt x="50" y="62"/>
                    </a:moveTo>
                    <a:lnTo>
                      <a:pt x="50" y="6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4" y="49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37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7" y="99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7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4" y="99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0" y="62"/>
                    </a:lnTo>
                    <a:lnTo>
                      <a:pt x="5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146"/>
              <p:cNvSpPr>
                <a:spLocks noEditPoints="1"/>
              </p:cNvSpPr>
              <p:nvPr/>
            </p:nvSpPr>
            <p:spPr bwMode="auto">
              <a:xfrm>
                <a:off x="2944" y="2991"/>
                <a:ext cx="67" cy="82"/>
              </a:xfrm>
              <a:custGeom>
                <a:avLst/>
                <a:gdLst>
                  <a:gd name="T0" fmla="*/ 65 w 67"/>
                  <a:gd name="T1" fmla="*/ 61 h 82"/>
                  <a:gd name="T2" fmla="*/ 57 w 67"/>
                  <a:gd name="T3" fmla="*/ 72 h 82"/>
                  <a:gd name="T4" fmla="*/ 51 w 67"/>
                  <a:gd name="T5" fmla="*/ 76 h 82"/>
                  <a:gd name="T6" fmla="*/ 39 w 67"/>
                  <a:gd name="T7" fmla="*/ 82 h 82"/>
                  <a:gd name="T8" fmla="*/ 34 w 67"/>
                  <a:gd name="T9" fmla="*/ 82 h 82"/>
                  <a:gd name="T10" fmla="*/ 20 w 67"/>
                  <a:gd name="T11" fmla="*/ 80 h 82"/>
                  <a:gd name="T12" fmla="*/ 10 w 67"/>
                  <a:gd name="T13" fmla="*/ 72 h 82"/>
                  <a:gd name="T14" fmla="*/ 6 w 67"/>
                  <a:gd name="T15" fmla="*/ 66 h 82"/>
                  <a:gd name="T16" fmla="*/ 2 w 67"/>
                  <a:gd name="T17" fmla="*/ 61 h 82"/>
                  <a:gd name="T18" fmla="*/ 0 w 67"/>
                  <a:gd name="T19" fmla="*/ 41 h 82"/>
                  <a:gd name="T20" fmla="*/ 2 w 67"/>
                  <a:gd name="T21" fmla="*/ 23 h 82"/>
                  <a:gd name="T22" fmla="*/ 10 w 67"/>
                  <a:gd name="T23" fmla="*/ 10 h 82"/>
                  <a:gd name="T24" fmla="*/ 16 w 67"/>
                  <a:gd name="T25" fmla="*/ 6 h 82"/>
                  <a:gd name="T26" fmla="*/ 28 w 67"/>
                  <a:gd name="T27" fmla="*/ 2 h 82"/>
                  <a:gd name="T28" fmla="*/ 34 w 67"/>
                  <a:gd name="T29" fmla="*/ 0 h 82"/>
                  <a:gd name="T30" fmla="*/ 45 w 67"/>
                  <a:gd name="T31" fmla="*/ 2 h 82"/>
                  <a:gd name="T32" fmla="*/ 57 w 67"/>
                  <a:gd name="T33" fmla="*/ 10 h 82"/>
                  <a:gd name="T34" fmla="*/ 61 w 67"/>
                  <a:gd name="T35" fmla="*/ 16 h 82"/>
                  <a:gd name="T36" fmla="*/ 65 w 67"/>
                  <a:gd name="T37" fmla="*/ 23 h 82"/>
                  <a:gd name="T38" fmla="*/ 67 w 67"/>
                  <a:gd name="T39" fmla="*/ 41 h 82"/>
                  <a:gd name="T40" fmla="*/ 65 w 67"/>
                  <a:gd name="T41" fmla="*/ 61 h 82"/>
                  <a:gd name="T42" fmla="*/ 53 w 67"/>
                  <a:gd name="T43" fmla="*/ 27 h 82"/>
                  <a:gd name="T44" fmla="*/ 47 w 67"/>
                  <a:gd name="T45" fmla="*/ 18 h 82"/>
                  <a:gd name="T46" fmla="*/ 41 w 67"/>
                  <a:gd name="T47" fmla="*/ 12 h 82"/>
                  <a:gd name="T48" fmla="*/ 34 w 67"/>
                  <a:gd name="T49" fmla="*/ 12 h 82"/>
                  <a:gd name="T50" fmla="*/ 20 w 67"/>
                  <a:gd name="T51" fmla="*/ 18 h 82"/>
                  <a:gd name="T52" fmla="*/ 16 w 67"/>
                  <a:gd name="T53" fmla="*/ 22 h 82"/>
                  <a:gd name="T54" fmla="*/ 14 w 67"/>
                  <a:gd name="T55" fmla="*/ 27 h 82"/>
                  <a:gd name="T56" fmla="*/ 12 w 67"/>
                  <a:gd name="T57" fmla="*/ 41 h 82"/>
                  <a:gd name="T58" fmla="*/ 14 w 67"/>
                  <a:gd name="T59" fmla="*/ 57 h 82"/>
                  <a:gd name="T60" fmla="*/ 20 w 67"/>
                  <a:gd name="T61" fmla="*/ 66 h 82"/>
                  <a:gd name="T62" fmla="*/ 26 w 67"/>
                  <a:gd name="T63" fmla="*/ 70 h 82"/>
                  <a:gd name="T64" fmla="*/ 34 w 67"/>
                  <a:gd name="T65" fmla="*/ 72 h 82"/>
                  <a:gd name="T66" fmla="*/ 47 w 67"/>
                  <a:gd name="T67" fmla="*/ 66 h 82"/>
                  <a:gd name="T68" fmla="*/ 51 w 67"/>
                  <a:gd name="T69" fmla="*/ 63 h 82"/>
                  <a:gd name="T70" fmla="*/ 53 w 67"/>
                  <a:gd name="T71" fmla="*/ 57 h 82"/>
                  <a:gd name="T72" fmla="*/ 55 w 67"/>
                  <a:gd name="T73" fmla="*/ 41 h 82"/>
                  <a:gd name="T74" fmla="*/ 53 w 67"/>
                  <a:gd name="T7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82">
                    <a:moveTo>
                      <a:pt x="65" y="61"/>
                    </a:moveTo>
                    <a:lnTo>
                      <a:pt x="65" y="61"/>
                    </a:lnTo>
                    <a:lnTo>
                      <a:pt x="61" y="66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1" y="76"/>
                    </a:lnTo>
                    <a:lnTo>
                      <a:pt x="45" y="80"/>
                    </a:lnTo>
                    <a:lnTo>
                      <a:pt x="39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0" y="80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6" y="66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2"/>
                    </a:lnTo>
                    <a:lnTo>
                      <a:pt x="45" y="2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5" y="61"/>
                    </a:lnTo>
                    <a:lnTo>
                      <a:pt x="65" y="61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1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26" y="1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6" y="63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70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1" y="70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1" y="63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147"/>
              <p:cNvSpPr>
                <a:spLocks/>
              </p:cNvSpPr>
              <p:nvPr/>
            </p:nvSpPr>
            <p:spPr bwMode="auto">
              <a:xfrm>
                <a:off x="1582" y="2995"/>
                <a:ext cx="51" cy="74"/>
              </a:xfrm>
              <a:custGeom>
                <a:avLst/>
                <a:gdLst>
                  <a:gd name="T0" fmla="*/ 41 w 51"/>
                  <a:gd name="T1" fmla="*/ 68 h 74"/>
                  <a:gd name="T2" fmla="*/ 26 w 51"/>
                  <a:gd name="T3" fmla="*/ 74 h 74"/>
                  <a:gd name="T4" fmla="*/ 14 w 51"/>
                  <a:gd name="T5" fmla="*/ 72 h 74"/>
                  <a:gd name="T6" fmla="*/ 6 w 51"/>
                  <a:gd name="T7" fmla="*/ 66 h 74"/>
                  <a:gd name="T8" fmla="*/ 2 w 51"/>
                  <a:gd name="T9" fmla="*/ 60 h 74"/>
                  <a:gd name="T10" fmla="*/ 0 w 51"/>
                  <a:gd name="T11" fmla="*/ 55 h 74"/>
                  <a:gd name="T12" fmla="*/ 0 w 51"/>
                  <a:gd name="T13" fmla="*/ 47 h 74"/>
                  <a:gd name="T14" fmla="*/ 0 w 51"/>
                  <a:gd name="T15" fmla="*/ 37 h 74"/>
                  <a:gd name="T16" fmla="*/ 0 w 51"/>
                  <a:gd name="T17" fmla="*/ 25 h 74"/>
                  <a:gd name="T18" fmla="*/ 0 w 51"/>
                  <a:gd name="T19" fmla="*/ 18 h 74"/>
                  <a:gd name="T20" fmla="*/ 2 w 51"/>
                  <a:gd name="T21" fmla="*/ 12 h 74"/>
                  <a:gd name="T22" fmla="*/ 6 w 51"/>
                  <a:gd name="T23" fmla="*/ 8 h 74"/>
                  <a:gd name="T24" fmla="*/ 14 w 51"/>
                  <a:gd name="T25" fmla="*/ 2 h 74"/>
                  <a:gd name="T26" fmla="*/ 26 w 51"/>
                  <a:gd name="T27" fmla="*/ 0 h 74"/>
                  <a:gd name="T28" fmla="*/ 34 w 51"/>
                  <a:gd name="T29" fmla="*/ 0 h 74"/>
                  <a:gd name="T30" fmla="*/ 41 w 51"/>
                  <a:gd name="T31" fmla="*/ 6 h 74"/>
                  <a:gd name="T32" fmla="*/ 51 w 51"/>
                  <a:gd name="T33" fmla="*/ 21 h 74"/>
                  <a:gd name="T34" fmla="*/ 43 w 51"/>
                  <a:gd name="T35" fmla="*/ 21 h 74"/>
                  <a:gd name="T36" fmla="*/ 38 w 51"/>
                  <a:gd name="T37" fmla="*/ 10 h 74"/>
                  <a:gd name="T38" fmla="*/ 32 w 51"/>
                  <a:gd name="T39" fmla="*/ 8 h 74"/>
                  <a:gd name="T40" fmla="*/ 26 w 51"/>
                  <a:gd name="T41" fmla="*/ 6 h 74"/>
                  <a:gd name="T42" fmla="*/ 18 w 51"/>
                  <a:gd name="T43" fmla="*/ 8 h 74"/>
                  <a:gd name="T44" fmla="*/ 12 w 51"/>
                  <a:gd name="T45" fmla="*/ 12 h 74"/>
                  <a:gd name="T46" fmla="*/ 10 w 51"/>
                  <a:gd name="T47" fmla="*/ 16 h 74"/>
                  <a:gd name="T48" fmla="*/ 8 w 51"/>
                  <a:gd name="T49" fmla="*/ 19 h 74"/>
                  <a:gd name="T50" fmla="*/ 8 w 51"/>
                  <a:gd name="T51" fmla="*/ 27 h 74"/>
                  <a:gd name="T52" fmla="*/ 8 w 51"/>
                  <a:gd name="T53" fmla="*/ 37 h 74"/>
                  <a:gd name="T54" fmla="*/ 8 w 51"/>
                  <a:gd name="T55" fmla="*/ 47 h 74"/>
                  <a:gd name="T56" fmla="*/ 8 w 51"/>
                  <a:gd name="T57" fmla="*/ 53 h 74"/>
                  <a:gd name="T58" fmla="*/ 10 w 51"/>
                  <a:gd name="T59" fmla="*/ 59 h 74"/>
                  <a:gd name="T60" fmla="*/ 12 w 51"/>
                  <a:gd name="T61" fmla="*/ 62 h 74"/>
                  <a:gd name="T62" fmla="*/ 18 w 51"/>
                  <a:gd name="T63" fmla="*/ 66 h 74"/>
                  <a:gd name="T64" fmla="*/ 26 w 51"/>
                  <a:gd name="T65" fmla="*/ 66 h 74"/>
                  <a:gd name="T66" fmla="*/ 38 w 51"/>
                  <a:gd name="T67" fmla="*/ 62 h 74"/>
                  <a:gd name="T68" fmla="*/ 41 w 51"/>
                  <a:gd name="T69" fmla="*/ 59 h 74"/>
                  <a:gd name="T70" fmla="*/ 51 w 51"/>
                  <a:gd name="T71" fmla="*/ 53 h 74"/>
                  <a:gd name="T72" fmla="*/ 47 w 51"/>
                  <a:gd name="T73" fmla="*/ 60 h 74"/>
                  <a:gd name="T74" fmla="*/ 41 w 51"/>
                  <a:gd name="T7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4">
                    <a:moveTo>
                      <a:pt x="41" y="68"/>
                    </a:moveTo>
                    <a:lnTo>
                      <a:pt x="41" y="68"/>
                    </a:lnTo>
                    <a:lnTo>
                      <a:pt x="34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7" y="12"/>
                    </a:lnTo>
                    <a:lnTo>
                      <a:pt x="5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39" y="16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2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2" y="66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1" y="59"/>
                    </a:lnTo>
                    <a:lnTo>
                      <a:pt x="4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7" y="60"/>
                    </a:lnTo>
                    <a:lnTo>
                      <a:pt x="41" y="68"/>
                    </a:lnTo>
                    <a:lnTo>
                      <a:pt x="41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148"/>
              <p:cNvSpPr>
                <a:spLocks/>
              </p:cNvSpPr>
              <p:nvPr/>
            </p:nvSpPr>
            <p:spPr bwMode="auto">
              <a:xfrm>
                <a:off x="1649" y="2995"/>
                <a:ext cx="39" cy="74"/>
              </a:xfrm>
              <a:custGeom>
                <a:avLst/>
                <a:gdLst>
                  <a:gd name="T0" fmla="*/ 33 w 39"/>
                  <a:gd name="T1" fmla="*/ 74 h 74"/>
                  <a:gd name="T2" fmla="*/ 33 w 39"/>
                  <a:gd name="T3" fmla="*/ 43 h 74"/>
                  <a:gd name="T4" fmla="*/ 33 w 39"/>
                  <a:gd name="T5" fmla="*/ 43 h 74"/>
                  <a:gd name="T6" fmla="*/ 31 w 39"/>
                  <a:gd name="T7" fmla="*/ 37 h 74"/>
                  <a:gd name="T8" fmla="*/ 29 w 39"/>
                  <a:gd name="T9" fmla="*/ 31 h 74"/>
                  <a:gd name="T10" fmla="*/ 29 w 39"/>
                  <a:gd name="T11" fmla="*/ 31 h 74"/>
                  <a:gd name="T12" fmla="*/ 25 w 39"/>
                  <a:gd name="T13" fmla="*/ 29 h 74"/>
                  <a:gd name="T14" fmla="*/ 19 w 39"/>
                  <a:gd name="T15" fmla="*/ 29 h 74"/>
                  <a:gd name="T16" fmla="*/ 19 w 39"/>
                  <a:gd name="T17" fmla="*/ 29 h 74"/>
                  <a:gd name="T18" fmla="*/ 15 w 39"/>
                  <a:gd name="T19" fmla="*/ 29 h 74"/>
                  <a:gd name="T20" fmla="*/ 10 w 39"/>
                  <a:gd name="T21" fmla="*/ 31 h 74"/>
                  <a:gd name="T22" fmla="*/ 10 w 39"/>
                  <a:gd name="T23" fmla="*/ 31 h 74"/>
                  <a:gd name="T24" fmla="*/ 8 w 39"/>
                  <a:gd name="T25" fmla="*/ 37 h 74"/>
                  <a:gd name="T26" fmla="*/ 8 w 39"/>
                  <a:gd name="T27" fmla="*/ 43 h 74"/>
                  <a:gd name="T28" fmla="*/ 8 w 39"/>
                  <a:gd name="T29" fmla="*/ 74 h 74"/>
                  <a:gd name="T30" fmla="*/ 0 w 39"/>
                  <a:gd name="T31" fmla="*/ 74 h 74"/>
                  <a:gd name="T32" fmla="*/ 0 w 39"/>
                  <a:gd name="T33" fmla="*/ 0 h 74"/>
                  <a:gd name="T34" fmla="*/ 8 w 39"/>
                  <a:gd name="T35" fmla="*/ 0 h 74"/>
                  <a:gd name="T36" fmla="*/ 8 w 39"/>
                  <a:gd name="T37" fmla="*/ 27 h 74"/>
                  <a:gd name="T38" fmla="*/ 8 w 39"/>
                  <a:gd name="T39" fmla="*/ 27 h 74"/>
                  <a:gd name="T40" fmla="*/ 13 w 39"/>
                  <a:gd name="T41" fmla="*/ 23 h 74"/>
                  <a:gd name="T42" fmla="*/ 21 w 39"/>
                  <a:gd name="T43" fmla="*/ 21 h 74"/>
                  <a:gd name="T44" fmla="*/ 21 w 39"/>
                  <a:gd name="T45" fmla="*/ 21 h 74"/>
                  <a:gd name="T46" fmla="*/ 29 w 39"/>
                  <a:gd name="T47" fmla="*/ 23 h 74"/>
                  <a:gd name="T48" fmla="*/ 35 w 39"/>
                  <a:gd name="T49" fmla="*/ 27 h 74"/>
                  <a:gd name="T50" fmla="*/ 35 w 39"/>
                  <a:gd name="T51" fmla="*/ 27 h 74"/>
                  <a:gd name="T52" fmla="*/ 39 w 39"/>
                  <a:gd name="T53" fmla="*/ 33 h 74"/>
                  <a:gd name="T54" fmla="*/ 39 w 39"/>
                  <a:gd name="T55" fmla="*/ 41 h 74"/>
                  <a:gd name="T56" fmla="*/ 39 w 39"/>
                  <a:gd name="T57" fmla="*/ 74 h 74"/>
                  <a:gd name="T58" fmla="*/ 33 w 39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4">
                    <a:moveTo>
                      <a:pt x="33" y="74"/>
                    </a:moveTo>
                    <a:lnTo>
                      <a:pt x="33" y="43"/>
                    </a:lnTo>
                    <a:lnTo>
                      <a:pt x="33" y="43"/>
                    </a:lnTo>
                    <a:lnTo>
                      <a:pt x="31" y="37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5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8" y="37"/>
                    </a:lnTo>
                    <a:lnTo>
                      <a:pt x="8" y="43"/>
                    </a:lnTo>
                    <a:lnTo>
                      <a:pt x="8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3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9" y="33"/>
                    </a:lnTo>
                    <a:lnTo>
                      <a:pt x="39" y="41"/>
                    </a:lnTo>
                    <a:lnTo>
                      <a:pt x="39" y="74"/>
                    </a:lnTo>
                    <a:lnTo>
                      <a:pt x="3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Freeform 149"/>
              <p:cNvSpPr>
                <a:spLocks noEditPoints="1"/>
              </p:cNvSpPr>
              <p:nvPr/>
            </p:nvSpPr>
            <p:spPr bwMode="auto">
              <a:xfrm>
                <a:off x="1703" y="2991"/>
                <a:ext cx="39" cy="78"/>
              </a:xfrm>
              <a:custGeom>
                <a:avLst/>
                <a:gdLst>
                  <a:gd name="T0" fmla="*/ 32 w 39"/>
                  <a:gd name="T1" fmla="*/ 72 h 78"/>
                  <a:gd name="T2" fmla="*/ 26 w 39"/>
                  <a:gd name="T3" fmla="*/ 76 h 78"/>
                  <a:gd name="T4" fmla="*/ 18 w 39"/>
                  <a:gd name="T5" fmla="*/ 78 h 78"/>
                  <a:gd name="T6" fmla="*/ 8 w 39"/>
                  <a:gd name="T7" fmla="*/ 76 h 78"/>
                  <a:gd name="T8" fmla="*/ 4 w 39"/>
                  <a:gd name="T9" fmla="*/ 74 h 78"/>
                  <a:gd name="T10" fmla="*/ 0 w 39"/>
                  <a:gd name="T11" fmla="*/ 68 h 78"/>
                  <a:gd name="T12" fmla="*/ 0 w 39"/>
                  <a:gd name="T13" fmla="*/ 63 h 78"/>
                  <a:gd name="T14" fmla="*/ 0 w 39"/>
                  <a:gd name="T15" fmla="*/ 57 h 78"/>
                  <a:gd name="T16" fmla="*/ 4 w 39"/>
                  <a:gd name="T17" fmla="*/ 53 h 78"/>
                  <a:gd name="T18" fmla="*/ 18 w 39"/>
                  <a:gd name="T19" fmla="*/ 49 h 78"/>
                  <a:gd name="T20" fmla="*/ 32 w 39"/>
                  <a:gd name="T21" fmla="*/ 43 h 78"/>
                  <a:gd name="T22" fmla="*/ 32 w 39"/>
                  <a:gd name="T23" fmla="*/ 39 h 78"/>
                  <a:gd name="T24" fmla="*/ 30 w 39"/>
                  <a:gd name="T25" fmla="*/ 35 h 78"/>
                  <a:gd name="T26" fmla="*/ 20 w 39"/>
                  <a:gd name="T27" fmla="*/ 33 h 78"/>
                  <a:gd name="T28" fmla="*/ 12 w 39"/>
                  <a:gd name="T29" fmla="*/ 33 h 78"/>
                  <a:gd name="T30" fmla="*/ 6 w 39"/>
                  <a:gd name="T31" fmla="*/ 39 h 78"/>
                  <a:gd name="T32" fmla="*/ 2 w 39"/>
                  <a:gd name="T33" fmla="*/ 33 h 78"/>
                  <a:gd name="T34" fmla="*/ 8 w 39"/>
                  <a:gd name="T35" fmla="*/ 27 h 78"/>
                  <a:gd name="T36" fmla="*/ 20 w 39"/>
                  <a:gd name="T37" fmla="*/ 25 h 78"/>
                  <a:gd name="T38" fmla="*/ 28 w 39"/>
                  <a:gd name="T39" fmla="*/ 27 h 78"/>
                  <a:gd name="T40" fmla="*/ 37 w 39"/>
                  <a:gd name="T41" fmla="*/ 35 h 78"/>
                  <a:gd name="T42" fmla="*/ 39 w 39"/>
                  <a:gd name="T43" fmla="*/ 78 h 78"/>
                  <a:gd name="T44" fmla="*/ 32 w 39"/>
                  <a:gd name="T45" fmla="*/ 55 h 78"/>
                  <a:gd name="T46" fmla="*/ 18 w 39"/>
                  <a:gd name="T47" fmla="*/ 55 h 78"/>
                  <a:gd name="T48" fmla="*/ 10 w 39"/>
                  <a:gd name="T49" fmla="*/ 57 h 78"/>
                  <a:gd name="T50" fmla="*/ 6 w 39"/>
                  <a:gd name="T51" fmla="*/ 63 h 78"/>
                  <a:gd name="T52" fmla="*/ 8 w 39"/>
                  <a:gd name="T53" fmla="*/ 66 h 78"/>
                  <a:gd name="T54" fmla="*/ 14 w 39"/>
                  <a:gd name="T55" fmla="*/ 70 h 78"/>
                  <a:gd name="T56" fmla="*/ 18 w 39"/>
                  <a:gd name="T57" fmla="*/ 72 h 78"/>
                  <a:gd name="T58" fmla="*/ 26 w 39"/>
                  <a:gd name="T59" fmla="*/ 70 h 78"/>
                  <a:gd name="T60" fmla="*/ 30 w 39"/>
                  <a:gd name="T61" fmla="*/ 68 h 78"/>
                  <a:gd name="T62" fmla="*/ 32 w 39"/>
                  <a:gd name="T63" fmla="*/ 59 h 78"/>
                  <a:gd name="T64" fmla="*/ 18 w 39"/>
                  <a:gd name="T65" fmla="*/ 16 h 78"/>
                  <a:gd name="T66" fmla="*/ 16 w 39"/>
                  <a:gd name="T67" fmla="*/ 0 h 78"/>
                  <a:gd name="T68" fmla="*/ 18 w 39"/>
                  <a:gd name="T6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8">
                    <a:moveTo>
                      <a:pt x="32" y="78"/>
                    </a:moveTo>
                    <a:lnTo>
                      <a:pt x="32" y="72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10" y="49"/>
                    </a:lnTo>
                    <a:lnTo>
                      <a:pt x="18" y="49"/>
                    </a:lnTo>
                    <a:lnTo>
                      <a:pt x="32" y="49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6" y="3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8" y="27"/>
                    </a:lnTo>
                    <a:lnTo>
                      <a:pt x="36" y="29"/>
                    </a:lnTo>
                    <a:lnTo>
                      <a:pt x="37" y="35"/>
                    </a:lnTo>
                    <a:lnTo>
                      <a:pt x="39" y="43"/>
                    </a:lnTo>
                    <a:lnTo>
                      <a:pt x="39" y="78"/>
                    </a:lnTo>
                    <a:lnTo>
                      <a:pt x="32" y="78"/>
                    </a:lnTo>
                    <a:close/>
                    <a:moveTo>
                      <a:pt x="32" y="55"/>
                    </a:moveTo>
                    <a:lnTo>
                      <a:pt x="18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0" y="57"/>
                    </a:lnTo>
                    <a:lnTo>
                      <a:pt x="8" y="5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59"/>
                    </a:lnTo>
                    <a:lnTo>
                      <a:pt x="32" y="55"/>
                    </a:lnTo>
                    <a:close/>
                    <a:moveTo>
                      <a:pt x="18" y="16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6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150"/>
              <p:cNvSpPr>
                <a:spLocks noEditPoints="1"/>
              </p:cNvSpPr>
              <p:nvPr/>
            </p:nvSpPr>
            <p:spPr bwMode="auto">
              <a:xfrm>
                <a:off x="1758" y="3016"/>
                <a:ext cx="41" cy="53"/>
              </a:xfrm>
              <a:custGeom>
                <a:avLst/>
                <a:gdLst>
                  <a:gd name="T0" fmla="*/ 41 w 41"/>
                  <a:gd name="T1" fmla="*/ 39 h 53"/>
                  <a:gd name="T2" fmla="*/ 35 w 41"/>
                  <a:gd name="T3" fmla="*/ 47 h 53"/>
                  <a:gd name="T4" fmla="*/ 29 w 41"/>
                  <a:gd name="T5" fmla="*/ 51 h 53"/>
                  <a:gd name="T6" fmla="*/ 22 w 41"/>
                  <a:gd name="T7" fmla="*/ 53 h 53"/>
                  <a:gd name="T8" fmla="*/ 6 w 41"/>
                  <a:gd name="T9" fmla="*/ 47 h 53"/>
                  <a:gd name="T10" fmla="*/ 4 w 41"/>
                  <a:gd name="T11" fmla="*/ 43 h 53"/>
                  <a:gd name="T12" fmla="*/ 2 w 41"/>
                  <a:gd name="T13" fmla="*/ 39 h 53"/>
                  <a:gd name="T14" fmla="*/ 0 w 41"/>
                  <a:gd name="T15" fmla="*/ 28 h 53"/>
                  <a:gd name="T16" fmla="*/ 2 w 41"/>
                  <a:gd name="T17" fmla="*/ 16 h 53"/>
                  <a:gd name="T18" fmla="*/ 6 w 41"/>
                  <a:gd name="T19" fmla="*/ 6 h 53"/>
                  <a:gd name="T20" fmla="*/ 14 w 41"/>
                  <a:gd name="T21" fmla="*/ 2 h 53"/>
                  <a:gd name="T22" fmla="*/ 22 w 41"/>
                  <a:gd name="T23" fmla="*/ 0 h 53"/>
                  <a:gd name="T24" fmla="*/ 35 w 41"/>
                  <a:gd name="T25" fmla="*/ 6 h 53"/>
                  <a:gd name="T26" fmla="*/ 39 w 41"/>
                  <a:gd name="T27" fmla="*/ 10 h 53"/>
                  <a:gd name="T28" fmla="*/ 41 w 41"/>
                  <a:gd name="T29" fmla="*/ 16 h 53"/>
                  <a:gd name="T30" fmla="*/ 41 w 41"/>
                  <a:gd name="T31" fmla="*/ 28 h 53"/>
                  <a:gd name="T32" fmla="*/ 41 w 41"/>
                  <a:gd name="T33" fmla="*/ 39 h 53"/>
                  <a:gd name="T34" fmla="*/ 33 w 41"/>
                  <a:gd name="T35" fmla="*/ 18 h 53"/>
                  <a:gd name="T36" fmla="*/ 29 w 41"/>
                  <a:gd name="T37" fmla="*/ 12 h 53"/>
                  <a:gd name="T38" fmla="*/ 22 w 41"/>
                  <a:gd name="T39" fmla="*/ 8 h 53"/>
                  <a:gd name="T40" fmla="*/ 16 w 41"/>
                  <a:gd name="T41" fmla="*/ 8 h 53"/>
                  <a:gd name="T42" fmla="*/ 12 w 41"/>
                  <a:gd name="T43" fmla="*/ 12 h 53"/>
                  <a:gd name="T44" fmla="*/ 8 w 41"/>
                  <a:gd name="T45" fmla="*/ 18 h 53"/>
                  <a:gd name="T46" fmla="*/ 8 w 41"/>
                  <a:gd name="T47" fmla="*/ 28 h 53"/>
                  <a:gd name="T48" fmla="*/ 8 w 41"/>
                  <a:gd name="T49" fmla="*/ 36 h 53"/>
                  <a:gd name="T50" fmla="*/ 12 w 41"/>
                  <a:gd name="T51" fmla="*/ 43 h 53"/>
                  <a:gd name="T52" fmla="*/ 22 w 41"/>
                  <a:gd name="T53" fmla="*/ 47 h 53"/>
                  <a:gd name="T54" fmla="*/ 25 w 41"/>
                  <a:gd name="T55" fmla="*/ 45 h 53"/>
                  <a:gd name="T56" fmla="*/ 29 w 41"/>
                  <a:gd name="T57" fmla="*/ 43 h 53"/>
                  <a:gd name="T58" fmla="*/ 33 w 41"/>
                  <a:gd name="T59" fmla="*/ 36 h 53"/>
                  <a:gd name="T60" fmla="*/ 33 w 41"/>
                  <a:gd name="T61" fmla="*/ 28 h 53"/>
                  <a:gd name="T62" fmla="*/ 33 w 41"/>
                  <a:gd name="T63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3">
                    <a:moveTo>
                      <a:pt x="41" y="39"/>
                    </a:moveTo>
                    <a:lnTo>
                      <a:pt x="41" y="39"/>
                    </a:lnTo>
                    <a:lnTo>
                      <a:pt x="39" y="43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9" y="51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14" y="51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39"/>
                    </a:lnTo>
                    <a:lnTo>
                      <a:pt x="41" y="39"/>
                    </a:lnTo>
                    <a:close/>
                    <a:moveTo>
                      <a:pt x="33" y="18"/>
                    </a:moveTo>
                    <a:lnTo>
                      <a:pt x="33" y="18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6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5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18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151"/>
              <p:cNvSpPr>
                <a:spLocks/>
              </p:cNvSpPr>
              <p:nvPr/>
            </p:nvSpPr>
            <p:spPr bwMode="auto">
              <a:xfrm>
                <a:off x="1842" y="3016"/>
                <a:ext cx="72" cy="53"/>
              </a:xfrm>
              <a:custGeom>
                <a:avLst/>
                <a:gdLst>
                  <a:gd name="T0" fmla="*/ 64 w 72"/>
                  <a:gd name="T1" fmla="*/ 53 h 53"/>
                  <a:gd name="T2" fmla="*/ 64 w 72"/>
                  <a:gd name="T3" fmla="*/ 22 h 53"/>
                  <a:gd name="T4" fmla="*/ 64 w 72"/>
                  <a:gd name="T5" fmla="*/ 22 h 53"/>
                  <a:gd name="T6" fmla="*/ 62 w 72"/>
                  <a:gd name="T7" fmla="*/ 16 h 53"/>
                  <a:gd name="T8" fmla="*/ 60 w 72"/>
                  <a:gd name="T9" fmla="*/ 10 h 53"/>
                  <a:gd name="T10" fmla="*/ 60 w 72"/>
                  <a:gd name="T11" fmla="*/ 10 h 53"/>
                  <a:gd name="T12" fmla="*/ 57 w 72"/>
                  <a:gd name="T13" fmla="*/ 8 h 53"/>
                  <a:gd name="T14" fmla="*/ 53 w 72"/>
                  <a:gd name="T15" fmla="*/ 8 h 53"/>
                  <a:gd name="T16" fmla="*/ 53 w 72"/>
                  <a:gd name="T17" fmla="*/ 8 h 53"/>
                  <a:gd name="T18" fmla="*/ 47 w 72"/>
                  <a:gd name="T19" fmla="*/ 8 h 53"/>
                  <a:gd name="T20" fmla="*/ 43 w 72"/>
                  <a:gd name="T21" fmla="*/ 10 h 53"/>
                  <a:gd name="T22" fmla="*/ 43 w 72"/>
                  <a:gd name="T23" fmla="*/ 10 h 53"/>
                  <a:gd name="T24" fmla="*/ 39 w 72"/>
                  <a:gd name="T25" fmla="*/ 14 h 53"/>
                  <a:gd name="T26" fmla="*/ 39 w 72"/>
                  <a:gd name="T27" fmla="*/ 20 h 53"/>
                  <a:gd name="T28" fmla="*/ 39 w 72"/>
                  <a:gd name="T29" fmla="*/ 53 h 53"/>
                  <a:gd name="T30" fmla="*/ 31 w 72"/>
                  <a:gd name="T31" fmla="*/ 53 h 53"/>
                  <a:gd name="T32" fmla="*/ 31 w 72"/>
                  <a:gd name="T33" fmla="*/ 22 h 53"/>
                  <a:gd name="T34" fmla="*/ 31 w 72"/>
                  <a:gd name="T35" fmla="*/ 22 h 53"/>
                  <a:gd name="T36" fmla="*/ 31 w 72"/>
                  <a:gd name="T37" fmla="*/ 16 h 53"/>
                  <a:gd name="T38" fmla="*/ 29 w 72"/>
                  <a:gd name="T39" fmla="*/ 10 h 53"/>
                  <a:gd name="T40" fmla="*/ 29 w 72"/>
                  <a:gd name="T41" fmla="*/ 10 h 53"/>
                  <a:gd name="T42" fmla="*/ 25 w 72"/>
                  <a:gd name="T43" fmla="*/ 8 h 53"/>
                  <a:gd name="T44" fmla="*/ 19 w 72"/>
                  <a:gd name="T45" fmla="*/ 8 h 53"/>
                  <a:gd name="T46" fmla="*/ 19 w 72"/>
                  <a:gd name="T47" fmla="*/ 8 h 53"/>
                  <a:gd name="T48" fmla="*/ 14 w 72"/>
                  <a:gd name="T49" fmla="*/ 8 h 53"/>
                  <a:gd name="T50" fmla="*/ 10 w 72"/>
                  <a:gd name="T51" fmla="*/ 10 h 53"/>
                  <a:gd name="T52" fmla="*/ 10 w 72"/>
                  <a:gd name="T53" fmla="*/ 10 h 53"/>
                  <a:gd name="T54" fmla="*/ 8 w 72"/>
                  <a:gd name="T55" fmla="*/ 16 h 53"/>
                  <a:gd name="T56" fmla="*/ 6 w 72"/>
                  <a:gd name="T57" fmla="*/ 22 h 53"/>
                  <a:gd name="T58" fmla="*/ 6 w 72"/>
                  <a:gd name="T59" fmla="*/ 53 h 53"/>
                  <a:gd name="T60" fmla="*/ 0 w 72"/>
                  <a:gd name="T61" fmla="*/ 53 h 53"/>
                  <a:gd name="T62" fmla="*/ 0 w 72"/>
                  <a:gd name="T63" fmla="*/ 2 h 53"/>
                  <a:gd name="T64" fmla="*/ 6 w 72"/>
                  <a:gd name="T65" fmla="*/ 2 h 53"/>
                  <a:gd name="T66" fmla="*/ 6 w 72"/>
                  <a:gd name="T67" fmla="*/ 6 h 53"/>
                  <a:gd name="T68" fmla="*/ 6 w 72"/>
                  <a:gd name="T69" fmla="*/ 6 h 53"/>
                  <a:gd name="T70" fmla="*/ 14 w 72"/>
                  <a:gd name="T71" fmla="*/ 2 h 53"/>
                  <a:gd name="T72" fmla="*/ 21 w 72"/>
                  <a:gd name="T73" fmla="*/ 0 h 53"/>
                  <a:gd name="T74" fmla="*/ 21 w 72"/>
                  <a:gd name="T75" fmla="*/ 0 h 53"/>
                  <a:gd name="T76" fmla="*/ 25 w 72"/>
                  <a:gd name="T77" fmla="*/ 2 h 53"/>
                  <a:gd name="T78" fmla="*/ 29 w 72"/>
                  <a:gd name="T79" fmla="*/ 2 h 53"/>
                  <a:gd name="T80" fmla="*/ 33 w 72"/>
                  <a:gd name="T81" fmla="*/ 6 h 53"/>
                  <a:gd name="T82" fmla="*/ 37 w 72"/>
                  <a:gd name="T83" fmla="*/ 10 h 53"/>
                  <a:gd name="T84" fmla="*/ 37 w 72"/>
                  <a:gd name="T85" fmla="*/ 10 h 53"/>
                  <a:gd name="T86" fmla="*/ 39 w 72"/>
                  <a:gd name="T87" fmla="*/ 6 h 53"/>
                  <a:gd name="T88" fmla="*/ 43 w 72"/>
                  <a:gd name="T89" fmla="*/ 2 h 53"/>
                  <a:gd name="T90" fmla="*/ 53 w 72"/>
                  <a:gd name="T91" fmla="*/ 0 h 53"/>
                  <a:gd name="T92" fmla="*/ 53 w 72"/>
                  <a:gd name="T93" fmla="*/ 0 h 53"/>
                  <a:gd name="T94" fmla="*/ 60 w 72"/>
                  <a:gd name="T95" fmla="*/ 2 h 53"/>
                  <a:gd name="T96" fmla="*/ 66 w 72"/>
                  <a:gd name="T97" fmla="*/ 6 h 53"/>
                  <a:gd name="T98" fmla="*/ 66 w 72"/>
                  <a:gd name="T99" fmla="*/ 6 h 53"/>
                  <a:gd name="T100" fmla="*/ 70 w 72"/>
                  <a:gd name="T101" fmla="*/ 12 h 53"/>
                  <a:gd name="T102" fmla="*/ 72 w 72"/>
                  <a:gd name="T103" fmla="*/ 20 h 53"/>
                  <a:gd name="T104" fmla="*/ 72 w 72"/>
                  <a:gd name="T105" fmla="*/ 53 h 53"/>
                  <a:gd name="T106" fmla="*/ 64 w 72"/>
                  <a:gd name="T10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3">
                    <a:moveTo>
                      <a:pt x="64" y="53"/>
                    </a:moveTo>
                    <a:lnTo>
                      <a:pt x="64" y="22"/>
                    </a:lnTo>
                    <a:lnTo>
                      <a:pt x="64" y="22"/>
                    </a:lnTo>
                    <a:lnTo>
                      <a:pt x="62" y="16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39" y="14"/>
                    </a:lnTo>
                    <a:lnTo>
                      <a:pt x="39" y="20"/>
                    </a:lnTo>
                    <a:lnTo>
                      <a:pt x="39" y="53"/>
                    </a:lnTo>
                    <a:lnTo>
                      <a:pt x="31" y="53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1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3" y="6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6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0" y="12"/>
                    </a:lnTo>
                    <a:lnTo>
                      <a:pt x="72" y="20"/>
                    </a:lnTo>
                    <a:lnTo>
                      <a:pt x="72" y="53"/>
                    </a:ln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152"/>
              <p:cNvSpPr>
                <a:spLocks noEditPoints="1"/>
              </p:cNvSpPr>
              <p:nvPr/>
            </p:nvSpPr>
            <p:spPr bwMode="auto">
              <a:xfrm>
                <a:off x="1930" y="2997"/>
                <a:ext cx="52" cy="72"/>
              </a:xfrm>
              <a:custGeom>
                <a:avLst/>
                <a:gdLst>
                  <a:gd name="T0" fmla="*/ 50 w 52"/>
                  <a:gd name="T1" fmla="*/ 10 h 72"/>
                  <a:gd name="T2" fmla="*/ 50 w 52"/>
                  <a:gd name="T3" fmla="*/ 10 h 72"/>
                  <a:gd name="T4" fmla="*/ 52 w 52"/>
                  <a:gd name="T5" fmla="*/ 17 h 72"/>
                  <a:gd name="T6" fmla="*/ 52 w 52"/>
                  <a:gd name="T7" fmla="*/ 17 h 72"/>
                  <a:gd name="T8" fmla="*/ 50 w 52"/>
                  <a:gd name="T9" fmla="*/ 21 h 72"/>
                  <a:gd name="T10" fmla="*/ 49 w 52"/>
                  <a:gd name="T11" fmla="*/ 23 h 72"/>
                  <a:gd name="T12" fmla="*/ 47 w 52"/>
                  <a:gd name="T13" fmla="*/ 25 h 72"/>
                  <a:gd name="T14" fmla="*/ 43 w 52"/>
                  <a:gd name="T15" fmla="*/ 27 h 72"/>
                  <a:gd name="T16" fmla="*/ 41 w 52"/>
                  <a:gd name="T17" fmla="*/ 27 h 72"/>
                  <a:gd name="T18" fmla="*/ 41 w 52"/>
                  <a:gd name="T19" fmla="*/ 58 h 72"/>
                  <a:gd name="T20" fmla="*/ 41 w 52"/>
                  <a:gd name="T21" fmla="*/ 58 h 72"/>
                  <a:gd name="T22" fmla="*/ 43 w 52"/>
                  <a:gd name="T23" fmla="*/ 72 h 72"/>
                  <a:gd name="T24" fmla="*/ 35 w 52"/>
                  <a:gd name="T25" fmla="*/ 72 h 72"/>
                  <a:gd name="T26" fmla="*/ 33 w 52"/>
                  <a:gd name="T27" fmla="*/ 62 h 72"/>
                  <a:gd name="T28" fmla="*/ 33 w 52"/>
                  <a:gd name="T29" fmla="*/ 62 h 72"/>
                  <a:gd name="T30" fmla="*/ 33 w 52"/>
                  <a:gd name="T31" fmla="*/ 62 h 72"/>
                  <a:gd name="T32" fmla="*/ 27 w 52"/>
                  <a:gd name="T33" fmla="*/ 70 h 72"/>
                  <a:gd name="T34" fmla="*/ 23 w 52"/>
                  <a:gd name="T35" fmla="*/ 72 h 72"/>
                  <a:gd name="T36" fmla="*/ 17 w 52"/>
                  <a:gd name="T37" fmla="*/ 72 h 72"/>
                  <a:gd name="T38" fmla="*/ 17 w 52"/>
                  <a:gd name="T39" fmla="*/ 72 h 72"/>
                  <a:gd name="T40" fmla="*/ 11 w 52"/>
                  <a:gd name="T41" fmla="*/ 72 h 72"/>
                  <a:gd name="T42" fmla="*/ 6 w 52"/>
                  <a:gd name="T43" fmla="*/ 68 h 72"/>
                  <a:gd name="T44" fmla="*/ 2 w 52"/>
                  <a:gd name="T45" fmla="*/ 62 h 72"/>
                  <a:gd name="T46" fmla="*/ 0 w 52"/>
                  <a:gd name="T47" fmla="*/ 51 h 72"/>
                  <a:gd name="T48" fmla="*/ 0 w 52"/>
                  <a:gd name="T49" fmla="*/ 21 h 72"/>
                  <a:gd name="T50" fmla="*/ 10 w 52"/>
                  <a:gd name="T51" fmla="*/ 21 h 72"/>
                  <a:gd name="T52" fmla="*/ 10 w 52"/>
                  <a:gd name="T53" fmla="*/ 49 h 72"/>
                  <a:gd name="T54" fmla="*/ 10 w 52"/>
                  <a:gd name="T55" fmla="*/ 49 h 72"/>
                  <a:gd name="T56" fmla="*/ 10 w 52"/>
                  <a:gd name="T57" fmla="*/ 57 h 72"/>
                  <a:gd name="T58" fmla="*/ 11 w 52"/>
                  <a:gd name="T59" fmla="*/ 60 h 72"/>
                  <a:gd name="T60" fmla="*/ 15 w 52"/>
                  <a:gd name="T61" fmla="*/ 64 h 72"/>
                  <a:gd name="T62" fmla="*/ 19 w 52"/>
                  <a:gd name="T63" fmla="*/ 64 h 72"/>
                  <a:gd name="T64" fmla="*/ 19 w 52"/>
                  <a:gd name="T65" fmla="*/ 64 h 72"/>
                  <a:gd name="T66" fmla="*/ 23 w 52"/>
                  <a:gd name="T67" fmla="*/ 64 h 72"/>
                  <a:gd name="T68" fmla="*/ 27 w 52"/>
                  <a:gd name="T69" fmla="*/ 62 h 72"/>
                  <a:gd name="T70" fmla="*/ 31 w 52"/>
                  <a:gd name="T71" fmla="*/ 57 h 72"/>
                  <a:gd name="T72" fmla="*/ 31 w 52"/>
                  <a:gd name="T73" fmla="*/ 57 h 72"/>
                  <a:gd name="T74" fmla="*/ 33 w 52"/>
                  <a:gd name="T75" fmla="*/ 53 h 72"/>
                  <a:gd name="T76" fmla="*/ 33 w 52"/>
                  <a:gd name="T77" fmla="*/ 21 h 72"/>
                  <a:gd name="T78" fmla="*/ 39 w 52"/>
                  <a:gd name="T79" fmla="*/ 21 h 72"/>
                  <a:gd name="T80" fmla="*/ 39 w 52"/>
                  <a:gd name="T81" fmla="*/ 21 h 72"/>
                  <a:gd name="T82" fmla="*/ 43 w 52"/>
                  <a:gd name="T83" fmla="*/ 21 h 72"/>
                  <a:gd name="T84" fmla="*/ 45 w 52"/>
                  <a:gd name="T85" fmla="*/ 17 h 72"/>
                  <a:gd name="T86" fmla="*/ 45 w 52"/>
                  <a:gd name="T87" fmla="*/ 17 h 72"/>
                  <a:gd name="T88" fmla="*/ 43 w 52"/>
                  <a:gd name="T89" fmla="*/ 12 h 72"/>
                  <a:gd name="T90" fmla="*/ 50 w 52"/>
                  <a:gd name="T91" fmla="*/ 10 h 72"/>
                  <a:gd name="T92" fmla="*/ 17 w 52"/>
                  <a:gd name="T93" fmla="*/ 0 h 72"/>
                  <a:gd name="T94" fmla="*/ 27 w 52"/>
                  <a:gd name="T95" fmla="*/ 16 h 72"/>
                  <a:gd name="T96" fmla="*/ 19 w 52"/>
                  <a:gd name="T97" fmla="*/ 16 h 72"/>
                  <a:gd name="T98" fmla="*/ 8 w 52"/>
                  <a:gd name="T99" fmla="*/ 0 h 72"/>
                  <a:gd name="T100" fmla="*/ 17 w 52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2">
                    <a:moveTo>
                      <a:pt x="50" y="10"/>
                    </a:moveTo>
                    <a:lnTo>
                      <a:pt x="50" y="10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0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72"/>
                    </a:lnTo>
                    <a:lnTo>
                      <a:pt x="35" y="7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27" y="70"/>
                    </a:lnTo>
                    <a:lnTo>
                      <a:pt x="23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1" y="72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57"/>
                    </a:lnTo>
                    <a:lnTo>
                      <a:pt x="11" y="60"/>
                    </a:lnTo>
                    <a:lnTo>
                      <a:pt x="15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3" y="64"/>
                    </a:lnTo>
                    <a:lnTo>
                      <a:pt x="27" y="62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3"/>
                    </a:lnTo>
                    <a:lnTo>
                      <a:pt x="33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43" y="21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3" y="12"/>
                    </a:lnTo>
                    <a:lnTo>
                      <a:pt x="50" y="10"/>
                    </a:lnTo>
                    <a:close/>
                    <a:moveTo>
                      <a:pt x="17" y="0"/>
                    </a:moveTo>
                    <a:lnTo>
                      <a:pt x="27" y="16"/>
                    </a:lnTo>
                    <a:lnTo>
                      <a:pt x="19" y="16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Freeform 153"/>
              <p:cNvSpPr>
                <a:spLocks/>
              </p:cNvSpPr>
              <p:nvPr/>
            </p:nvSpPr>
            <p:spPr bwMode="auto">
              <a:xfrm>
                <a:off x="1988" y="3016"/>
                <a:ext cx="39" cy="53"/>
              </a:xfrm>
              <a:custGeom>
                <a:avLst/>
                <a:gdLst>
                  <a:gd name="T0" fmla="*/ 33 w 39"/>
                  <a:gd name="T1" fmla="*/ 53 h 53"/>
                  <a:gd name="T2" fmla="*/ 33 w 39"/>
                  <a:gd name="T3" fmla="*/ 22 h 53"/>
                  <a:gd name="T4" fmla="*/ 33 w 39"/>
                  <a:gd name="T5" fmla="*/ 22 h 53"/>
                  <a:gd name="T6" fmla="*/ 32 w 39"/>
                  <a:gd name="T7" fmla="*/ 16 h 53"/>
                  <a:gd name="T8" fmla="*/ 30 w 39"/>
                  <a:gd name="T9" fmla="*/ 10 h 53"/>
                  <a:gd name="T10" fmla="*/ 30 w 39"/>
                  <a:gd name="T11" fmla="*/ 10 h 53"/>
                  <a:gd name="T12" fmla="*/ 26 w 39"/>
                  <a:gd name="T13" fmla="*/ 8 h 53"/>
                  <a:gd name="T14" fmla="*/ 20 w 39"/>
                  <a:gd name="T15" fmla="*/ 8 h 53"/>
                  <a:gd name="T16" fmla="*/ 20 w 39"/>
                  <a:gd name="T17" fmla="*/ 8 h 53"/>
                  <a:gd name="T18" fmla="*/ 16 w 39"/>
                  <a:gd name="T19" fmla="*/ 8 h 53"/>
                  <a:gd name="T20" fmla="*/ 12 w 39"/>
                  <a:gd name="T21" fmla="*/ 10 h 53"/>
                  <a:gd name="T22" fmla="*/ 12 w 39"/>
                  <a:gd name="T23" fmla="*/ 10 h 53"/>
                  <a:gd name="T24" fmla="*/ 8 w 39"/>
                  <a:gd name="T25" fmla="*/ 16 h 53"/>
                  <a:gd name="T26" fmla="*/ 8 w 39"/>
                  <a:gd name="T27" fmla="*/ 22 h 53"/>
                  <a:gd name="T28" fmla="*/ 8 w 39"/>
                  <a:gd name="T29" fmla="*/ 53 h 53"/>
                  <a:gd name="T30" fmla="*/ 0 w 39"/>
                  <a:gd name="T31" fmla="*/ 53 h 53"/>
                  <a:gd name="T32" fmla="*/ 0 w 39"/>
                  <a:gd name="T33" fmla="*/ 2 h 53"/>
                  <a:gd name="T34" fmla="*/ 8 w 39"/>
                  <a:gd name="T35" fmla="*/ 2 h 53"/>
                  <a:gd name="T36" fmla="*/ 8 w 39"/>
                  <a:gd name="T37" fmla="*/ 6 h 53"/>
                  <a:gd name="T38" fmla="*/ 8 w 39"/>
                  <a:gd name="T39" fmla="*/ 6 h 53"/>
                  <a:gd name="T40" fmla="*/ 14 w 39"/>
                  <a:gd name="T41" fmla="*/ 2 h 53"/>
                  <a:gd name="T42" fmla="*/ 22 w 39"/>
                  <a:gd name="T43" fmla="*/ 0 h 53"/>
                  <a:gd name="T44" fmla="*/ 22 w 39"/>
                  <a:gd name="T45" fmla="*/ 0 h 53"/>
                  <a:gd name="T46" fmla="*/ 30 w 39"/>
                  <a:gd name="T47" fmla="*/ 2 h 53"/>
                  <a:gd name="T48" fmla="*/ 35 w 39"/>
                  <a:gd name="T49" fmla="*/ 6 h 53"/>
                  <a:gd name="T50" fmla="*/ 35 w 39"/>
                  <a:gd name="T51" fmla="*/ 6 h 53"/>
                  <a:gd name="T52" fmla="*/ 39 w 39"/>
                  <a:gd name="T53" fmla="*/ 12 h 53"/>
                  <a:gd name="T54" fmla="*/ 39 w 39"/>
                  <a:gd name="T55" fmla="*/ 20 h 53"/>
                  <a:gd name="T56" fmla="*/ 39 w 39"/>
                  <a:gd name="T57" fmla="*/ 53 h 53"/>
                  <a:gd name="T58" fmla="*/ 33 w 39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53">
                    <a:moveTo>
                      <a:pt x="33" y="53"/>
                    </a:moveTo>
                    <a:lnTo>
                      <a:pt x="33" y="22"/>
                    </a:lnTo>
                    <a:lnTo>
                      <a:pt x="33" y="22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39" y="20"/>
                    </a:lnTo>
                    <a:lnTo>
                      <a:pt x="39" y="5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Freeform 154"/>
              <p:cNvSpPr>
                <a:spLocks noEditPoints="1"/>
              </p:cNvSpPr>
              <p:nvPr/>
            </p:nvSpPr>
            <p:spPr bwMode="auto">
              <a:xfrm>
                <a:off x="2043" y="3016"/>
                <a:ext cx="41" cy="77"/>
              </a:xfrm>
              <a:custGeom>
                <a:avLst/>
                <a:gdLst>
                  <a:gd name="T0" fmla="*/ 35 w 41"/>
                  <a:gd name="T1" fmla="*/ 69 h 77"/>
                  <a:gd name="T2" fmla="*/ 19 w 41"/>
                  <a:gd name="T3" fmla="*/ 77 h 77"/>
                  <a:gd name="T4" fmla="*/ 10 w 41"/>
                  <a:gd name="T5" fmla="*/ 75 h 77"/>
                  <a:gd name="T6" fmla="*/ 2 w 41"/>
                  <a:gd name="T7" fmla="*/ 69 h 77"/>
                  <a:gd name="T8" fmla="*/ 8 w 41"/>
                  <a:gd name="T9" fmla="*/ 65 h 77"/>
                  <a:gd name="T10" fmla="*/ 14 w 41"/>
                  <a:gd name="T11" fmla="*/ 69 h 77"/>
                  <a:gd name="T12" fmla="*/ 19 w 41"/>
                  <a:gd name="T13" fmla="*/ 69 h 77"/>
                  <a:gd name="T14" fmla="*/ 29 w 41"/>
                  <a:gd name="T15" fmla="*/ 65 h 77"/>
                  <a:gd name="T16" fmla="*/ 33 w 41"/>
                  <a:gd name="T17" fmla="*/ 59 h 77"/>
                  <a:gd name="T18" fmla="*/ 33 w 41"/>
                  <a:gd name="T19" fmla="*/ 45 h 77"/>
                  <a:gd name="T20" fmla="*/ 27 w 41"/>
                  <a:gd name="T21" fmla="*/ 51 h 77"/>
                  <a:gd name="T22" fmla="*/ 19 w 41"/>
                  <a:gd name="T23" fmla="*/ 53 h 77"/>
                  <a:gd name="T24" fmla="*/ 12 w 41"/>
                  <a:gd name="T25" fmla="*/ 51 h 77"/>
                  <a:gd name="T26" fmla="*/ 8 w 41"/>
                  <a:gd name="T27" fmla="*/ 47 h 77"/>
                  <a:gd name="T28" fmla="*/ 4 w 41"/>
                  <a:gd name="T29" fmla="*/ 43 h 77"/>
                  <a:gd name="T30" fmla="*/ 2 w 41"/>
                  <a:gd name="T31" fmla="*/ 39 h 77"/>
                  <a:gd name="T32" fmla="*/ 0 w 41"/>
                  <a:gd name="T33" fmla="*/ 26 h 77"/>
                  <a:gd name="T34" fmla="*/ 2 w 41"/>
                  <a:gd name="T35" fmla="*/ 14 h 77"/>
                  <a:gd name="T36" fmla="*/ 8 w 41"/>
                  <a:gd name="T37" fmla="*/ 6 h 77"/>
                  <a:gd name="T38" fmla="*/ 12 w 41"/>
                  <a:gd name="T39" fmla="*/ 2 h 77"/>
                  <a:gd name="T40" fmla="*/ 19 w 41"/>
                  <a:gd name="T41" fmla="*/ 0 h 77"/>
                  <a:gd name="T42" fmla="*/ 27 w 41"/>
                  <a:gd name="T43" fmla="*/ 2 h 77"/>
                  <a:gd name="T44" fmla="*/ 33 w 41"/>
                  <a:gd name="T45" fmla="*/ 8 h 77"/>
                  <a:gd name="T46" fmla="*/ 41 w 41"/>
                  <a:gd name="T47" fmla="*/ 2 h 77"/>
                  <a:gd name="T48" fmla="*/ 41 w 41"/>
                  <a:gd name="T49" fmla="*/ 53 h 77"/>
                  <a:gd name="T50" fmla="*/ 35 w 41"/>
                  <a:gd name="T51" fmla="*/ 69 h 77"/>
                  <a:gd name="T52" fmla="*/ 33 w 41"/>
                  <a:gd name="T53" fmla="*/ 20 h 77"/>
                  <a:gd name="T54" fmla="*/ 31 w 41"/>
                  <a:gd name="T55" fmla="*/ 14 h 77"/>
                  <a:gd name="T56" fmla="*/ 27 w 41"/>
                  <a:gd name="T57" fmla="*/ 8 h 77"/>
                  <a:gd name="T58" fmla="*/ 21 w 41"/>
                  <a:gd name="T59" fmla="*/ 8 h 77"/>
                  <a:gd name="T60" fmla="*/ 14 w 41"/>
                  <a:gd name="T61" fmla="*/ 8 h 77"/>
                  <a:gd name="T62" fmla="*/ 10 w 41"/>
                  <a:gd name="T63" fmla="*/ 14 h 77"/>
                  <a:gd name="T64" fmla="*/ 8 w 41"/>
                  <a:gd name="T65" fmla="*/ 20 h 77"/>
                  <a:gd name="T66" fmla="*/ 8 w 41"/>
                  <a:gd name="T67" fmla="*/ 26 h 77"/>
                  <a:gd name="T68" fmla="*/ 8 w 41"/>
                  <a:gd name="T69" fmla="*/ 34 h 77"/>
                  <a:gd name="T70" fmla="*/ 10 w 41"/>
                  <a:gd name="T71" fmla="*/ 39 h 77"/>
                  <a:gd name="T72" fmla="*/ 14 w 41"/>
                  <a:gd name="T73" fmla="*/ 43 h 77"/>
                  <a:gd name="T74" fmla="*/ 21 w 41"/>
                  <a:gd name="T75" fmla="*/ 45 h 77"/>
                  <a:gd name="T76" fmla="*/ 27 w 41"/>
                  <a:gd name="T77" fmla="*/ 43 h 77"/>
                  <a:gd name="T78" fmla="*/ 31 w 41"/>
                  <a:gd name="T79" fmla="*/ 39 h 77"/>
                  <a:gd name="T80" fmla="*/ 33 w 41"/>
                  <a:gd name="T81" fmla="*/ 34 h 77"/>
                  <a:gd name="T82" fmla="*/ 33 w 41"/>
                  <a:gd name="T83" fmla="*/ 26 h 77"/>
                  <a:gd name="T84" fmla="*/ 33 w 41"/>
                  <a:gd name="T85" fmla="*/ 2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7">
                    <a:moveTo>
                      <a:pt x="35" y="69"/>
                    </a:moveTo>
                    <a:lnTo>
                      <a:pt x="35" y="69"/>
                    </a:lnTo>
                    <a:lnTo>
                      <a:pt x="29" y="75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2" y="69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5" y="69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33" y="59"/>
                    </a:lnTo>
                    <a:lnTo>
                      <a:pt x="33" y="5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3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8"/>
                    </a:lnTo>
                    <a:lnTo>
                      <a:pt x="33" y="2"/>
                    </a:lnTo>
                    <a:lnTo>
                      <a:pt x="41" y="2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9" y="63"/>
                    </a:lnTo>
                    <a:lnTo>
                      <a:pt x="35" y="69"/>
                    </a:lnTo>
                    <a:lnTo>
                      <a:pt x="35" y="69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0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Freeform 155"/>
              <p:cNvSpPr>
                <a:spLocks noEditPoints="1"/>
              </p:cNvSpPr>
              <p:nvPr/>
            </p:nvSpPr>
            <p:spPr bwMode="auto">
              <a:xfrm>
                <a:off x="2068" y="1543"/>
                <a:ext cx="467" cy="463"/>
              </a:xfrm>
              <a:custGeom>
                <a:avLst/>
                <a:gdLst>
                  <a:gd name="T0" fmla="*/ 43 w 467"/>
                  <a:gd name="T1" fmla="*/ 125 h 463"/>
                  <a:gd name="T2" fmla="*/ 113 w 467"/>
                  <a:gd name="T3" fmla="*/ 230 h 463"/>
                  <a:gd name="T4" fmla="*/ 129 w 467"/>
                  <a:gd name="T5" fmla="*/ 164 h 463"/>
                  <a:gd name="T6" fmla="*/ 141 w 467"/>
                  <a:gd name="T7" fmla="*/ 88 h 463"/>
                  <a:gd name="T8" fmla="*/ 12 w 467"/>
                  <a:gd name="T9" fmla="*/ 53 h 463"/>
                  <a:gd name="T10" fmla="*/ 176 w 467"/>
                  <a:gd name="T11" fmla="*/ 86 h 463"/>
                  <a:gd name="T12" fmla="*/ 170 w 467"/>
                  <a:gd name="T13" fmla="*/ 139 h 463"/>
                  <a:gd name="T14" fmla="*/ 151 w 467"/>
                  <a:gd name="T15" fmla="*/ 230 h 463"/>
                  <a:gd name="T16" fmla="*/ 137 w 467"/>
                  <a:gd name="T17" fmla="*/ 268 h 463"/>
                  <a:gd name="T18" fmla="*/ 168 w 467"/>
                  <a:gd name="T19" fmla="*/ 385 h 463"/>
                  <a:gd name="T20" fmla="*/ 119 w 467"/>
                  <a:gd name="T21" fmla="*/ 307 h 463"/>
                  <a:gd name="T22" fmla="*/ 102 w 467"/>
                  <a:gd name="T23" fmla="*/ 340 h 463"/>
                  <a:gd name="T24" fmla="*/ 53 w 467"/>
                  <a:gd name="T25" fmla="*/ 404 h 463"/>
                  <a:gd name="T26" fmla="*/ 24 w 467"/>
                  <a:gd name="T27" fmla="*/ 437 h 463"/>
                  <a:gd name="T28" fmla="*/ 0 w 467"/>
                  <a:gd name="T29" fmla="*/ 404 h 463"/>
                  <a:gd name="T30" fmla="*/ 57 w 467"/>
                  <a:gd name="T31" fmla="*/ 338 h 463"/>
                  <a:gd name="T32" fmla="*/ 96 w 467"/>
                  <a:gd name="T33" fmla="*/ 270 h 463"/>
                  <a:gd name="T34" fmla="*/ 55 w 467"/>
                  <a:gd name="T35" fmla="*/ 205 h 463"/>
                  <a:gd name="T36" fmla="*/ 43 w 467"/>
                  <a:gd name="T37" fmla="*/ 125 h 463"/>
                  <a:gd name="T38" fmla="*/ 328 w 467"/>
                  <a:gd name="T39" fmla="*/ 129 h 463"/>
                  <a:gd name="T40" fmla="*/ 324 w 467"/>
                  <a:gd name="T41" fmla="*/ 205 h 463"/>
                  <a:gd name="T42" fmla="*/ 334 w 467"/>
                  <a:gd name="T43" fmla="*/ 240 h 463"/>
                  <a:gd name="T44" fmla="*/ 361 w 467"/>
                  <a:gd name="T45" fmla="*/ 305 h 463"/>
                  <a:gd name="T46" fmla="*/ 396 w 467"/>
                  <a:gd name="T47" fmla="*/ 359 h 463"/>
                  <a:gd name="T48" fmla="*/ 441 w 467"/>
                  <a:gd name="T49" fmla="*/ 404 h 463"/>
                  <a:gd name="T50" fmla="*/ 467 w 467"/>
                  <a:gd name="T51" fmla="*/ 422 h 463"/>
                  <a:gd name="T52" fmla="*/ 435 w 467"/>
                  <a:gd name="T53" fmla="*/ 455 h 463"/>
                  <a:gd name="T54" fmla="*/ 414 w 467"/>
                  <a:gd name="T55" fmla="*/ 439 h 463"/>
                  <a:gd name="T56" fmla="*/ 377 w 467"/>
                  <a:gd name="T57" fmla="*/ 402 h 463"/>
                  <a:gd name="T58" fmla="*/ 346 w 467"/>
                  <a:gd name="T59" fmla="*/ 357 h 463"/>
                  <a:gd name="T60" fmla="*/ 322 w 467"/>
                  <a:gd name="T61" fmla="*/ 309 h 463"/>
                  <a:gd name="T62" fmla="*/ 312 w 467"/>
                  <a:gd name="T63" fmla="*/ 281 h 463"/>
                  <a:gd name="T64" fmla="*/ 295 w 467"/>
                  <a:gd name="T65" fmla="*/ 330 h 463"/>
                  <a:gd name="T66" fmla="*/ 266 w 467"/>
                  <a:gd name="T67" fmla="*/ 377 h 463"/>
                  <a:gd name="T68" fmla="*/ 221 w 467"/>
                  <a:gd name="T69" fmla="*/ 422 h 463"/>
                  <a:gd name="T70" fmla="*/ 162 w 467"/>
                  <a:gd name="T71" fmla="*/ 463 h 463"/>
                  <a:gd name="T72" fmla="*/ 152 w 467"/>
                  <a:gd name="T73" fmla="*/ 447 h 463"/>
                  <a:gd name="T74" fmla="*/ 137 w 467"/>
                  <a:gd name="T75" fmla="*/ 431 h 463"/>
                  <a:gd name="T76" fmla="*/ 180 w 467"/>
                  <a:gd name="T77" fmla="*/ 404 h 463"/>
                  <a:gd name="T78" fmla="*/ 215 w 467"/>
                  <a:gd name="T79" fmla="*/ 375 h 463"/>
                  <a:gd name="T80" fmla="*/ 240 w 467"/>
                  <a:gd name="T81" fmla="*/ 346 h 463"/>
                  <a:gd name="T82" fmla="*/ 260 w 467"/>
                  <a:gd name="T83" fmla="*/ 314 h 463"/>
                  <a:gd name="T84" fmla="*/ 268 w 467"/>
                  <a:gd name="T85" fmla="*/ 299 h 463"/>
                  <a:gd name="T86" fmla="*/ 279 w 467"/>
                  <a:gd name="T87" fmla="*/ 262 h 463"/>
                  <a:gd name="T88" fmla="*/ 287 w 467"/>
                  <a:gd name="T89" fmla="*/ 215 h 463"/>
                  <a:gd name="T90" fmla="*/ 291 w 467"/>
                  <a:gd name="T91" fmla="*/ 129 h 463"/>
                  <a:gd name="T92" fmla="*/ 178 w 467"/>
                  <a:gd name="T93" fmla="*/ 186 h 463"/>
                  <a:gd name="T94" fmla="*/ 197 w 467"/>
                  <a:gd name="T95" fmla="*/ 143 h 463"/>
                  <a:gd name="T96" fmla="*/ 229 w 467"/>
                  <a:gd name="T97" fmla="*/ 49 h 463"/>
                  <a:gd name="T98" fmla="*/ 279 w 467"/>
                  <a:gd name="T99" fmla="*/ 8 h 463"/>
                  <a:gd name="T100" fmla="*/ 262 w 467"/>
                  <a:gd name="T101" fmla="*/ 72 h 463"/>
                  <a:gd name="T102" fmla="*/ 457 w 467"/>
                  <a:gd name="T103" fmla="*/ 104 h 463"/>
                  <a:gd name="T104" fmla="*/ 432 w 467"/>
                  <a:gd name="T105" fmla="*/ 156 h 463"/>
                  <a:gd name="T106" fmla="*/ 410 w 467"/>
                  <a:gd name="T107" fmla="*/ 193 h 463"/>
                  <a:gd name="T108" fmla="*/ 375 w 467"/>
                  <a:gd name="T109" fmla="*/ 178 h 463"/>
                  <a:gd name="T110" fmla="*/ 396 w 467"/>
                  <a:gd name="T111" fmla="*/ 143 h 463"/>
                  <a:gd name="T112" fmla="*/ 250 w 467"/>
                  <a:gd name="T113" fmla="*/ 106 h 463"/>
                  <a:gd name="T114" fmla="*/ 232 w 467"/>
                  <a:gd name="T115" fmla="*/ 156 h 463"/>
                  <a:gd name="T116" fmla="*/ 213 w 467"/>
                  <a:gd name="T117" fmla="*/ 203 h 463"/>
                  <a:gd name="T118" fmla="*/ 178 w 467"/>
                  <a:gd name="T119" fmla="*/ 18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463">
                    <a:moveTo>
                      <a:pt x="43" y="125"/>
                    </a:moveTo>
                    <a:lnTo>
                      <a:pt x="43" y="125"/>
                    </a:lnTo>
                    <a:lnTo>
                      <a:pt x="113" y="230"/>
                    </a:lnTo>
                    <a:lnTo>
                      <a:pt x="113" y="230"/>
                    </a:lnTo>
                    <a:lnTo>
                      <a:pt x="123" y="199"/>
                    </a:lnTo>
                    <a:lnTo>
                      <a:pt x="129" y="164"/>
                    </a:lnTo>
                    <a:lnTo>
                      <a:pt x="135" y="127"/>
                    </a:lnTo>
                    <a:lnTo>
                      <a:pt x="141" y="88"/>
                    </a:lnTo>
                    <a:lnTo>
                      <a:pt x="12" y="88"/>
                    </a:lnTo>
                    <a:lnTo>
                      <a:pt x="12" y="53"/>
                    </a:lnTo>
                    <a:lnTo>
                      <a:pt x="176" y="53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0" y="139"/>
                    </a:lnTo>
                    <a:lnTo>
                      <a:pt x="160" y="188"/>
                    </a:lnTo>
                    <a:lnTo>
                      <a:pt x="151" y="230"/>
                    </a:lnTo>
                    <a:lnTo>
                      <a:pt x="137" y="268"/>
                    </a:lnTo>
                    <a:lnTo>
                      <a:pt x="137" y="268"/>
                    </a:lnTo>
                    <a:lnTo>
                      <a:pt x="199" y="363"/>
                    </a:lnTo>
                    <a:lnTo>
                      <a:pt x="168" y="385"/>
                    </a:lnTo>
                    <a:lnTo>
                      <a:pt x="168" y="385"/>
                    </a:lnTo>
                    <a:lnTo>
                      <a:pt x="119" y="307"/>
                    </a:lnTo>
                    <a:lnTo>
                      <a:pt x="119" y="307"/>
                    </a:lnTo>
                    <a:lnTo>
                      <a:pt x="102" y="340"/>
                    </a:lnTo>
                    <a:lnTo>
                      <a:pt x="78" y="371"/>
                    </a:lnTo>
                    <a:lnTo>
                      <a:pt x="53" y="404"/>
                    </a:lnTo>
                    <a:lnTo>
                      <a:pt x="24" y="437"/>
                    </a:lnTo>
                    <a:lnTo>
                      <a:pt x="24" y="437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0" y="371"/>
                    </a:lnTo>
                    <a:lnTo>
                      <a:pt x="57" y="338"/>
                    </a:lnTo>
                    <a:lnTo>
                      <a:pt x="78" y="305"/>
                    </a:lnTo>
                    <a:lnTo>
                      <a:pt x="96" y="270"/>
                    </a:lnTo>
                    <a:lnTo>
                      <a:pt x="96" y="270"/>
                    </a:lnTo>
                    <a:lnTo>
                      <a:pt x="55" y="205"/>
                    </a:lnTo>
                    <a:lnTo>
                      <a:pt x="14" y="145"/>
                    </a:lnTo>
                    <a:lnTo>
                      <a:pt x="43" y="125"/>
                    </a:lnTo>
                    <a:close/>
                    <a:moveTo>
                      <a:pt x="328" y="129"/>
                    </a:moveTo>
                    <a:lnTo>
                      <a:pt x="328" y="129"/>
                    </a:lnTo>
                    <a:lnTo>
                      <a:pt x="326" y="168"/>
                    </a:lnTo>
                    <a:lnTo>
                      <a:pt x="324" y="205"/>
                    </a:lnTo>
                    <a:lnTo>
                      <a:pt x="324" y="205"/>
                    </a:lnTo>
                    <a:lnTo>
                      <a:pt x="334" y="240"/>
                    </a:lnTo>
                    <a:lnTo>
                      <a:pt x="346" y="275"/>
                    </a:lnTo>
                    <a:lnTo>
                      <a:pt x="361" y="305"/>
                    </a:lnTo>
                    <a:lnTo>
                      <a:pt x="377" y="334"/>
                    </a:lnTo>
                    <a:lnTo>
                      <a:pt x="396" y="359"/>
                    </a:lnTo>
                    <a:lnTo>
                      <a:pt x="418" y="383"/>
                    </a:lnTo>
                    <a:lnTo>
                      <a:pt x="441" y="404"/>
                    </a:lnTo>
                    <a:lnTo>
                      <a:pt x="467" y="422"/>
                    </a:lnTo>
                    <a:lnTo>
                      <a:pt x="467" y="422"/>
                    </a:lnTo>
                    <a:lnTo>
                      <a:pt x="451" y="437"/>
                    </a:lnTo>
                    <a:lnTo>
                      <a:pt x="435" y="455"/>
                    </a:lnTo>
                    <a:lnTo>
                      <a:pt x="435" y="455"/>
                    </a:lnTo>
                    <a:lnTo>
                      <a:pt x="414" y="439"/>
                    </a:lnTo>
                    <a:lnTo>
                      <a:pt x="394" y="422"/>
                    </a:lnTo>
                    <a:lnTo>
                      <a:pt x="377" y="402"/>
                    </a:lnTo>
                    <a:lnTo>
                      <a:pt x="361" y="381"/>
                    </a:lnTo>
                    <a:lnTo>
                      <a:pt x="346" y="357"/>
                    </a:lnTo>
                    <a:lnTo>
                      <a:pt x="334" y="334"/>
                    </a:lnTo>
                    <a:lnTo>
                      <a:pt x="322" y="309"/>
                    </a:lnTo>
                    <a:lnTo>
                      <a:pt x="312" y="281"/>
                    </a:lnTo>
                    <a:lnTo>
                      <a:pt x="312" y="281"/>
                    </a:lnTo>
                    <a:lnTo>
                      <a:pt x="307" y="307"/>
                    </a:lnTo>
                    <a:lnTo>
                      <a:pt x="295" y="330"/>
                    </a:lnTo>
                    <a:lnTo>
                      <a:pt x="281" y="353"/>
                    </a:lnTo>
                    <a:lnTo>
                      <a:pt x="266" y="377"/>
                    </a:lnTo>
                    <a:lnTo>
                      <a:pt x="244" y="398"/>
                    </a:lnTo>
                    <a:lnTo>
                      <a:pt x="221" y="422"/>
                    </a:lnTo>
                    <a:lnTo>
                      <a:pt x="193" y="441"/>
                    </a:lnTo>
                    <a:lnTo>
                      <a:pt x="162" y="463"/>
                    </a:lnTo>
                    <a:lnTo>
                      <a:pt x="162" y="463"/>
                    </a:lnTo>
                    <a:lnTo>
                      <a:pt x="152" y="447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60" y="418"/>
                    </a:lnTo>
                    <a:lnTo>
                      <a:pt x="180" y="404"/>
                    </a:lnTo>
                    <a:lnTo>
                      <a:pt x="197" y="390"/>
                    </a:lnTo>
                    <a:lnTo>
                      <a:pt x="215" y="375"/>
                    </a:lnTo>
                    <a:lnTo>
                      <a:pt x="229" y="361"/>
                    </a:lnTo>
                    <a:lnTo>
                      <a:pt x="240" y="346"/>
                    </a:lnTo>
                    <a:lnTo>
                      <a:pt x="252" y="330"/>
                    </a:lnTo>
                    <a:lnTo>
                      <a:pt x="260" y="314"/>
                    </a:lnTo>
                    <a:lnTo>
                      <a:pt x="260" y="314"/>
                    </a:lnTo>
                    <a:lnTo>
                      <a:pt x="268" y="299"/>
                    </a:lnTo>
                    <a:lnTo>
                      <a:pt x="273" y="281"/>
                    </a:lnTo>
                    <a:lnTo>
                      <a:pt x="279" y="262"/>
                    </a:lnTo>
                    <a:lnTo>
                      <a:pt x="283" y="240"/>
                    </a:lnTo>
                    <a:lnTo>
                      <a:pt x="287" y="215"/>
                    </a:lnTo>
                    <a:lnTo>
                      <a:pt x="289" y="189"/>
                    </a:lnTo>
                    <a:lnTo>
                      <a:pt x="291" y="129"/>
                    </a:lnTo>
                    <a:lnTo>
                      <a:pt x="328" y="129"/>
                    </a:lnTo>
                    <a:close/>
                    <a:moveTo>
                      <a:pt x="178" y="186"/>
                    </a:moveTo>
                    <a:lnTo>
                      <a:pt x="178" y="186"/>
                    </a:lnTo>
                    <a:lnTo>
                      <a:pt x="197" y="143"/>
                    </a:lnTo>
                    <a:lnTo>
                      <a:pt x="215" y="96"/>
                    </a:lnTo>
                    <a:lnTo>
                      <a:pt x="229" y="49"/>
                    </a:lnTo>
                    <a:lnTo>
                      <a:pt x="240" y="0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62" y="72"/>
                    </a:lnTo>
                    <a:lnTo>
                      <a:pt x="457" y="72"/>
                    </a:lnTo>
                    <a:lnTo>
                      <a:pt x="457" y="104"/>
                    </a:lnTo>
                    <a:lnTo>
                      <a:pt x="457" y="104"/>
                    </a:lnTo>
                    <a:lnTo>
                      <a:pt x="432" y="156"/>
                    </a:lnTo>
                    <a:lnTo>
                      <a:pt x="410" y="193"/>
                    </a:lnTo>
                    <a:lnTo>
                      <a:pt x="410" y="193"/>
                    </a:lnTo>
                    <a:lnTo>
                      <a:pt x="394" y="186"/>
                    </a:lnTo>
                    <a:lnTo>
                      <a:pt x="375" y="178"/>
                    </a:lnTo>
                    <a:lnTo>
                      <a:pt x="375" y="178"/>
                    </a:lnTo>
                    <a:lnTo>
                      <a:pt x="396" y="143"/>
                    </a:lnTo>
                    <a:lnTo>
                      <a:pt x="414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32" y="156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197" y="193"/>
                    </a:lnTo>
                    <a:lnTo>
                      <a:pt x="178" y="186"/>
                    </a:lnTo>
                    <a:lnTo>
                      <a:pt x="178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Freeform 156"/>
              <p:cNvSpPr>
                <a:spLocks noEditPoints="1"/>
              </p:cNvSpPr>
              <p:nvPr/>
            </p:nvSpPr>
            <p:spPr bwMode="auto">
              <a:xfrm>
                <a:off x="2546" y="1549"/>
                <a:ext cx="467" cy="449"/>
              </a:xfrm>
              <a:custGeom>
                <a:avLst/>
                <a:gdLst>
                  <a:gd name="T0" fmla="*/ 307 w 467"/>
                  <a:gd name="T1" fmla="*/ 410 h 449"/>
                  <a:gd name="T2" fmla="*/ 467 w 467"/>
                  <a:gd name="T3" fmla="*/ 406 h 449"/>
                  <a:gd name="T4" fmla="*/ 297 w 467"/>
                  <a:gd name="T5" fmla="*/ 443 h 449"/>
                  <a:gd name="T6" fmla="*/ 190 w 467"/>
                  <a:gd name="T7" fmla="*/ 441 h 449"/>
                  <a:gd name="T8" fmla="*/ 153 w 467"/>
                  <a:gd name="T9" fmla="*/ 437 h 449"/>
                  <a:gd name="T10" fmla="*/ 119 w 467"/>
                  <a:gd name="T11" fmla="*/ 427 h 449"/>
                  <a:gd name="T12" fmla="*/ 94 w 467"/>
                  <a:gd name="T13" fmla="*/ 410 h 449"/>
                  <a:gd name="T14" fmla="*/ 76 w 467"/>
                  <a:gd name="T15" fmla="*/ 386 h 449"/>
                  <a:gd name="T16" fmla="*/ 53 w 467"/>
                  <a:gd name="T17" fmla="*/ 412 h 449"/>
                  <a:gd name="T18" fmla="*/ 0 w 467"/>
                  <a:gd name="T19" fmla="*/ 410 h 449"/>
                  <a:gd name="T20" fmla="*/ 61 w 467"/>
                  <a:gd name="T21" fmla="*/ 353 h 449"/>
                  <a:gd name="T22" fmla="*/ 4 w 467"/>
                  <a:gd name="T23" fmla="*/ 195 h 449"/>
                  <a:gd name="T24" fmla="*/ 96 w 467"/>
                  <a:gd name="T25" fmla="*/ 162 h 449"/>
                  <a:gd name="T26" fmla="*/ 96 w 467"/>
                  <a:gd name="T27" fmla="*/ 361 h 449"/>
                  <a:gd name="T28" fmla="*/ 114 w 467"/>
                  <a:gd name="T29" fmla="*/ 381 h 449"/>
                  <a:gd name="T30" fmla="*/ 135 w 467"/>
                  <a:gd name="T31" fmla="*/ 396 h 449"/>
                  <a:gd name="T32" fmla="*/ 162 w 467"/>
                  <a:gd name="T33" fmla="*/ 404 h 449"/>
                  <a:gd name="T34" fmla="*/ 195 w 467"/>
                  <a:gd name="T35" fmla="*/ 408 h 449"/>
                  <a:gd name="T36" fmla="*/ 47 w 467"/>
                  <a:gd name="T37" fmla="*/ 0 h 449"/>
                  <a:gd name="T38" fmla="*/ 84 w 467"/>
                  <a:gd name="T39" fmla="*/ 45 h 449"/>
                  <a:gd name="T40" fmla="*/ 84 w 467"/>
                  <a:gd name="T41" fmla="*/ 111 h 449"/>
                  <a:gd name="T42" fmla="*/ 47 w 467"/>
                  <a:gd name="T43" fmla="*/ 61 h 449"/>
                  <a:gd name="T44" fmla="*/ 47 w 467"/>
                  <a:gd name="T45" fmla="*/ 0 h 449"/>
                  <a:gd name="T46" fmla="*/ 266 w 467"/>
                  <a:gd name="T47" fmla="*/ 254 h 449"/>
                  <a:gd name="T48" fmla="*/ 268 w 467"/>
                  <a:gd name="T49" fmla="*/ 289 h 449"/>
                  <a:gd name="T50" fmla="*/ 188 w 467"/>
                  <a:gd name="T51" fmla="*/ 330 h 449"/>
                  <a:gd name="T52" fmla="*/ 176 w 467"/>
                  <a:gd name="T53" fmla="*/ 340 h 449"/>
                  <a:gd name="T54" fmla="*/ 143 w 467"/>
                  <a:gd name="T55" fmla="*/ 316 h 449"/>
                  <a:gd name="T56" fmla="*/ 149 w 467"/>
                  <a:gd name="T57" fmla="*/ 308 h 449"/>
                  <a:gd name="T58" fmla="*/ 156 w 467"/>
                  <a:gd name="T59" fmla="*/ 291 h 449"/>
                  <a:gd name="T60" fmla="*/ 156 w 467"/>
                  <a:gd name="T61" fmla="*/ 29 h 449"/>
                  <a:gd name="T62" fmla="*/ 217 w 467"/>
                  <a:gd name="T63" fmla="*/ 16 h 449"/>
                  <a:gd name="T64" fmla="*/ 287 w 467"/>
                  <a:gd name="T65" fmla="*/ 33 h 449"/>
                  <a:gd name="T66" fmla="*/ 242 w 467"/>
                  <a:gd name="T67" fmla="*/ 45 h 449"/>
                  <a:gd name="T68" fmla="*/ 192 w 467"/>
                  <a:gd name="T69" fmla="*/ 287 h 449"/>
                  <a:gd name="T70" fmla="*/ 266 w 467"/>
                  <a:gd name="T71" fmla="*/ 254 h 449"/>
                  <a:gd name="T72" fmla="*/ 285 w 467"/>
                  <a:gd name="T73" fmla="*/ 39 h 449"/>
                  <a:gd name="T74" fmla="*/ 441 w 467"/>
                  <a:gd name="T75" fmla="*/ 271 h 449"/>
                  <a:gd name="T76" fmla="*/ 441 w 467"/>
                  <a:gd name="T77" fmla="*/ 285 h 449"/>
                  <a:gd name="T78" fmla="*/ 435 w 467"/>
                  <a:gd name="T79" fmla="*/ 306 h 449"/>
                  <a:gd name="T80" fmla="*/ 422 w 467"/>
                  <a:gd name="T81" fmla="*/ 322 h 449"/>
                  <a:gd name="T82" fmla="*/ 404 w 467"/>
                  <a:gd name="T83" fmla="*/ 330 h 449"/>
                  <a:gd name="T84" fmla="*/ 393 w 467"/>
                  <a:gd name="T85" fmla="*/ 330 h 449"/>
                  <a:gd name="T86" fmla="*/ 336 w 467"/>
                  <a:gd name="T87" fmla="*/ 330 h 449"/>
                  <a:gd name="T88" fmla="*/ 330 w 467"/>
                  <a:gd name="T89" fmla="*/ 293 h 449"/>
                  <a:gd name="T90" fmla="*/ 357 w 467"/>
                  <a:gd name="T91" fmla="*/ 295 h 449"/>
                  <a:gd name="T92" fmla="*/ 379 w 467"/>
                  <a:gd name="T93" fmla="*/ 297 h 449"/>
                  <a:gd name="T94" fmla="*/ 396 w 467"/>
                  <a:gd name="T95" fmla="*/ 291 h 449"/>
                  <a:gd name="T96" fmla="*/ 402 w 467"/>
                  <a:gd name="T97" fmla="*/ 283 h 449"/>
                  <a:gd name="T98" fmla="*/ 406 w 467"/>
                  <a:gd name="T99" fmla="*/ 264 h 449"/>
                  <a:gd name="T100" fmla="*/ 320 w 467"/>
                  <a:gd name="T101" fmla="*/ 74 h 449"/>
                  <a:gd name="T102" fmla="*/ 285 w 467"/>
                  <a:gd name="T103" fmla="*/ 39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7" h="449">
                    <a:moveTo>
                      <a:pt x="195" y="408"/>
                    </a:moveTo>
                    <a:lnTo>
                      <a:pt x="307" y="410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53" y="443"/>
                    </a:lnTo>
                    <a:lnTo>
                      <a:pt x="297" y="443"/>
                    </a:lnTo>
                    <a:lnTo>
                      <a:pt x="190" y="441"/>
                    </a:lnTo>
                    <a:lnTo>
                      <a:pt x="190" y="441"/>
                    </a:lnTo>
                    <a:lnTo>
                      <a:pt x="170" y="439"/>
                    </a:lnTo>
                    <a:lnTo>
                      <a:pt x="153" y="437"/>
                    </a:lnTo>
                    <a:lnTo>
                      <a:pt x="135" y="433"/>
                    </a:lnTo>
                    <a:lnTo>
                      <a:pt x="119" y="427"/>
                    </a:lnTo>
                    <a:lnTo>
                      <a:pt x="108" y="420"/>
                    </a:lnTo>
                    <a:lnTo>
                      <a:pt x="94" y="410"/>
                    </a:lnTo>
                    <a:lnTo>
                      <a:pt x="84" y="398"/>
                    </a:lnTo>
                    <a:lnTo>
                      <a:pt x="76" y="386"/>
                    </a:lnTo>
                    <a:lnTo>
                      <a:pt x="76" y="386"/>
                    </a:lnTo>
                    <a:lnTo>
                      <a:pt x="53" y="412"/>
                    </a:lnTo>
                    <a:lnTo>
                      <a:pt x="20" y="449"/>
                    </a:lnTo>
                    <a:lnTo>
                      <a:pt x="0" y="410"/>
                    </a:lnTo>
                    <a:lnTo>
                      <a:pt x="0" y="410"/>
                    </a:lnTo>
                    <a:lnTo>
                      <a:pt x="61" y="353"/>
                    </a:lnTo>
                    <a:lnTo>
                      <a:pt x="61" y="195"/>
                    </a:lnTo>
                    <a:lnTo>
                      <a:pt x="4" y="195"/>
                    </a:lnTo>
                    <a:lnTo>
                      <a:pt x="4" y="162"/>
                    </a:lnTo>
                    <a:lnTo>
                      <a:pt x="96" y="162"/>
                    </a:lnTo>
                    <a:lnTo>
                      <a:pt x="96" y="361"/>
                    </a:lnTo>
                    <a:lnTo>
                      <a:pt x="96" y="361"/>
                    </a:lnTo>
                    <a:lnTo>
                      <a:pt x="104" y="371"/>
                    </a:lnTo>
                    <a:lnTo>
                      <a:pt x="114" y="381"/>
                    </a:lnTo>
                    <a:lnTo>
                      <a:pt x="123" y="388"/>
                    </a:lnTo>
                    <a:lnTo>
                      <a:pt x="135" y="396"/>
                    </a:lnTo>
                    <a:lnTo>
                      <a:pt x="149" y="400"/>
                    </a:lnTo>
                    <a:lnTo>
                      <a:pt x="162" y="404"/>
                    </a:lnTo>
                    <a:lnTo>
                      <a:pt x="178" y="406"/>
                    </a:lnTo>
                    <a:lnTo>
                      <a:pt x="195" y="408"/>
                    </a:lnTo>
                    <a:lnTo>
                      <a:pt x="195" y="408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84" y="45"/>
                    </a:lnTo>
                    <a:lnTo>
                      <a:pt x="117" y="90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47" y="61"/>
                    </a:lnTo>
                    <a:lnTo>
                      <a:pt x="18" y="22"/>
                    </a:lnTo>
                    <a:lnTo>
                      <a:pt x="47" y="0"/>
                    </a:lnTo>
                    <a:close/>
                    <a:moveTo>
                      <a:pt x="266" y="254"/>
                    </a:moveTo>
                    <a:lnTo>
                      <a:pt x="266" y="254"/>
                    </a:lnTo>
                    <a:lnTo>
                      <a:pt x="268" y="289"/>
                    </a:lnTo>
                    <a:lnTo>
                      <a:pt x="268" y="289"/>
                    </a:lnTo>
                    <a:lnTo>
                      <a:pt x="225" y="310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76" y="340"/>
                    </a:lnTo>
                    <a:lnTo>
                      <a:pt x="166" y="347"/>
                    </a:lnTo>
                    <a:lnTo>
                      <a:pt x="143" y="316"/>
                    </a:lnTo>
                    <a:lnTo>
                      <a:pt x="143" y="316"/>
                    </a:lnTo>
                    <a:lnTo>
                      <a:pt x="149" y="308"/>
                    </a:lnTo>
                    <a:lnTo>
                      <a:pt x="153" y="301"/>
                    </a:lnTo>
                    <a:lnTo>
                      <a:pt x="156" y="291"/>
                    </a:lnTo>
                    <a:lnTo>
                      <a:pt x="156" y="279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217" y="16"/>
                    </a:lnTo>
                    <a:lnTo>
                      <a:pt x="274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5"/>
                    </a:lnTo>
                    <a:lnTo>
                      <a:pt x="192" y="57"/>
                    </a:lnTo>
                    <a:lnTo>
                      <a:pt x="192" y="287"/>
                    </a:lnTo>
                    <a:lnTo>
                      <a:pt x="192" y="287"/>
                    </a:lnTo>
                    <a:lnTo>
                      <a:pt x="266" y="254"/>
                    </a:lnTo>
                    <a:lnTo>
                      <a:pt x="266" y="254"/>
                    </a:lnTo>
                    <a:close/>
                    <a:moveTo>
                      <a:pt x="285" y="39"/>
                    </a:moveTo>
                    <a:lnTo>
                      <a:pt x="441" y="39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85"/>
                    </a:lnTo>
                    <a:lnTo>
                      <a:pt x="439" y="297"/>
                    </a:lnTo>
                    <a:lnTo>
                      <a:pt x="435" y="306"/>
                    </a:lnTo>
                    <a:lnTo>
                      <a:pt x="430" y="314"/>
                    </a:lnTo>
                    <a:lnTo>
                      <a:pt x="422" y="322"/>
                    </a:lnTo>
                    <a:lnTo>
                      <a:pt x="414" y="326"/>
                    </a:lnTo>
                    <a:lnTo>
                      <a:pt x="404" y="330"/>
                    </a:lnTo>
                    <a:lnTo>
                      <a:pt x="393" y="330"/>
                    </a:lnTo>
                    <a:lnTo>
                      <a:pt x="393" y="330"/>
                    </a:lnTo>
                    <a:lnTo>
                      <a:pt x="336" y="330"/>
                    </a:lnTo>
                    <a:lnTo>
                      <a:pt x="336" y="330"/>
                    </a:lnTo>
                    <a:lnTo>
                      <a:pt x="334" y="310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57" y="295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91" y="293"/>
                    </a:lnTo>
                    <a:lnTo>
                      <a:pt x="396" y="291"/>
                    </a:lnTo>
                    <a:lnTo>
                      <a:pt x="400" y="287"/>
                    </a:lnTo>
                    <a:lnTo>
                      <a:pt x="402" y="283"/>
                    </a:lnTo>
                    <a:lnTo>
                      <a:pt x="404" y="277"/>
                    </a:lnTo>
                    <a:lnTo>
                      <a:pt x="406" y="264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0"/>
                    </a:lnTo>
                    <a:lnTo>
                      <a:pt x="285" y="390"/>
                    </a:lnTo>
                    <a:lnTo>
                      <a:pt x="285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Freeform 157"/>
              <p:cNvSpPr>
                <a:spLocks noEditPoints="1"/>
              </p:cNvSpPr>
              <p:nvPr/>
            </p:nvSpPr>
            <p:spPr bwMode="auto">
              <a:xfrm>
                <a:off x="1647" y="2023"/>
                <a:ext cx="140" cy="205"/>
              </a:xfrm>
              <a:custGeom>
                <a:avLst/>
                <a:gdLst>
                  <a:gd name="T0" fmla="*/ 123 w 140"/>
                  <a:gd name="T1" fmla="*/ 190 h 205"/>
                  <a:gd name="T2" fmla="*/ 103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6 w 140"/>
                  <a:gd name="T9" fmla="*/ 0 h 205"/>
                  <a:gd name="T10" fmla="*/ 101 w 140"/>
                  <a:gd name="T11" fmla="*/ 2 h 205"/>
                  <a:gd name="T12" fmla="*/ 121 w 140"/>
                  <a:gd name="T13" fmla="*/ 14 h 205"/>
                  <a:gd name="T14" fmla="*/ 127 w 140"/>
                  <a:gd name="T15" fmla="*/ 22 h 205"/>
                  <a:gd name="T16" fmla="*/ 136 w 140"/>
                  <a:gd name="T17" fmla="*/ 43 h 205"/>
                  <a:gd name="T18" fmla="*/ 136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2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1 w 140"/>
                  <a:gd name="T29" fmla="*/ 117 h 205"/>
                  <a:gd name="T30" fmla="*/ 138 w 140"/>
                  <a:gd name="T31" fmla="*/ 131 h 205"/>
                  <a:gd name="T32" fmla="*/ 140 w 140"/>
                  <a:gd name="T33" fmla="*/ 149 h 205"/>
                  <a:gd name="T34" fmla="*/ 138 w 140"/>
                  <a:gd name="T35" fmla="*/ 160 h 205"/>
                  <a:gd name="T36" fmla="*/ 131 w 140"/>
                  <a:gd name="T37" fmla="*/ 182 h 205"/>
                  <a:gd name="T38" fmla="*/ 123 w 140"/>
                  <a:gd name="T39" fmla="*/ 190 h 205"/>
                  <a:gd name="T40" fmla="*/ 103 w 140"/>
                  <a:gd name="T41" fmla="*/ 28 h 205"/>
                  <a:gd name="T42" fmla="*/ 92 w 140"/>
                  <a:gd name="T43" fmla="*/ 22 h 205"/>
                  <a:gd name="T44" fmla="*/ 74 w 140"/>
                  <a:gd name="T45" fmla="*/ 20 h 205"/>
                  <a:gd name="T46" fmla="*/ 21 w 140"/>
                  <a:gd name="T47" fmla="*/ 90 h 205"/>
                  <a:gd name="T48" fmla="*/ 74 w 140"/>
                  <a:gd name="T49" fmla="*/ 90 h 205"/>
                  <a:gd name="T50" fmla="*/ 92 w 140"/>
                  <a:gd name="T51" fmla="*/ 88 h 205"/>
                  <a:gd name="T52" fmla="*/ 103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3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3 w 140"/>
                  <a:gd name="T63" fmla="*/ 28 h 205"/>
                  <a:gd name="T64" fmla="*/ 107 w 140"/>
                  <a:gd name="T65" fmla="*/ 119 h 205"/>
                  <a:gd name="T66" fmla="*/ 101 w 140"/>
                  <a:gd name="T67" fmla="*/ 115 h 205"/>
                  <a:gd name="T68" fmla="*/ 86 w 140"/>
                  <a:gd name="T69" fmla="*/ 111 h 205"/>
                  <a:gd name="T70" fmla="*/ 21 w 140"/>
                  <a:gd name="T71" fmla="*/ 110 h 205"/>
                  <a:gd name="T72" fmla="*/ 78 w 140"/>
                  <a:gd name="T73" fmla="*/ 186 h 205"/>
                  <a:gd name="T74" fmla="*/ 86 w 140"/>
                  <a:gd name="T75" fmla="*/ 186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5 w 140"/>
                  <a:gd name="T81" fmla="*/ 162 h 205"/>
                  <a:gd name="T82" fmla="*/ 119 w 140"/>
                  <a:gd name="T83" fmla="*/ 147 h 205"/>
                  <a:gd name="T84" fmla="*/ 117 w 140"/>
                  <a:gd name="T85" fmla="*/ 139 h 205"/>
                  <a:gd name="T86" fmla="*/ 111 w 140"/>
                  <a:gd name="T87" fmla="*/ 125 h 205"/>
                  <a:gd name="T88" fmla="*/ 107 w 140"/>
                  <a:gd name="T89" fmla="*/ 11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3" y="190"/>
                    </a:moveTo>
                    <a:lnTo>
                      <a:pt x="123" y="190"/>
                    </a:lnTo>
                    <a:lnTo>
                      <a:pt x="115" y="197"/>
                    </a:lnTo>
                    <a:lnTo>
                      <a:pt x="103" y="201"/>
                    </a:lnTo>
                    <a:lnTo>
                      <a:pt x="92" y="203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7" y="22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4" y="69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2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8"/>
                    </a:lnTo>
                    <a:lnTo>
                      <a:pt x="127" y="111"/>
                    </a:lnTo>
                    <a:lnTo>
                      <a:pt x="131" y="117"/>
                    </a:lnTo>
                    <a:lnTo>
                      <a:pt x="131" y="117"/>
                    </a:lnTo>
                    <a:lnTo>
                      <a:pt x="134" y="125"/>
                    </a:lnTo>
                    <a:lnTo>
                      <a:pt x="138" y="131"/>
                    </a:lnTo>
                    <a:lnTo>
                      <a:pt x="140" y="13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38" y="160"/>
                    </a:lnTo>
                    <a:lnTo>
                      <a:pt x="136" y="172"/>
                    </a:lnTo>
                    <a:lnTo>
                      <a:pt x="131" y="182"/>
                    </a:lnTo>
                    <a:lnTo>
                      <a:pt x="123" y="190"/>
                    </a:lnTo>
                    <a:lnTo>
                      <a:pt x="123" y="190"/>
                    </a:lnTo>
                    <a:close/>
                    <a:moveTo>
                      <a:pt x="103" y="28"/>
                    </a:moveTo>
                    <a:lnTo>
                      <a:pt x="103" y="28"/>
                    </a:lnTo>
                    <a:lnTo>
                      <a:pt x="97" y="24"/>
                    </a:lnTo>
                    <a:lnTo>
                      <a:pt x="92" y="22"/>
                    </a:lnTo>
                    <a:lnTo>
                      <a:pt x="84" y="20"/>
                    </a:lnTo>
                    <a:lnTo>
                      <a:pt x="74" y="20"/>
                    </a:lnTo>
                    <a:lnTo>
                      <a:pt x="21" y="20"/>
                    </a:lnTo>
                    <a:lnTo>
                      <a:pt x="21" y="90"/>
                    </a:lnTo>
                    <a:lnTo>
                      <a:pt x="74" y="90"/>
                    </a:lnTo>
                    <a:lnTo>
                      <a:pt x="74" y="90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7" y="86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3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  <a:moveTo>
                      <a:pt x="107" y="119"/>
                    </a:moveTo>
                    <a:lnTo>
                      <a:pt x="107" y="119"/>
                    </a:lnTo>
                    <a:lnTo>
                      <a:pt x="101" y="115"/>
                    </a:lnTo>
                    <a:lnTo>
                      <a:pt x="93" y="113"/>
                    </a:lnTo>
                    <a:lnTo>
                      <a:pt x="86" y="111"/>
                    </a:lnTo>
                    <a:lnTo>
                      <a:pt x="78" y="110"/>
                    </a:lnTo>
                    <a:lnTo>
                      <a:pt x="21" y="110"/>
                    </a:lnTo>
                    <a:lnTo>
                      <a:pt x="21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6" y="186"/>
                    </a:lnTo>
                    <a:lnTo>
                      <a:pt x="93" y="184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1" y="170"/>
                    </a:lnTo>
                    <a:lnTo>
                      <a:pt x="115" y="162"/>
                    </a:lnTo>
                    <a:lnTo>
                      <a:pt x="117" y="156"/>
                    </a:lnTo>
                    <a:lnTo>
                      <a:pt x="119" y="147"/>
                    </a:lnTo>
                    <a:lnTo>
                      <a:pt x="119" y="147"/>
                    </a:lnTo>
                    <a:lnTo>
                      <a:pt x="117" y="139"/>
                    </a:lnTo>
                    <a:lnTo>
                      <a:pt x="115" y="133"/>
                    </a:lnTo>
                    <a:lnTo>
                      <a:pt x="111" y="125"/>
                    </a:lnTo>
                    <a:lnTo>
                      <a:pt x="107" y="119"/>
                    </a:lnTo>
                    <a:lnTo>
                      <a:pt x="107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Freeform 158"/>
              <p:cNvSpPr>
                <a:spLocks noEditPoints="1"/>
              </p:cNvSpPr>
              <p:nvPr/>
            </p:nvSpPr>
            <p:spPr bwMode="auto">
              <a:xfrm>
                <a:off x="1834" y="2021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0 w 24"/>
                  <a:gd name="T11" fmla="*/ 207 h 207"/>
                  <a:gd name="T12" fmla="*/ 0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0" y="207"/>
                    </a:moveTo>
                    <a:lnTo>
                      <a:pt x="0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Freeform 159"/>
              <p:cNvSpPr>
                <a:spLocks noEditPoints="1"/>
              </p:cNvSpPr>
              <p:nvPr/>
            </p:nvSpPr>
            <p:spPr bwMode="auto">
              <a:xfrm>
                <a:off x="1900" y="2084"/>
                <a:ext cx="118" cy="146"/>
              </a:xfrm>
              <a:custGeom>
                <a:avLst/>
                <a:gdLst>
                  <a:gd name="T0" fmla="*/ 22 w 118"/>
                  <a:gd name="T1" fmla="*/ 78 h 146"/>
                  <a:gd name="T2" fmla="*/ 24 w 118"/>
                  <a:gd name="T3" fmla="*/ 99 h 146"/>
                  <a:gd name="T4" fmla="*/ 32 w 118"/>
                  <a:gd name="T5" fmla="*/ 115 h 146"/>
                  <a:gd name="T6" fmla="*/ 38 w 118"/>
                  <a:gd name="T7" fmla="*/ 121 h 146"/>
                  <a:gd name="T8" fmla="*/ 53 w 118"/>
                  <a:gd name="T9" fmla="*/ 127 h 146"/>
                  <a:gd name="T10" fmla="*/ 63 w 118"/>
                  <a:gd name="T11" fmla="*/ 129 h 146"/>
                  <a:gd name="T12" fmla="*/ 82 w 118"/>
                  <a:gd name="T13" fmla="*/ 125 h 146"/>
                  <a:gd name="T14" fmla="*/ 92 w 118"/>
                  <a:gd name="T15" fmla="*/ 119 h 146"/>
                  <a:gd name="T16" fmla="*/ 114 w 118"/>
                  <a:gd name="T17" fmla="*/ 125 h 146"/>
                  <a:gd name="T18" fmla="*/ 102 w 118"/>
                  <a:gd name="T19" fmla="*/ 134 h 146"/>
                  <a:gd name="T20" fmla="*/ 92 w 118"/>
                  <a:gd name="T21" fmla="*/ 140 h 146"/>
                  <a:gd name="T22" fmla="*/ 63 w 118"/>
                  <a:gd name="T23" fmla="*/ 146 h 146"/>
                  <a:gd name="T24" fmla="*/ 49 w 118"/>
                  <a:gd name="T25" fmla="*/ 144 h 146"/>
                  <a:gd name="T26" fmla="*/ 26 w 118"/>
                  <a:gd name="T27" fmla="*/ 136 h 146"/>
                  <a:gd name="T28" fmla="*/ 16 w 118"/>
                  <a:gd name="T29" fmla="*/ 129 h 146"/>
                  <a:gd name="T30" fmla="*/ 4 w 118"/>
                  <a:gd name="T31" fmla="*/ 105 h 146"/>
                  <a:gd name="T32" fmla="*/ 0 w 118"/>
                  <a:gd name="T33" fmla="*/ 74 h 146"/>
                  <a:gd name="T34" fmla="*/ 0 w 118"/>
                  <a:gd name="T35" fmla="*/ 56 h 146"/>
                  <a:gd name="T36" fmla="*/ 8 w 118"/>
                  <a:gd name="T37" fmla="*/ 31 h 146"/>
                  <a:gd name="T38" fmla="*/ 16 w 118"/>
                  <a:gd name="T39" fmla="*/ 19 h 146"/>
                  <a:gd name="T40" fmla="*/ 34 w 118"/>
                  <a:gd name="T41" fmla="*/ 6 h 146"/>
                  <a:gd name="T42" fmla="*/ 59 w 118"/>
                  <a:gd name="T43" fmla="*/ 0 h 146"/>
                  <a:gd name="T44" fmla="*/ 71 w 118"/>
                  <a:gd name="T45" fmla="*/ 2 h 146"/>
                  <a:gd name="T46" fmla="*/ 92 w 118"/>
                  <a:gd name="T47" fmla="*/ 11 h 146"/>
                  <a:gd name="T48" fmla="*/ 102 w 118"/>
                  <a:gd name="T49" fmla="*/ 19 h 146"/>
                  <a:gd name="T50" fmla="*/ 114 w 118"/>
                  <a:gd name="T51" fmla="*/ 41 h 146"/>
                  <a:gd name="T52" fmla="*/ 118 w 118"/>
                  <a:gd name="T53" fmla="*/ 68 h 146"/>
                  <a:gd name="T54" fmla="*/ 22 w 118"/>
                  <a:gd name="T55" fmla="*/ 78 h 146"/>
                  <a:gd name="T56" fmla="*/ 94 w 118"/>
                  <a:gd name="T57" fmla="*/ 49 h 146"/>
                  <a:gd name="T58" fmla="*/ 92 w 118"/>
                  <a:gd name="T59" fmla="*/ 39 h 146"/>
                  <a:gd name="T60" fmla="*/ 79 w 118"/>
                  <a:gd name="T61" fmla="*/ 23 h 146"/>
                  <a:gd name="T62" fmla="*/ 69 w 118"/>
                  <a:gd name="T63" fmla="*/ 19 h 146"/>
                  <a:gd name="T64" fmla="*/ 59 w 118"/>
                  <a:gd name="T65" fmla="*/ 17 h 146"/>
                  <a:gd name="T66" fmla="*/ 38 w 118"/>
                  <a:gd name="T67" fmla="*/ 23 h 146"/>
                  <a:gd name="T68" fmla="*/ 30 w 118"/>
                  <a:gd name="T69" fmla="*/ 31 h 146"/>
                  <a:gd name="T70" fmla="*/ 26 w 118"/>
                  <a:gd name="T71" fmla="*/ 39 h 146"/>
                  <a:gd name="T72" fmla="*/ 22 w 118"/>
                  <a:gd name="T73" fmla="*/ 49 h 146"/>
                  <a:gd name="T74" fmla="*/ 96 w 118"/>
                  <a:gd name="T75" fmla="*/ 62 h 146"/>
                  <a:gd name="T76" fmla="*/ 94 w 118"/>
                  <a:gd name="T77" fmla="*/ 4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6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9"/>
                    </a:lnTo>
                    <a:lnTo>
                      <a:pt x="24" y="99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21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75" y="127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4" y="125"/>
                    </a:lnTo>
                    <a:lnTo>
                      <a:pt x="114" y="125"/>
                    </a:lnTo>
                    <a:lnTo>
                      <a:pt x="102" y="134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79" y="144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49" y="144"/>
                    </a:lnTo>
                    <a:lnTo>
                      <a:pt x="36" y="142"/>
                    </a:lnTo>
                    <a:lnTo>
                      <a:pt x="26" y="136"/>
                    </a:lnTo>
                    <a:lnTo>
                      <a:pt x="16" y="129"/>
                    </a:lnTo>
                    <a:lnTo>
                      <a:pt x="16" y="129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0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4" y="43"/>
                    </a:lnTo>
                    <a:lnTo>
                      <a:pt x="8" y="3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1"/>
                    </a:lnTo>
                    <a:lnTo>
                      <a:pt x="34" y="6"/>
                    </a:lnTo>
                    <a:lnTo>
                      <a:pt x="45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2"/>
                    </a:lnTo>
                    <a:lnTo>
                      <a:pt x="82" y="6"/>
                    </a:lnTo>
                    <a:lnTo>
                      <a:pt x="92" y="11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8" y="29"/>
                    </a:lnTo>
                    <a:lnTo>
                      <a:pt x="114" y="41"/>
                    </a:lnTo>
                    <a:lnTo>
                      <a:pt x="116" y="54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31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7" y="19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0" y="31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Freeform 160"/>
              <p:cNvSpPr>
                <a:spLocks/>
              </p:cNvSpPr>
              <p:nvPr/>
            </p:nvSpPr>
            <p:spPr bwMode="auto">
              <a:xfrm>
                <a:off x="2060" y="2084"/>
                <a:ext cx="114" cy="144"/>
              </a:xfrm>
              <a:custGeom>
                <a:avLst/>
                <a:gdLst>
                  <a:gd name="T0" fmla="*/ 92 w 114"/>
                  <a:gd name="T1" fmla="*/ 144 h 144"/>
                  <a:gd name="T2" fmla="*/ 92 w 114"/>
                  <a:gd name="T3" fmla="*/ 56 h 144"/>
                  <a:gd name="T4" fmla="*/ 92 w 114"/>
                  <a:gd name="T5" fmla="*/ 56 h 144"/>
                  <a:gd name="T6" fmla="*/ 92 w 114"/>
                  <a:gd name="T7" fmla="*/ 49 h 144"/>
                  <a:gd name="T8" fmla="*/ 90 w 114"/>
                  <a:gd name="T9" fmla="*/ 41 h 144"/>
                  <a:gd name="T10" fmla="*/ 86 w 114"/>
                  <a:gd name="T11" fmla="*/ 33 h 144"/>
                  <a:gd name="T12" fmla="*/ 82 w 114"/>
                  <a:gd name="T13" fmla="*/ 29 h 144"/>
                  <a:gd name="T14" fmla="*/ 82 w 114"/>
                  <a:gd name="T15" fmla="*/ 29 h 144"/>
                  <a:gd name="T16" fmla="*/ 79 w 114"/>
                  <a:gd name="T17" fmla="*/ 25 h 144"/>
                  <a:gd name="T18" fmla="*/ 73 w 114"/>
                  <a:gd name="T19" fmla="*/ 21 h 144"/>
                  <a:gd name="T20" fmla="*/ 65 w 114"/>
                  <a:gd name="T21" fmla="*/ 19 h 144"/>
                  <a:gd name="T22" fmla="*/ 57 w 114"/>
                  <a:gd name="T23" fmla="*/ 19 h 144"/>
                  <a:gd name="T24" fmla="*/ 57 w 114"/>
                  <a:gd name="T25" fmla="*/ 19 h 144"/>
                  <a:gd name="T26" fmla="*/ 49 w 114"/>
                  <a:gd name="T27" fmla="*/ 19 h 144"/>
                  <a:gd name="T28" fmla="*/ 41 w 114"/>
                  <a:gd name="T29" fmla="*/ 21 h 144"/>
                  <a:gd name="T30" fmla="*/ 36 w 114"/>
                  <a:gd name="T31" fmla="*/ 25 h 144"/>
                  <a:gd name="T32" fmla="*/ 32 w 114"/>
                  <a:gd name="T33" fmla="*/ 29 h 144"/>
                  <a:gd name="T34" fmla="*/ 32 w 114"/>
                  <a:gd name="T35" fmla="*/ 29 h 144"/>
                  <a:gd name="T36" fmla="*/ 28 w 114"/>
                  <a:gd name="T37" fmla="*/ 35 h 144"/>
                  <a:gd name="T38" fmla="*/ 24 w 114"/>
                  <a:gd name="T39" fmla="*/ 41 h 144"/>
                  <a:gd name="T40" fmla="*/ 22 w 114"/>
                  <a:gd name="T41" fmla="*/ 49 h 144"/>
                  <a:gd name="T42" fmla="*/ 22 w 114"/>
                  <a:gd name="T43" fmla="*/ 56 h 144"/>
                  <a:gd name="T44" fmla="*/ 22 w 114"/>
                  <a:gd name="T45" fmla="*/ 144 h 144"/>
                  <a:gd name="T46" fmla="*/ 0 w 114"/>
                  <a:gd name="T47" fmla="*/ 144 h 144"/>
                  <a:gd name="T48" fmla="*/ 0 w 114"/>
                  <a:gd name="T49" fmla="*/ 2 h 144"/>
                  <a:gd name="T50" fmla="*/ 22 w 114"/>
                  <a:gd name="T51" fmla="*/ 2 h 144"/>
                  <a:gd name="T52" fmla="*/ 22 w 114"/>
                  <a:gd name="T53" fmla="*/ 17 h 144"/>
                  <a:gd name="T54" fmla="*/ 22 w 114"/>
                  <a:gd name="T55" fmla="*/ 17 h 144"/>
                  <a:gd name="T56" fmla="*/ 30 w 114"/>
                  <a:gd name="T57" fmla="*/ 9 h 144"/>
                  <a:gd name="T58" fmla="*/ 40 w 114"/>
                  <a:gd name="T59" fmla="*/ 4 h 144"/>
                  <a:gd name="T60" fmla="*/ 49 w 114"/>
                  <a:gd name="T61" fmla="*/ 2 h 144"/>
                  <a:gd name="T62" fmla="*/ 61 w 114"/>
                  <a:gd name="T63" fmla="*/ 0 h 144"/>
                  <a:gd name="T64" fmla="*/ 61 w 114"/>
                  <a:gd name="T65" fmla="*/ 0 h 144"/>
                  <a:gd name="T66" fmla="*/ 73 w 114"/>
                  <a:gd name="T67" fmla="*/ 2 h 144"/>
                  <a:gd name="T68" fmla="*/ 82 w 114"/>
                  <a:gd name="T69" fmla="*/ 4 h 144"/>
                  <a:gd name="T70" fmla="*/ 90 w 114"/>
                  <a:gd name="T71" fmla="*/ 8 h 144"/>
                  <a:gd name="T72" fmla="*/ 98 w 114"/>
                  <a:gd name="T73" fmla="*/ 13 h 144"/>
                  <a:gd name="T74" fmla="*/ 98 w 114"/>
                  <a:gd name="T75" fmla="*/ 13 h 144"/>
                  <a:gd name="T76" fmla="*/ 104 w 114"/>
                  <a:gd name="T77" fmla="*/ 21 h 144"/>
                  <a:gd name="T78" fmla="*/ 110 w 114"/>
                  <a:gd name="T79" fmla="*/ 31 h 144"/>
                  <a:gd name="T80" fmla="*/ 112 w 114"/>
                  <a:gd name="T81" fmla="*/ 41 h 144"/>
                  <a:gd name="T82" fmla="*/ 114 w 114"/>
                  <a:gd name="T83" fmla="*/ 52 h 144"/>
                  <a:gd name="T84" fmla="*/ 114 w 114"/>
                  <a:gd name="T85" fmla="*/ 144 h 144"/>
                  <a:gd name="T86" fmla="*/ 92 w 114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144">
                    <a:moveTo>
                      <a:pt x="92" y="144"/>
                    </a:moveTo>
                    <a:lnTo>
                      <a:pt x="92" y="56"/>
                    </a:lnTo>
                    <a:lnTo>
                      <a:pt x="92" y="56"/>
                    </a:lnTo>
                    <a:lnTo>
                      <a:pt x="92" y="49"/>
                    </a:lnTo>
                    <a:lnTo>
                      <a:pt x="90" y="41"/>
                    </a:lnTo>
                    <a:lnTo>
                      <a:pt x="86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79" y="25"/>
                    </a:lnTo>
                    <a:lnTo>
                      <a:pt x="73" y="21"/>
                    </a:lnTo>
                    <a:lnTo>
                      <a:pt x="6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6" y="25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8" y="35"/>
                    </a:lnTo>
                    <a:lnTo>
                      <a:pt x="24" y="41"/>
                    </a:lnTo>
                    <a:lnTo>
                      <a:pt x="22" y="49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49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2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10" y="31"/>
                    </a:lnTo>
                    <a:lnTo>
                      <a:pt x="112" y="41"/>
                    </a:lnTo>
                    <a:lnTo>
                      <a:pt x="114" y="52"/>
                    </a:lnTo>
                    <a:lnTo>
                      <a:pt x="114" y="144"/>
                    </a:lnTo>
                    <a:lnTo>
                      <a:pt x="9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Freeform 161"/>
              <p:cNvSpPr>
                <a:spLocks/>
              </p:cNvSpPr>
              <p:nvPr/>
            </p:nvSpPr>
            <p:spPr bwMode="auto">
              <a:xfrm>
                <a:off x="2201" y="2086"/>
                <a:ext cx="123" cy="142"/>
              </a:xfrm>
              <a:custGeom>
                <a:avLst/>
                <a:gdLst>
                  <a:gd name="T0" fmla="*/ 70 w 123"/>
                  <a:gd name="T1" fmla="*/ 142 h 142"/>
                  <a:gd name="T2" fmla="*/ 51 w 123"/>
                  <a:gd name="T3" fmla="*/ 142 h 142"/>
                  <a:gd name="T4" fmla="*/ 0 w 123"/>
                  <a:gd name="T5" fmla="*/ 0 h 142"/>
                  <a:gd name="T6" fmla="*/ 21 w 123"/>
                  <a:gd name="T7" fmla="*/ 0 h 142"/>
                  <a:gd name="T8" fmla="*/ 60 w 123"/>
                  <a:gd name="T9" fmla="*/ 115 h 142"/>
                  <a:gd name="T10" fmla="*/ 99 w 123"/>
                  <a:gd name="T11" fmla="*/ 0 h 142"/>
                  <a:gd name="T12" fmla="*/ 123 w 123"/>
                  <a:gd name="T13" fmla="*/ 0 h 142"/>
                  <a:gd name="T14" fmla="*/ 70 w 123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2">
                    <a:moveTo>
                      <a:pt x="70" y="142"/>
                    </a:moveTo>
                    <a:lnTo>
                      <a:pt x="51" y="14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60" y="115"/>
                    </a:lnTo>
                    <a:lnTo>
                      <a:pt x="99" y="0"/>
                    </a:lnTo>
                    <a:lnTo>
                      <a:pt x="123" y="0"/>
                    </a:lnTo>
                    <a:lnTo>
                      <a:pt x="7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162"/>
              <p:cNvSpPr>
                <a:spLocks noEditPoints="1"/>
              </p:cNvSpPr>
              <p:nvPr/>
            </p:nvSpPr>
            <p:spPr bwMode="auto">
              <a:xfrm>
                <a:off x="2341" y="2084"/>
                <a:ext cx="118" cy="146"/>
              </a:xfrm>
              <a:custGeom>
                <a:avLst/>
                <a:gdLst>
                  <a:gd name="T0" fmla="*/ 22 w 118"/>
                  <a:gd name="T1" fmla="*/ 78 h 146"/>
                  <a:gd name="T2" fmla="*/ 24 w 118"/>
                  <a:gd name="T3" fmla="*/ 99 h 146"/>
                  <a:gd name="T4" fmla="*/ 32 w 118"/>
                  <a:gd name="T5" fmla="*/ 115 h 146"/>
                  <a:gd name="T6" fmla="*/ 38 w 118"/>
                  <a:gd name="T7" fmla="*/ 121 h 146"/>
                  <a:gd name="T8" fmla="*/ 53 w 118"/>
                  <a:gd name="T9" fmla="*/ 127 h 146"/>
                  <a:gd name="T10" fmla="*/ 63 w 118"/>
                  <a:gd name="T11" fmla="*/ 129 h 146"/>
                  <a:gd name="T12" fmla="*/ 84 w 118"/>
                  <a:gd name="T13" fmla="*/ 125 h 146"/>
                  <a:gd name="T14" fmla="*/ 92 w 118"/>
                  <a:gd name="T15" fmla="*/ 119 h 146"/>
                  <a:gd name="T16" fmla="*/ 116 w 118"/>
                  <a:gd name="T17" fmla="*/ 125 h 146"/>
                  <a:gd name="T18" fmla="*/ 104 w 118"/>
                  <a:gd name="T19" fmla="*/ 134 h 146"/>
                  <a:gd name="T20" fmla="*/ 92 w 118"/>
                  <a:gd name="T21" fmla="*/ 140 h 146"/>
                  <a:gd name="T22" fmla="*/ 63 w 118"/>
                  <a:gd name="T23" fmla="*/ 146 h 146"/>
                  <a:gd name="T24" fmla="*/ 49 w 118"/>
                  <a:gd name="T25" fmla="*/ 144 h 146"/>
                  <a:gd name="T26" fmla="*/ 26 w 118"/>
                  <a:gd name="T27" fmla="*/ 136 h 146"/>
                  <a:gd name="T28" fmla="*/ 18 w 118"/>
                  <a:gd name="T29" fmla="*/ 129 h 146"/>
                  <a:gd name="T30" fmla="*/ 4 w 118"/>
                  <a:gd name="T31" fmla="*/ 105 h 146"/>
                  <a:gd name="T32" fmla="*/ 0 w 118"/>
                  <a:gd name="T33" fmla="*/ 74 h 146"/>
                  <a:gd name="T34" fmla="*/ 2 w 118"/>
                  <a:gd name="T35" fmla="*/ 56 h 146"/>
                  <a:gd name="T36" fmla="*/ 10 w 118"/>
                  <a:gd name="T37" fmla="*/ 31 h 146"/>
                  <a:gd name="T38" fmla="*/ 16 w 118"/>
                  <a:gd name="T39" fmla="*/ 19 h 146"/>
                  <a:gd name="T40" fmla="*/ 36 w 118"/>
                  <a:gd name="T41" fmla="*/ 6 h 146"/>
                  <a:gd name="T42" fmla="*/ 59 w 118"/>
                  <a:gd name="T43" fmla="*/ 0 h 146"/>
                  <a:gd name="T44" fmla="*/ 73 w 118"/>
                  <a:gd name="T45" fmla="*/ 2 h 146"/>
                  <a:gd name="T46" fmla="*/ 94 w 118"/>
                  <a:gd name="T47" fmla="*/ 11 h 146"/>
                  <a:gd name="T48" fmla="*/ 102 w 118"/>
                  <a:gd name="T49" fmla="*/ 19 h 146"/>
                  <a:gd name="T50" fmla="*/ 114 w 118"/>
                  <a:gd name="T51" fmla="*/ 41 h 146"/>
                  <a:gd name="T52" fmla="*/ 118 w 118"/>
                  <a:gd name="T53" fmla="*/ 68 h 146"/>
                  <a:gd name="T54" fmla="*/ 22 w 118"/>
                  <a:gd name="T55" fmla="*/ 78 h 146"/>
                  <a:gd name="T56" fmla="*/ 96 w 118"/>
                  <a:gd name="T57" fmla="*/ 49 h 146"/>
                  <a:gd name="T58" fmla="*/ 92 w 118"/>
                  <a:gd name="T59" fmla="*/ 39 h 146"/>
                  <a:gd name="T60" fmla="*/ 79 w 118"/>
                  <a:gd name="T61" fmla="*/ 23 h 146"/>
                  <a:gd name="T62" fmla="*/ 69 w 118"/>
                  <a:gd name="T63" fmla="*/ 19 h 146"/>
                  <a:gd name="T64" fmla="*/ 59 w 118"/>
                  <a:gd name="T65" fmla="*/ 17 h 146"/>
                  <a:gd name="T66" fmla="*/ 39 w 118"/>
                  <a:gd name="T67" fmla="*/ 23 h 146"/>
                  <a:gd name="T68" fmla="*/ 32 w 118"/>
                  <a:gd name="T69" fmla="*/ 31 h 146"/>
                  <a:gd name="T70" fmla="*/ 26 w 118"/>
                  <a:gd name="T71" fmla="*/ 39 h 146"/>
                  <a:gd name="T72" fmla="*/ 22 w 118"/>
                  <a:gd name="T73" fmla="*/ 49 h 146"/>
                  <a:gd name="T74" fmla="*/ 96 w 118"/>
                  <a:gd name="T75" fmla="*/ 62 h 146"/>
                  <a:gd name="T76" fmla="*/ 96 w 118"/>
                  <a:gd name="T77" fmla="*/ 4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6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9"/>
                    </a:lnTo>
                    <a:lnTo>
                      <a:pt x="24" y="99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21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9"/>
                    </a:lnTo>
                    <a:lnTo>
                      <a:pt x="63" y="129"/>
                    </a:lnTo>
                    <a:lnTo>
                      <a:pt x="75" y="127"/>
                    </a:lnTo>
                    <a:lnTo>
                      <a:pt x="84" y="125"/>
                    </a:lnTo>
                    <a:lnTo>
                      <a:pt x="84" y="125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04" y="134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79" y="144"/>
                    </a:lnTo>
                    <a:lnTo>
                      <a:pt x="63" y="146"/>
                    </a:lnTo>
                    <a:lnTo>
                      <a:pt x="63" y="146"/>
                    </a:lnTo>
                    <a:lnTo>
                      <a:pt x="49" y="144"/>
                    </a:lnTo>
                    <a:lnTo>
                      <a:pt x="38" y="142"/>
                    </a:lnTo>
                    <a:lnTo>
                      <a:pt x="26" y="136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2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4" y="43"/>
                    </a:lnTo>
                    <a:lnTo>
                      <a:pt x="10" y="3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1"/>
                    </a:lnTo>
                    <a:lnTo>
                      <a:pt x="36" y="6"/>
                    </a:lnTo>
                    <a:lnTo>
                      <a:pt x="45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3" y="2"/>
                    </a:lnTo>
                    <a:lnTo>
                      <a:pt x="84" y="6"/>
                    </a:lnTo>
                    <a:lnTo>
                      <a:pt x="94" y="11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8" y="29"/>
                    </a:lnTo>
                    <a:lnTo>
                      <a:pt x="114" y="41"/>
                    </a:lnTo>
                    <a:lnTo>
                      <a:pt x="116" y="54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6" y="49"/>
                    </a:moveTo>
                    <a:lnTo>
                      <a:pt x="96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31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9" y="19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2" y="31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6" y="49"/>
                    </a:lnTo>
                    <a:lnTo>
                      <a:pt x="9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Freeform 163"/>
              <p:cNvSpPr>
                <a:spLocks/>
              </p:cNvSpPr>
              <p:nvPr/>
            </p:nvSpPr>
            <p:spPr bwMode="auto">
              <a:xfrm>
                <a:off x="2503" y="2084"/>
                <a:ext cx="112" cy="144"/>
              </a:xfrm>
              <a:custGeom>
                <a:avLst/>
                <a:gdLst>
                  <a:gd name="T0" fmla="*/ 90 w 112"/>
                  <a:gd name="T1" fmla="*/ 144 h 144"/>
                  <a:gd name="T2" fmla="*/ 90 w 112"/>
                  <a:gd name="T3" fmla="*/ 56 h 144"/>
                  <a:gd name="T4" fmla="*/ 90 w 112"/>
                  <a:gd name="T5" fmla="*/ 56 h 144"/>
                  <a:gd name="T6" fmla="*/ 90 w 112"/>
                  <a:gd name="T7" fmla="*/ 49 h 144"/>
                  <a:gd name="T8" fmla="*/ 88 w 112"/>
                  <a:gd name="T9" fmla="*/ 41 h 144"/>
                  <a:gd name="T10" fmla="*/ 84 w 112"/>
                  <a:gd name="T11" fmla="*/ 33 h 144"/>
                  <a:gd name="T12" fmla="*/ 80 w 112"/>
                  <a:gd name="T13" fmla="*/ 29 h 144"/>
                  <a:gd name="T14" fmla="*/ 80 w 112"/>
                  <a:gd name="T15" fmla="*/ 29 h 144"/>
                  <a:gd name="T16" fmla="*/ 77 w 112"/>
                  <a:gd name="T17" fmla="*/ 25 h 144"/>
                  <a:gd name="T18" fmla="*/ 71 w 112"/>
                  <a:gd name="T19" fmla="*/ 21 h 144"/>
                  <a:gd name="T20" fmla="*/ 63 w 112"/>
                  <a:gd name="T21" fmla="*/ 19 h 144"/>
                  <a:gd name="T22" fmla="*/ 55 w 112"/>
                  <a:gd name="T23" fmla="*/ 19 h 144"/>
                  <a:gd name="T24" fmla="*/ 55 w 112"/>
                  <a:gd name="T25" fmla="*/ 19 h 144"/>
                  <a:gd name="T26" fmla="*/ 47 w 112"/>
                  <a:gd name="T27" fmla="*/ 19 h 144"/>
                  <a:gd name="T28" fmla="*/ 41 w 112"/>
                  <a:gd name="T29" fmla="*/ 21 h 144"/>
                  <a:gd name="T30" fmla="*/ 36 w 112"/>
                  <a:gd name="T31" fmla="*/ 25 h 144"/>
                  <a:gd name="T32" fmla="*/ 30 w 112"/>
                  <a:gd name="T33" fmla="*/ 29 h 144"/>
                  <a:gd name="T34" fmla="*/ 30 w 112"/>
                  <a:gd name="T35" fmla="*/ 29 h 144"/>
                  <a:gd name="T36" fmla="*/ 26 w 112"/>
                  <a:gd name="T37" fmla="*/ 35 h 144"/>
                  <a:gd name="T38" fmla="*/ 22 w 112"/>
                  <a:gd name="T39" fmla="*/ 41 h 144"/>
                  <a:gd name="T40" fmla="*/ 20 w 112"/>
                  <a:gd name="T41" fmla="*/ 49 h 144"/>
                  <a:gd name="T42" fmla="*/ 20 w 112"/>
                  <a:gd name="T43" fmla="*/ 56 h 144"/>
                  <a:gd name="T44" fmla="*/ 20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0 w 112"/>
                  <a:gd name="T51" fmla="*/ 2 h 144"/>
                  <a:gd name="T52" fmla="*/ 20 w 112"/>
                  <a:gd name="T53" fmla="*/ 17 h 144"/>
                  <a:gd name="T54" fmla="*/ 20 w 112"/>
                  <a:gd name="T55" fmla="*/ 17 h 144"/>
                  <a:gd name="T56" fmla="*/ 28 w 112"/>
                  <a:gd name="T57" fmla="*/ 9 h 144"/>
                  <a:gd name="T58" fmla="*/ 37 w 112"/>
                  <a:gd name="T59" fmla="*/ 4 h 144"/>
                  <a:gd name="T60" fmla="*/ 49 w 112"/>
                  <a:gd name="T61" fmla="*/ 2 h 144"/>
                  <a:gd name="T62" fmla="*/ 61 w 112"/>
                  <a:gd name="T63" fmla="*/ 0 h 144"/>
                  <a:gd name="T64" fmla="*/ 61 w 112"/>
                  <a:gd name="T65" fmla="*/ 0 h 144"/>
                  <a:gd name="T66" fmla="*/ 71 w 112"/>
                  <a:gd name="T67" fmla="*/ 2 h 144"/>
                  <a:gd name="T68" fmla="*/ 80 w 112"/>
                  <a:gd name="T69" fmla="*/ 4 h 144"/>
                  <a:gd name="T70" fmla="*/ 90 w 112"/>
                  <a:gd name="T71" fmla="*/ 8 h 144"/>
                  <a:gd name="T72" fmla="*/ 96 w 112"/>
                  <a:gd name="T73" fmla="*/ 13 h 144"/>
                  <a:gd name="T74" fmla="*/ 96 w 112"/>
                  <a:gd name="T75" fmla="*/ 13 h 144"/>
                  <a:gd name="T76" fmla="*/ 104 w 112"/>
                  <a:gd name="T77" fmla="*/ 21 h 144"/>
                  <a:gd name="T78" fmla="*/ 108 w 112"/>
                  <a:gd name="T79" fmla="*/ 31 h 144"/>
                  <a:gd name="T80" fmla="*/ 110 w 112"/>
                  <a:gd name="T81" fmla="*/ 41 h 144"/>
                  <a:gd name="T82" fmla="*/ 112 w 112"/>
                  <a:gd name="T83" fmla="*/ 52 h 144"/>
                  <a:gd name="T84" fmla="*/ 112 w 112"/>
                  <a:gd name="T85" fmla="*/ 144 h 144"/>
                  <a:gd name="T86" fmla="*/ 90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0" y="144"/>
                    </a:moveTo>
                    <a:lnTo>
                      <a:pt x="90" y="56"/>
                    </a:lnTo>
                    <a:lnTo>
                      <a:pt x="90" y="56"/>
                    </a:lnTo>
                    <a:lnTo>
                      <a:pt x="90" y="49"/>
                    </a:lnTo>
                    <a:lnTo>
                      <a:pt x="88" y="41"/>
                    </a:lnTo>
                    <a:lnTo>
                      <a:pt x="84" y="33"/>
                    </a:lnTo>
                    <a:lnTo>
                      <a:pt x="80" y="29"/>
                    </a:lnTo>
                    <a:lnTo>
                      <a:pt x="80" y="29"/>
                    </a:lnTo>
                    <a:lnTo>
                      <a:pt x="77" y="25"/>
                    </a:lnTo>
                    <a:lnTo>
                      <a:pt x="71" y="21"/>
                    </a:lnTo>
                    <a:lnTo>
                      <a:pt x="63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47" y="19"/>
                    </a:lnTo>
                    <a:lnTo>
                      <a:pt x="41" y="21"/>
                    </a:lnTo>
                    <a:lnTo>
                      <a:pt x="36" y="25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26" y="35"/>
                    </a:lnTo>
                    <a:lnTo>
                      <a:pt x="22" y="41"/>
                    </a:lnTo>
                    <a:lnTo>
                      <a:pt x="20" y="49"/>
                    </a:lnTo>
                    <a:lnTo>
                      <a:pt x="20" y="56"/>
                    </a:lnTo>
                    <a:lnTo>
                      <a:pt x="20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8" y="9"/>
                    </a:lnTo>
                    <a:lnTo>
                      <a:pt x="37" y="4"/>
                    </a:lnTo>
                    <a:lnTo>
                      <a:pt x="49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2"/>
                    </a:lnTo>
                    <a:lnTo>
                      <a:pt x="80" y="4"/>
                    </a:lnTo>
                    <a:lnTo>
                      <a:pt x="90" y="8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104" y="21"/>
                    </a:lnTo>
                    <a:lnTo>
                      <a:pt x="108" y="31"/>
                    </a:lnTo>
                    <a:lnTo>
                      <a:pt x="110" y="41"/>
                    </a:lnTo>
                    <a:lnTo>
                      <a:pt x="112" y="52"/>
                    </a:lnTo>
                    <a:lnTo>
                      <a:pt x="112" y="144"/>
                    </a:lnTo>
                    <a:lnTo>
                      <a:pt x="90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Freeform 164"/>
              <p:cNvSpPr>
                <a:spLocks noEditPoints="1"/>
              </p:cNvSpPr>
              <p:nvPr/>
            </p:nvSpPr>
            <p:spPr bwMode="auto">
              <a:xfrm>
                <a:off x="2663" y="2021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2 w 24"/>
                  <a:gd name="T11" fmla="*/ 207 h 207"/>
                  <a:gd name="T12" fmla="*/ 2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2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7"/>
                    </a:moveTo>
                    <a:lnTo>
                      <a:pt x="2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2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Freeform 165"/>
              <p:cNvSpPr>
                <a:spLocks noEditPoints="1"/>
              </p:cNvSpPr>
              <p:nvPr/>
            </p:nvSpPr>
            <p:spPr bwMode="auto">
              <a:xfrm>
                <a:off x="2730" y="2023"/>
                <a:ext cx="113" cy="207"/>
              </a:xfrm>
              <a:custGeom>
                <a:avLst/>
                <a:gdLst>
                  <a:gd name="T0" fmla="*/ 93 w 113"/>
                  <a:gd name="T1" fmla="*/ 188 h 207"/>
                  <a:gd name="T2" fmla="*/ 84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3 w 113"/>
                  <a:gd name="T9" fmla="*/ 205 h 207"/>
                  <a:gd name="T10" fmla="*/ 33 w 113"/>
                  <a:gd name="T11" fmla="*/ 203 h 207"/>
                  <a:gd name="T12" fmla="*/ 17 w 113"/>
                  <a:gd name="T13" fmla="*/ 193 h 207"/>
                  <a:gd name="T14" fmla="*/ 10 w 113"/>
                  <a:gd name="T15" fmla="*/ 184 h 207"/>
                  <a:gd name="T16" fmla="*/ 4 w 113"/>
                  <a:gd name="T17" fmla="*/ 170 h 207"/>
                  <a:gd name="T18" fmla="*/ 0 w 113"/>
                  <a:gd name="T19" fmla="*/ 135 h 207"/>
                  <a:gd name="T20" fmla="*/ 2 w 113"/>
                  <a:gd name="T21" fmla="*/ 115 h 207"/>
                  <a:gd name="T22" fmla="*/ 4 w 113"/>
                  <a:gd name="T23" fmla="*/ 100 h 207"/>
                  <a:gd name="T24" fmla="*/ 17 w 113"/>
                  <a:gd name="T25" fmla="*/ 74 h 207"/>
                  <a:gd name="T26" fmla="*/ 25 w 113"/>
                  <a:gd name="T27" fmla="*/ 69 h 207"/>
                  <a:gd name="T28" fmla="*/ 33 w 113"/>
                  <a:gd name="T29" fmla="*/ 65 h 207"/>
                  <a:gd name="T30" fmla="*/ 52 w 113"/>
                  <a:gd name="T31" fmla="*/ 61 h 207"/>
                  <a:gd name="T32" fmla="*/ 64 w 113"/>
                  <a:gd name="T33" fmla="*/ 63 h 207"/>
                  <a:gd name="T34" fmla="*/ 74 w 113"/>
                  <a:gd name="T35" fmla="*/ 65 h 207"/>
                  <a:gd name="T36" fmla="*/ 91 w 113"/>
                  <a:gd name="T37" fmla="*/ 80 h 207"/>
                  <a:gd name="T38" fmla="*/ 113 w 113"/>
                  <a:gd name="T39" fmla="*/ 0 h 207"/>
                  <a:gd name="T40" fmla="*/ 93 w 113"/>
                  <a:gd name="T41" fmla="*/ 205 h 207"/>
                  <a:gd name="T42" fmla="*/ 91 w 113"/>
                  <a:gd name="T43" fmla="*/ 113 h 207"/>
                  <a:gd name="T44" fmla="*/ 86 w 113"/>
                  <a:gd name="T45" fmla="*/ 96 h 207"/>
                  <a:gd name="T46" fmla="*/ 82 w 113"/>
                  <a:gd name="T47" fmla="*/ 90 h 207"/>
                  <a:gd name="T48" fmla="*/ 76 w 113"/>
                  <a:gd name="T49" fmla="*/ 84 h 207"/>
                  <a:gd name="T50" fmla="*/ 56 w 113"/>
                  <a:gd name="T51" fmla="*/ 80 h 207"/>
                  <a:gd name="T52" fmla="*/ 47 w 113"/>
                  <a:gd name="T53" fmla="*/ 80 h 207"/>
                  <a:gd name="T54" fmla="*/ 39 w 113"/>
                  <a:gd name="T55" fmla="*/ 84 h 207"/>
                  <a:gd name="T56" fmla="*/ 27 w 113"/>
                  <a:gd name="T57" fmla="*/ 96 h 207"/>
                  <a:gd name="T58" fmla="*/ 25 w 113"/>
                  <a:gd name="T59" fmla="*/ 104 h 207"/>
                  <a:gd name="T60" fmla="*/ 23 w 113"/>
                  <a:gd name="T61" fmla="*/ 113 h 207"/>
                  <a:gd name="T62" fmla="*/ 21 w 113"/>
                  <a:gd name="T63" fmla="*/ 135 h 207"/>
                  <a:gd name="T64" fmla="*/ 23 w 113"/>
                  <a:gd name="T65" fmla="*/ 154 h 207"/>
                  <a:gd name="T66" fmla="*/ 27 w 113"/>
                  <a:gd name="T67" fmla="*/ 172 h 207"/>
                  <a:gd name="T68" fmla="*/ 33 w 113"/>
                  <a:gd name="T69" fmla="*/ 180 h 207"/>
                  <a:gd name="T70" fmla="*/ 39 w 113"/>
                  <a:gd name="T71" fmla="*/ 184 h 207"/>
                  <a:gd name="T72" fmla="*/ 56 w 113"/>
                  <a:gd name="T73" fmla="*/ 188 h 207"/>
                  <a:gd name="T74" fmla="*/ 66 w 113"/>
                  <a:gd name="T75" fmla="*/ 188 h 207"/>
                  <a:gd name="T76" fmla="*/ 76 w 113"/>
                  <a:gd name="T77" fmla="*/ 184 h 207"/>
                  <a:gd name="T78" fmla="*/ 86 w 113"/>
                  <a:gd name="T79" fmla="*/ 172 h 207"/>
                  <a:gd name="T80" fmla="*/ 90 w 113"/>
                  <a:gd name="T81" fmla="*/ 164 h 207"/>
                  <a:gd name="T82" fmla="*/ 91 w 113"/>
                  <a:gd name="T83" fmla="*/ 154 h 207"/>
                  <a:gd name="T84" fmla="*/ 91 w 113"/>
                  <a:gd name="T85" fmla="*/ 135 h 207"/>
                  <a:gd name="T86" fmla="*/ 91 w 113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3" y="205"/>
                    </a:moveTo>
                    <a:lnTo>
                      <a:pt x="93" y="188"/>
                    </a:lnTo>
                    <a:lnTo>
                      <a:pt x="93" y="188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5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3" y="205"/>
                    </a:lnTo>
                    <a:lnTo>
                      <a:pt x="33" y="203"/>
                    </a:lnTo>
                    <a:lnTo>
                      <a:pt x="33" y="203"/>
                    </a:lnTo>
                    <a:lnTo>
                      <a:pt x="25" y="199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10" y="184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2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0" y="8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25" y="69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43" y="63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64" y="63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84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5"/>
                    </a:lnTo>
                    <a:lnTo>
                      <a:pt x="93" y="205"/>
                    </a:lnTo>
                    <a:close/>
                    <a:moveTo>
                      <a:pt x="91" y="113"/>
                    </a:moveTo>
                    <a:lnTo>
                      <a:pt x="91" y="113"/>
                    </a:lnTo>
                    <a:lnTo>
                      <a:pt x="90" y="10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2" y="90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6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7" y="80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33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5" y="104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5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3" y="180"/>
                    </a:lnTo>
                    <a:lnTo>
                      <a:pt x="39" y="184"/>
                    </a:lnTo>
                    <a:lnTo>
                      <a:pt x="39" y="184"/>
                    </a:lnTo>
                    <a:lnTo>
                      <a:pt x="47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66" y="188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2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90" y="164"/>
                    </a:lnTo>
                    <a:lnTo>
                      <a:pt x="91" y="154"/>
                    </a:lnTo>
                    <a:lnTo>
                      <a:pt x="91" y="154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13"/>
                    </a:lnTo>
                    <a:lnTo>
                      <a:pt x="91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9" name="Freeform 166"/>
              <p:cNvSpPr>
                <a:spLocks noEditPoints="1"/>
              </p:cNvSpPr>
              <p:nvPr/>
            </p:nvSpPr>
            <p:spPr bwMode="auto">
              <a:xfrm>
                <a:off x="2888" y="2084"/>
                <a:ext cx="115" cy="146"/>
              </a:xfrm>
              <a:custGeom>
                <a:avLst/>
                <a:gdLst>
                  <a:gd name="T0" fmla="*/ 113 w 115"/>
                  <a:gd name="T1" fmla="*/ 105 h 146"/>
                  <a:gd name="T2" fmla="*/ 97 w 115"/>
                  <a:gd name="T3" fmla="*/ 130 h 146"/>
                  <a:gd name="T4" fmla="*/ 90 w 115"/>
                  <a:gd name="T5" fmla="*/ 136 h 146"/>
                  <a:gd name="T6" fmla="*/ 70 w 115"/>
                  <a:gd name="T7" fmla="*/ 144 h 146"/>
                  <a:gd name="T8" fmla="*/ 58 w 115"/>
                  <a:gd name="T9" fmla="*/ 146 h 146"/>
                  <a:gd name="T10" fmla="*/ 35 w 115"/>
                  <a:gd name="T11" fmla="*/ 142 h 146"/>
                  <a:gd name="T12" fmla="*/ 17 w 115"/>
                  <a:gd name="T13" fmla="*/ 130 h 146"/>
                  <a:gd name="T14" fmla="*/ 8 w 115"/>
                  <a:gd name="T15" fmla="*/ 119 h 146"/>
                  <a:gd name="T16" fmla="*/ 4 w 115"/>
                  <a:gd name="T17" fmla="*/ 105 h 146"/>
                  <a:gd name="T18" fmla="*/ 0 w 115"/>
                  <a:gd name="T19" fmla="*/ 74 h 146"/>
                  <a:gd name="T20" fmla="*/ 0 w 115"/>
                  <a:gd name="T21" fmla="*/ 56 h 146"/>
                  <a:gd name="T22" fmla="*/ 4 w 115"/>
                  <a:gd name="T23" fmla="*/ 41 h 146"/>
                  <a:gd name="T24" fmla="*/ 17 w 115"/>
                  <a:gd name="T25" fmla="*/ 17 h 146"/>
                  <a:gd name="T26" fmla="*/ 25 w 115"/>
                  <a:gd name="T27" fmla="*/ 9 h 146"/>
                  <a:gd name="T28" fmla="*/ 47 w 115"/>
                  <a:gd name="T29" fmla="*/ 2 h 146"/>
                  <a:gd name="T30" fmla="*/ 58 w 115"/>
                  <a:gd name="T31" fmla="*/ 0 h 146"/>
                  <a:gd name="T32" fmla="*/ 80 w 115"/>
                  <a:gd name="T33" fmla="*/ 4 h 146"/>
                  <a:gd name="T34" fmla="*/ 97 w 115"/>
                  <a:gd name="T35" fmla="*/ 17 h 146"/>
                  <a:gd name="T36" fmla="*/ 107 w 115"/>
                  <a:gd name="T37" fmla="*/ 27 h 146"/>
                  <a:gd name="T38" fmla="*/ 113 w 115"/>
                  <a:gd name="T39" fmla="*/ 41 h 146"/>
                  <a:gd name="T40" fmla="*/ 115 w 115"/>
                  <a:gd name="T41" fmla="*/ 74 h 146"/>
                  <a:gd name="T42" fmla="*/ 115 w 115"/>
                  <a:gd name="T43" fmla="*/ 91 h 146"/>
                  <a:gd name="T44" fmla="*/ 113 w 115"/>
                  <a:gd name="T45" fmla="*/ 105 h 146"/>
                  <a:gd name="T46" fmla="*/ 93 w 115"/>
                  <a:gd name="T47" fmla="*/ 47 h 146"/>
                  <a:gd name="T48" fmla="*/ 84 w 115"/>
                  <a:gd name="T49" fmla="*/ 29 h 146"/>
                  <a:gd name="T50" fmla="*/ 78 w 115"/>
                  <a:gd name="T51" fmla="*/ 25 h 146"/>
                  <a:gd name="T52" fmla="*/ 64 w 115"/>
                  <a:gd name="T53" fmla="*/ 19 h 146"/>
                  <a:gd name="T54" fmla="*/ 58 w 115"/>
                  <a:gd name="T55" fmla="*/ 19 h 146"/>
                  <a:gd name="T56" fmla="*/ 43 w 115"/>
                  <a:gd name="T57" fmla="*/ 21 h 146"/>
                  <a:gd name="T58" fmla="*/ 31 w 115"/>
                  <a:gd name="T59" fmla="*/ 29 h 146"/>
                  <a:gd name="T60" fmla="*/ 25 w 115"/>
                  <a:gd name="T61" fmla="*/ 37 h 146"/>
                  <a:gd name="T62" fmla="*/ 23 w 115"/>
                  <a:gd name="T63" fmla="*/ 47 h 146"/>
                  <a:gd name="T64" fmla="*/ 21 w 115"/>
                  <a:gd name="T65" fmla="*/ 74 h 146"/>
                  <a:gd name="T66" fmla="*/ 21 w 115"/>
                  <a:gd name="T67" fmla="*/ 88 h 146"/>
                  <a:gd name="T68" fmla="*/ 23 w 115"/>
                  <a:gd name="T69" fmla="*/ 99 h 146"/>
                  <a:gd name="T70" fmla="*/ 31 w 115"/>
                  <a:gd name="T71" fmla="*/ 117 h 146"/>
                  <a:gd name="T72" fmla="*/ 37 w 115"/>
                  <a:gd name="T73" fmla="*/ 121 h 146"/>
                  <a:gd name="T74" fmla="*/ 51 w 115"/>
                  <a:gd name="T75" fmla="*/ 127 h 146"/>
                  <a:gd name="T76" fmla="*/ 58 w 115"/>
                  <a:gd name="T77" fmla="*/ 127 h 146"/>
                  <a:gd name="T78" fmla="*/ 72 w 115"/>
                  <a:gd name="T79" fmla="*/ 125 h 146"/>
                  <a:gd name="T80" fmla="*/ 84 w 115"/>
                  <a:gd name="T81" fmla="*/ 117 h 146"/>
                  <a:gd name="T82" fmla="*/ 90 w 115"/>
                  <a:gd name="T83" fmla="*/ 109 h 146"/>
                  <a:gd name="T84" fmla="*/ 93 w 115"/>
                  <a:gd name="T85" fmla="*/ 99 h 146"/>
                  <a:gd name="T86" fmla="*/ 95 w 115"/>
                  <a:gd name="T87" fmla="*/ 74 h 146"/>
                  <a:gd name="T88" fmla="*/ 93 w 115"/>
                  <a:gd name="T89" fmla="*/ 58 h 146"/>
                  <a:gd name="T90" fmla="*/ 93 w 115"/>
                  <a:gd name="T91" fmla="*/ 4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6">
                    <a:moveTo>
                      <a:pt x="113" y="105"/>
                    </a:moveTo>
                    <a:lnTo>
                      <a:pt x="113" y="105"/>
                    </a:lnTo>
                    <a:lnTo>
                      <a:pt x="107" y="119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0" y="136"/>
                    </a:lnTo>
                    <a:lnTo>
                      <a:pt x="80" y="142"/>
                    </a:lnTo>
                    <a:lnTo>
                      <a:pt x="70" y="144"/>
                    </a:lnTo>
                    <a:lnTo>
                      <a:pt x="58" y="146"/>
                    </a:lnTo>
                    <a:lnTo>
                      <a:pt x="58" y="146"/>
                    </a:lnTo>
                    <a:lnTo>
                      <a:pt x="47" y="144"/>
                    </a:lnTo>
                    <a:lnTo>
                      <a:pt x="35" y="142"/>
                    </a:lnTo>
                    <a:lnTo>
                      <a:pt x="25" y="136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8" y="119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0" y="9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8" y="2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7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2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97" y="17"/>
                    </a:lnTo>
                    <a:lnTo>
                      <a:pt x="107" y="27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5" y="56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5" y="91"/>
                    </a:lnTo>
                    <a:lnTo>
                      <a:pt x="113" y="105"/>
                    </a:lnTo>
                    <a:lnTo>
                      <a:pt x="113" y="105"/>
                    </a:lnTo>
                    <a:close/>
                    <a:moveTo>
                      <a:pt x="93" y="47"/>
                    </a:moveTo>
                    <a:lnTo>
                      <a:pt x="93" y="47"/>
                    </a:lnTo>
                    <a:lnTo>
                      <a:pt x="90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5"/>
                    </a:lnTo>
                    <a:lnTo>
                      <a:pt x="72" y="21"/>
                    </a:lnTo>
                    <a:lnTo>
                      <a:pt x="64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43" y="21"/>
                    </a:lnTo>
                    <a:lnTo>
                      <a:pt x="37" y="25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5" y="3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1" y="58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88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5" y="109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7" y="121"/>
                    </a:lnTo>
                    <a:lnTo>
                      <a:pt x="43" y="125"/>
                    </a:lnTo>
                    <a:lnTo>
                      <a:pt x="51" y="127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64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90" y="109"/>
                    </a:lnTo>
                    <a:lnTo>
                      <a:pt x="93" y="99"/>
                    </a:lnTo>
                    <a:lnTo>
                      <a:pt x="93" y="99"/>
                    </a:lnTo>
                    <a:lnTo>
                      <a:pt x="93" y="88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3" y="58"/>
                    </a:lnTo>
                    <a:lnTo>
                      <a:pt x="93" y="47"/>
                    </a:lnTo>
                    <a:lnTo>
                      <a:pt x="9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0" name="Freeform 167"/>
              <p:cNvSpPr>
                <a:spLocks/>
              </p:cNvSpPr>
              <p:nvPr/>
            </p:nvSpPr>
            <p:spPr bwMode="auto">
              <a:xfrm>
                <a:off x="1547" y="1668"/>
                <a:ext cx="53" cy="78"/>
              </a:xfrm>
              <a:custGeom>
                <a:avLst/>
                <a:gdLst>
                  <a:gd name="T0" fmla="*/ 45 w 53"/>
                  <a:gd name="T1" fmla="*/ 72 h 78"/>
                  <a:gd name="T2" fmla="*/ 26 w 53"/>
                  <a:gd name="T3" fmla="*/ 78 h 78"/>
                  <a:gd name="T4" fmla="*/ 18 w 53"/>
                  <a:gd name="T5" fmla="*/ 78 h 78"/>
                  <a:gd name="T6" fmla="*/ 12 w 53"/>
                  <a:gd name="T7" fmla="*/ 76 h 78"/>
                  <a:gd name="T8" fmla="*/ 0 w 53"/>
                  <a:gd name="T9" fmla="*/ 68 h 78"/>
                  <a:gd name="T10" fmla="*/ 4 w 53"/>
                  <a:gd name="T11" fmla="*/ 63 h 78"/>
                  <a:gd name="T12" fmla="*/ 14 w 53"/>
                  <a:gd name="T13" fmla="*/ 70 h 78"/>
                  <a:gd name="T14" fmla="*/ 26 w 53"/>
                  <a:gd name="T15" fmla="*/ 72 h 78"/>
                  <a:gd name="T16" fmla="*/ 33 w 53"/>
                  <a:gd name="T17" fmla="*/ 70 h 78"/>
                  <a:gd name="T18" fmla="*/ 39 w 53"/>
                  <a:gd name="T19" fmla="*/ 68 h 78"/>
                  <a:gd name="T20" fmla="*/ 45 w 53"/>
                  <a:gd name="T21" fmla="*/ 57 h 78"/>
                  <a:gd name="T22" fmla="*/ 43 w 53"/>
                  <a:gd name="T23" fmla="*/ 53 h 78"/>
                  <a:gd name="T24" fmla="*/ 41 w 53"/>
                  <a:gd name="T25" fmla="*/ 47 h 78"/>
                  <a:gd name="T26" fmla="*/ 37 w 53"/>
                  <a:gd name="T27" fmla="*/ 45 h 78"/>
                  <a:gd name="T28" fmla="*/ 26 w 53"/>
                  <a:gd name="T29" fmla="*/ 43 h 78"/>
                  <a:gd name="T30" fmla="*/ 22 w 53"/>
                  <a:gd name="T31" fmla="*/ 43 h 78"/>
                  <a:gd name="T32" fmla="*/ 8 w 53"/>
                  <a:gd name="T33" fmla="*/ 37 h 78"/>
                  <a:gd name="T34" fmla="*/ 2 w 53"/>
                  <a:gd name="T35" fmla="*/ 31 h 78"/>
                  <a:gd name="T36" fmla="*/ 2 w 53"/>
                  <a:gd name="T37" fmla="*/ 24 h 78"/>
                  <a:gd name="T38" fmla="*/ 8 w 53"/>
                  <a:gd name="T39" fmla="*/ 6 h 78"/>
                  <a:gd name="T40" fmla="*/ 16 w 53"/>
                  <a:gd name="T41" fmla="*/ 2 h 78"/>
                  <a:gd name="T42" fmla="*/ 26 w 53"/>
                  <a:gd name="T43" fmla="*/ 0 h 78"/>
                  <a:gd name="T44" fmla="*/ 39 w 53"/>
                  <a:gd name="T45" fmla="*/ 2 h 78"/>
                  <a:gd name="T46" fmla="*/ 49 w 53"/>
                  <a:gd name="T47" fmla="*/ 10 h 78"/>
                  <a:gd name="T48" fmla="*/ 43 w 53"/>
                  <a:gd name="T49" fmla="*/ 14 h 78"/>
                  <a:gd name="T50" fmla="*/ 35 w 53"/>
                  <a:gd name="T51" fmla="*/ 10 h 78"/>
                  <a:gd name="T52" fmla="*/ 26 w 53"/>
                  <a:gd name="T53" fmla="*/ 8 h 78"/>
                  <a:gd name="T54" fmla="*/ 14 w 53"/>
                  <a:gd name="T55" fmla="*/ 12 h 78"/>
                  <a:gd name="T56" fmla="*/ 10 w 53"/>
                  <a:gd name="T57" fmla="*/ 16 h 78"/>
                  <a:gd name="T58" fmla="*/ 10 w 53"/>
                  <a:gd name="T59" fmla="*/ 22 h 78"/>
                  <a:gd name="T60" fmla="*/ 14 w 53"/>
                  <a:gd name="T61" fmla="*/ 31 h 78"/>
                  <a:gd name="T62" fmla="*/ 18 w 53"/>
                  <a:gd name="T63" fmla="*/ 33 h 78"/>
                  <a:gd name="T64" fmla="*/ 24 w 53"/>
                  <a:gd name="T65" fmla="*/ 35 h 78"/>
                  <a:gd name="T66" fmla="*/ 32 w 53"/>
                  <a:gd name="T67" fmla="*/ 37 h 78"/>
                  <a:gd name="T68" fmla="*/ 41 w 53"/>
                  <a:gd name="T69" fmla="*/ 39 h 78"/>
                  <a:gd name="T70" fmla="*/ 45 w 53"/>
                  <a:gd name="T71" fmla="*/ 41 h 78"/>
                  <a:gd name="T72" fmla="*/ 51 w 53"/>
                  <a:gd name="T73" fmla="*/ 49 h 78"/>
                  <a:gd name="T74" fmla="*/ 53 w 53"/>
                  <a:gd name="T75" fmla="*/ 57 h 78"/>
                  <a:gd name="T76" fmla="*/ 45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5" y="72"/>
                    </a:moveTo>
                    <a:lnTo>
                      <a:pt x="45" y="72"/>
                    </a:lnTo>
                    <a:lnTo>
                      <a:pt x="37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4" y="74"/>
                    </a:lnTo>
                    <a:lnTo>
                      <a:pt x="0" y="68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10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3" y="70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43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3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0" y="45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4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2" y="31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3" y="6"/>
                    </a:lnTo>
                    <a:lnTo>
                      <a:pt x="49" y="10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7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24" y="35"/>
                    </a:lnTo>
                    <a:lnTo>
                      <a:pt x="28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51" y="49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6"/>
                    </a:lnTo>
                    <a:lnTo>
                      <a:pt x="45" y="72"/>
                    </a:lnTo>
                    <a:lnTo>
                      <a:pt x="4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Freeform 168"/>
              <p:cNvSpPr>
                <a:spLocks noEditPoints="1"/>
              </p:cNvSpPr>
              <p:nvPr/>
            </p:nvSpPr>
            <p:spPr bwMode="auto">
              <a:xfrm>
                <a:off x="1612" y="1693"/>
                <a:ext cx="45" cy="53"/>
              </a:xfrm>
              <a:custGeom>
                <a:avLst/>
                <a:gdLst>
                  <a:gd name="T0" fmla="*/ 8 w 45"/>
                  <a:gd name="T1" fmla="*/ 30 h 53"/>
                  <a:gd name="T2" fmla="*/ 8 w 45"/>
                  <a:gd name="T3" fmla="*/ 30 h 53"/>
                  <a:gd name="T4" fmla="*/ 9 w 45"/>
                  <a:gd name="T5" fmla="*/ 38 h 53"/>
                  <a:gd name="T6" fmla="*/ 11 w 45"/>
                  <a:gd name="T7" fmla="*/ 43 h 53"/>
                  <a:gd name="T8" fmla="*/ 11 w 45"/>
                  <a:gd name="T9" fmla="*/ 43 h 53"/>
                  <a:gd name="T10" fmla="*/ 17 w 45"/>
                  <a:gd name="T11" fmla="*/ 45 h 53"/>
                  <a:gd name="T12" fmla="*/ 23 w 45"/>
                  <a:gd name="T13" fmla="*/ 47 h 53"/>
                  <a:gd name="T14" fmla="*/ 23 w 45"/>
                  <a:gd name="T15" fmla="*/ 47 h 53"/>
                  <a:gd name="T16" fmla="*/ 31 w 45"/>
                  <a:gd name="T17" fmla="*/ 45 h 53"/>
                  <a:gd name="T18" fmla="*/ 31 w 45"/>
                  <a:gd name="T19" fmla="*/ 45 h 53"/>
                  <a:gd name="T20" fmla="*/ 37 w 45"/>
                  <a:gd name="T21" fmla="*/ 41 h 53"/>
                  <a:gd name="T22" fmla="*/ 43 w 45"/>
                  <a:gd name="T23" fmla="*/ 45 h 53"/>
                  <a:gd name="T24" fmla="*/ 43 w 45"/>
                  <a:gd name="T25" fmla="*/ 45 h 53"/>
                  <a:gd name="T26" fmla="*/ 35 w 45"/>
                  <a:gd name="T27" fmla="*/ 51 h 53"/>
                  <a:gd name="T28" fmla="*/ 35 w 45"/>
                  <a:gd name="T29" fmla="*/ 51 h 53"/>
                  <a:gd name="T30" fmla="*/ 23 w 45"/>
                  <a:gd name="T31" fmla="*/ 53 h 53"/>
                  <a:gd name="T32" fmla="*/ 23 w 45"/>
                  <a:gd name="T33" fmla="*/ 53 h 53"/>
                  <a:gd name="T34" fmla="*/ 13 w 45"/>
                  <a:gd name="T35" fmla="*/ 53 h 53"/>
                  <a:gd name="T36" fmla="*/ 6 w 45"/>
                  <a:gd name="T37" fmla="*/ 47 h 53"/>
                  <a:gd name="T38" fmla="*/ 6 w 45"/>
                  <a:gd name="T39" fmla="*/ 47 h 53"/>
                  <a:gd name="T40" fmla="*/ 2 w 45"/>
                  <a:gd name="T41" fmla="*/ 39 h 53"/>
                  <a:gd name="T42" fmla="*/ 0 w 45"/>
                  <a:gd name="T43" fmla="*/ 28 h 53"/>
                  <a:gd name="T44" fmla="*/ 0 w 45"/>
                  <a:gd name="T45" fmla="*/ 28 h 53"/>
                  <a:gd name="T46" fmla="*/ 2 w 45"/>
                  <a:gd name="T47" fmla="*/ 16 h 53"/>
                  <a:gd name="T48" fmla="*/ 6 w 45"/>
                  <a:gd name="T49" fmla="*/ 6 h 53"/>
                  <a:gd name="T50" fmla="*/ 6 w 45"/>
                  <a:gd name="T51" fmla="*/ 6 h 53"/>
                  <a:gd name="T52" fmla="*/ 13 w 45"/>
                  <a:gd name="T53" fmla="*/ 2 h 53"/>
                  <a:gd name="T54" fmla="*/ 21 w 45"/>
                  <a:gd name="T55" fmla="*/ 0 h 53"/>
                  <a:gd name="T56" fmla="*/ 21 w 45"/>
                  <a:gd name="T57" fmla="*/ 0 h 53"/>
                  <a:gd name="T58" fmla="*/ 31 w 45"/>
                  <a:gd name="T59" fmla="*/ 0 h 53"/>
                  <a:gd name="T60" fmla="*/ 39 w 45"/>
                  <a:gd name="T61" fmla="*/ 6 h 53"/>
                  <a:gd name="T62" fmla="*/ 39 w 45"/>
                  <a:gd name="T63" fmla="*/ 6 h 53"/>
                  <a:gd name="T64" fmla="*/ 43 w 45"/>
                  <a:gd name="T65" fmla="*/ 14 h 53"/>
                  <a:gd name="T66" fmla="*/ 45 w 45"/>
                  <a:gd name="T67" fmla="*/ 26 h 53"/>
                  <a:gd name="T68" fmla="*/ 45 w 45"/>
                  <a:gd name="T69" fmla="*/ 30 h 53"/>
                  <a:gd name="T70" fmla="*/ 8 w 45"/>
                  <a:gd name="T71" fmla="*/ 30 h 53"/>
                  <a:gd name="T72" fmla="*/ 35 w 45"/>
                  <a:gd name="T73" fmla="*/ 18 h 53"/>
                  <a:gd name="T74" fmla="*/ 35 w 45"/>
                  <a:gd name="T75" fmla="*/ 18 h 53"/>
                  <a:gd name="T76" fmla="*/ 35 w 45"/>
                  <a:gd name="T77" fmla="*/ 14 h 53"/>
                  <a:gd name="T78" fmla="*/ 35 w 45"/>
                  <a:gd name="T79" fmla="*/ 14 h 53"/>
                  <a:gd name="T80" fmla="*/ 33 w 45"/>
                  <a:gd name="T81" fmla="*/ 10 h 53"/>
                  <a:gd name="T82" fmla="*/ 29 w 45"/>
                  <a:gd name="T83" fmla="*/ 8 h 53"/>
                  <a:gd name="T84" fmla="*/ 29 w 45"/>
                  <a:gd name="T85" fmla="*/ 8 h 53"/>
                  <a:gd name="T86" fmla="*/ 21 w 45"/>
                  <a:gd name="T87" fmla="*/ 6 h 53"/>
                  <a:gd name="T88" fmla="*/ 21 w 45"/>
                  <a:gd name="T89" fmla="*/ 6 h 53"/>
                  <a:gd name="T90" fmla="*/ 15 w 45"/>
                  <a:gd name="T91" fmla="*/ 8 h 53"/>
                  <a:gd name="T92" fmla="*/ 15 w 45"/>
                  <a:gd name="T93" fmla="*/ 8 h 53"/>
                  <a:gd name="T94" fmla="*/ 11 w 45"/>
                  <a:gd name="T95" fmla="*/ 10 h 53"/>
                  <a:gd name="T96" fmla="*/ 9 w 45"/>
                  <a:gd name="T97" fmla="*/ 14 h 53"/>
                  <a:gd name="T98" fmla="*/ 9 w 45"/>
                  <a:gd name="T99" fmla="*/ 14 h 53"/>
                  <a:gd name="T100" fmla="*/ 9 w 45"/>
                  <a:gd name="T101" fmla="*/ 18 h 53"/>
                  <a:gd name="T102" fmla="*/ 9 w 45"/>
                  <a:gd name="T103" fmla="*/ 18 h 53"/>
                  <a:gd name="T104" fmla="*/ 8 w 45"/>
                  <a:gd name="T105" fmla="*/ 24 h 53"/>
                  <a:gd name="T106" fmla="*/ 37 w 45"/>
                  <a:gd name="T107" fmla="*/ 24 h 53"/>
                  <a:gd name="T108" fmla="*/ 37 w 45"/>
                  <a:gd name="T109" fmla="*/ 24 h 53"/>
                  <a:gd name="T110" fmla="*/ 35 w 45"/>
                  <a:gd name="T111" fmla="*/ 18 h 53"/>
                  <a:gd name="T112" fmla="*/ 35 w 45"/>
                  <a:gd name="T113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" h="53">
                    <a:moveTo>
                      <a:pt x="8" y="30"/>
                    </a:moveTo>
                    <a:lnTo>
                      <a:pt x="8" y="30"/>
                    </a:lnTo>
                    <a:lnTo>
                      <a:pt x="9" y="38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7" y="4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7" y="41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13" y="53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4"/>
                    </a:lnTo>
                    <a:lnTo>
                      <a:pt x="45" y="26"/>
                    </a:lnTo>
                    <a:lnTo>
                      <a:pt x="45" y="30"/>
                    </a:lnTo>
                    <a:lnTo>
                      <a:pt x="8" y="30"/>
                    </a:lnTo>
                    <a:close/>
                    <a:moveTo>
                      <a:pt x="35" y="18"/>
                    </a:moveTo>
                    <a:lnTo>
                      <a:pt x="35" y="18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5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Freeform 169"/>
              <p:cNvSpPr>
                <a:spLocks/>
              </p:cNvSpPr>
              <p:nvPr/>
            </p:nvSpPr>
            <p:spPr bwMode="auto">
              <a:xfrm>
                <a:off x="1672" y="1670"/>
                <a:ext cx="20" cy="76"/>
              </a:xfrm>
              <a:custGeom>
                <a:avLst/>
                <a:gdLst>
                  <a:gd name="T0" fmla="*/ 14 w 20"/>
                  <a:gd name="T1" fmla="*/ 76 h 76"/>
                  <a:gd name="T2" fmla="*/ 14 w 20"/>
                  <a:gd name="T3" fmla="*/ 76 h 76"/>
                  <a:gd name="T4" fmla="*/ 8 w 20"/>
                  <a:gd name="T5" fmla="*/ 76 h 76"/>
                  <a:gd name="T6" fmla="*/ 4 w 20"/>
                  <a:gd name="T7" fmla="*/ 72 h 76"/>
                  <a:gd name="T8" fmla="*/ 4 w 20"/>
                  <a:gd name="T9" fmla="*/ 72 h 76"/>
                  <a:gd name="T10" fmla="*/ 0 w 20"/>
                  <a:gd name="T11" fmla="*/ 68 h 76"/>
                  <a:gd name="T12" fmla="*/ 0 w 20"/>
                  <a:gd name="T13" fmla="*/ 62 h 76"/>
                  <a:gd name="T14" fmla="*/ 0 w 20"/>
                  <a:gd name="T15" fmla="*/ 0 h 76"/>
                  <a:gd name="T16" fmla="*/ 8 w 20"/>
                  <a:gd name="T17" fmla="*/ 0 h 76"/>
                  <a:gd name="T18" fmla="*/ 8 w 20"/>
                  <a:gd name="T19" fmla="*/ 62 h 76"/>
                  <a:gd name="T20" fmla="*/ 8 w 20"/>
                  <a:gd name="T21" fmla="*/ 62 h 76"/>
                  <a:gd name="T22" fmla="*/ 10 w 20"/>
                  <a:gd name="T23" fmla="*/ 68 h 76"/>
                  <a:gd name="T24" fmla="*/ 10 w 20"/>
                  <a:gd name="T25" fmla="*/ 68 h 76"/>
                  <a:gd name="T26" fmla="*/ 12 w 20"/>
                  <a:gd name="T27" fmla="*/ 68 h 76"/>
                  <a:gd name="T28" fmla="*/ 16 w 20"/>
                  <a:gd name="T29" fmla="*/ 70 h 76"/>
                  <a:gd name="T30" fmla="*/ 20 w 20"/>
                  <a:gd name="T31" fmla="*/ 70 h 76"/>
                  <a:gd name="T32" fmla="*/ 20 w 20"/>
                  <a:gd name="T33" fmla="*/ 76 h 76"/>
                  <a:gd name="T34" fmla="*/ 14 w 20"/>
                  <a:gd name="T3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76"/>
                    </a:lnTo>
                    <a:lnTo>
                      <a:pt x="1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Freeform 170"/>
              <p:cNvSpPr>
                <a:spLocks noEditPoints="1"/>
              </p:cNvSpPr>
              <p:nvPr/>
            </p:nvSpPr>
            <p:spPr bwMode="auto">
              <a:xfrm>
                <a:off x="1700" y="1693"/>
                <a:ext cx="42" cy="53"/>
              </a:xfrm>
              <a:custGeom>
                <a:avLst/>
                <a:gdLst>
                  <a:gd name="T0" fmla="*/ 35 w 42"/>
                  <a:gd name="T1" fmla="*/ 49 h 53"/>
                  <a:gd name="T2" fmla="*/ 29 w 42"/>
                  <a:gd name="T3" fmla="*/ 53 h 53"/>
                  <a:gd name="T4" fmla="*/ 19 w 42"/>
                  <a:gd name="T5" fmla="*/ 53 h 53"/>
                  <a:gd name="T6" fmla="*/ 9 w 42"/>
                  <a:gd name="T7" fmla="*/ 53 h 53"/>
                  <a:gd name="T8" fmla="*/ 3 w 42"/>
                  <a:gd name="T9" fmla="*/ 49 h 53"/>
                  <a:gd name="T10" fmla="*/ 1 w 42"/>
                  <a:gd name="T11" fmla="*/ 45 h 53"/>
                  <a:gd name="T12" fmla="*/ 0 w 42"/>
                  <a:gd name="T13" fmla="*/ 38 h 53"/>
                  <a:gd name="T14" fmla="*/ 1 w 42"/>
                  <a:gd name="T15" fmla="*/ 32 h 53"/>
                  <a:gd name="T16" fmla="*/ 5 w 42"/>
                  <a:gd name="T17" fmla="*/ 28 h 53"/>
                  <a:gd name="T18" fmla="*/ 19 w 42"/>
                  <a:gd name="T19" fmla="*/ 24 h 53"/>
                  <a:gd name="T20" fmla="*/ 35 w 42"/>
                  <a:gd name="T21" fmla="*/ 18 h 53"/>
                  <a:gd name="T22" fmla="*/ 35 w 42"/>
                  <a:gd name="T23" fmla="*/ 12 h 53"/>
                  <a:gd name="T24" fmla="*/ 31 w 42"/>
                  <a:gd name="T25" fmla="*/ 8 h 53"/>
                  <a:gd name="T26" fmla="*/ 21 w 42"/>
                  <a:gd name="T27" fmla="*/ 6 h 53"/>
                  <a:gd name="T28" fmla="*/ 13 w 42"/>
                  <a:gd name="T29" fmla="*/ 8 h 53"/>
                  <a:gd name="T30" fmla="*/ 7 w 42"/>
                  <a:gd name="T31" fmla="*/ 12 h 53"/>
                  <a:gd name="T32" fmla="*/ 1 w 42"/>
                  <a:gd name="T33" fmla="*/ 8 h 53"/>
                  <a:gd name="T34" fmla="*/ 9 w 42"/>
                  <a:gd name="T35" fmla="*/ 0 h 53"/>
                  <a:gd name="T36" fmla="*/ 21 w 42"/>
                  <a:gd name="T37" fmla="*/ 0 h 53"/>
                  <a:gd name="T38" fmla="*/ 31 w 42"/>
                  <a:gd name="T39" fmla="*/ 0 h 53"/>
                  <a:gd name="T40" fmla="*/ 40 w 42"/>
                  <a:gd name="T41" fmla="*/ 10 h 53"/>
                  <a:gd name="T42" fmla="*/ 42 w 42"/>
                  <a:gd name="T43" fmla="*/ 53 h 53"/>
                  <a:gd name="T44" fmla="*/ 35 w 42"/>
                  <a:gd name="T45" fmla="*/ 30 h 53"/>
                  <a:gd name="T46" fmla="*/ 19 w 42"/>
                  <a:gd name="T47" fmla="*/ 30 h 53"/>
                  <a:gd name="T48" fmla="*/ 11 w 42"/>
                  <a:gd name="T49" fmla="*/ 32 h 53"/>
                  <a:gd name="T50" fmla="*/ 7 w 42"/>
                  <a:gd name="T51" fmla="*/ 38 h 53"/>
                  <a:gd name="T52" fmla="*/ 9 w 42"/>
                  <a:gd name="T53" fmla="*/ 41 h 53"/>
                  <a:gd name="T54" fmla="*/ 15 w 42"/>
                  <a:gd name="T55" fmla="*/ 47 h 53"/>
                  <a:gd name="T56" fmla="*/ 21 w 42"/>
                  <a:gd name="T57" fmla="*/ 47 h 53"/>
                  <a:gd name="T58" fmla="*/ 27 w 42"/>
                  <a:gd name="T59" fmla="*/ 47 h 53"/>
                  <a:gd name="T60" fmla="*/ 33 w 42"/>
                  <a:gd name="T61" fmla="*/ 43 h 53"/>
                  <a:gd name="T62" fmla="*/ 35 w 42"/>
                  <a:gd name="T6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53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7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0" y="10"/>
                    </a:lnTo>
                    <a:lnTo>
                      <a:pt x="42" y="18"/>
                    </a:lnTo>
                    <a:lnTo>
                      <a:pt x="42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Freeform 171"/>
              <p:cNvSpPr>
                <a:spLocks/>
              </p:cNvSpPr>
              <p:nvPr/>
            </p:nvSpPr>
            <p:spPr bwMode="auto">
              <a:xfrm>
                <a:off x="1762" y="1693"/>
                <a:ext cx="76" cy="53"/>
              </a:xfrm>
              <a:custGeom>
                <a:avLst/>
                <a:gdLst>
                  <a:gd name="T0" fmla="*/ 68 w 76"/>
                  <a:gd name="T1" fmla="*/ 53 h 53"/>
                  <a:gd name="T2" fmla="*/ 68 w 76"/>
                  <a:gd name="T3" fmla="*/ 20 h 53"/>
                  <a:gd name="T4" fmla="*/ 68 w 76"/>
                  <a:gd name="T5" fmla="*/ 20 h 53"/>
                  <a:gd name="T6" fmla="*/ 66 w 76"/>
                  <a:gd name="T7" fmla="*/ 14 h 53"/>
                  <a:gd name="T8" fmla="*/ 64 w 76"/>
                  <a:gd name="T9" fmla="*/ 10 h 53"/>
                  <a:gd name="T10" fmla="*/ 64 w 76"/>
                  <a:gd name="T11" fmla="*/ 10 h 53"/>
                  <a:gd name="T12" fmla="*/ 60 w 76"/>
                  <a:gd name="T13" fmla="*/ 8 h 53"/>
                  <a:gd name="T14" fmla="*/ 55 w 76"/>
                  <a:gd name="T15" fmla="*/ 6 h 53"/>
                  <a:gd name="T16" fmla="*/ 55 w 76"/>
                  <a:gd name="T17" fmla="*/ 6 h 53"/>
                  <a:gd name="T18" fmla="*/ 49 w 76"/>
                  <a:gd name="T19" fmla="*/ 8 h 53"/>
                  <a:gd name="T20" fmla="*/ 45 w 76"/>
                  <a:gd name="T21" fmla="*/ 10 h 53"/>
                  <a:gd name="T22" fmla="*/ 45 w 76"/>
                  <a:gd name="T23" fmla="*/ 10 h 53"/>
                  <a:gd name="T24" fmla="*/ 43 w 76"/>
                  <a:gd name="T25" fmla="*/ 14 h 53"/>
                  <a:gd name="T26" fmla="*/ 41 w 76"/>
                  <a:gd name="T27" fmla="*/ 20 h 53"/>
                  <a:gd name="T28" fmla="*/ 41 w 76"/>
                  <a:gd name="T29" fmla="*/ 53 h 53"/>
                  <a:gd name="T30" fmla="*/ 33 w 76"/>
                  <a:gd name="T31" fmla="*/ 53 h 53"/>
                  <a:gd name="T32" fmla="*/ 33 w 76"/>
                  <a:gd name="T33" fmla="*/ 20 h 53"/>
                  <a:gd name="T34" fmla="*/ 33 w 76"/>
                  <a:gd name="T35" fmla="*/ 20 h 53"/>
                  <a:gd name="T36" fmla="*/ 33 w 76"/>
                  <a:gd name="T37" fmla="*/ 14 h 53"/>
                  <a:gd name="T38" fmla="*/ 29 w 76"/>
                  <a:gd name="T39" fmla="*/ 10 h 53"/>
                  <a:gd name="T40" fmla="*/ 29 w 76"/>
                  <a:gd name="T41" fmla="*/ 10 h 53"/>
                  <a:gd name="T42" fmla="*/ 25 w 76"/>
                  <a:gd name="T43" fmla="*/ 8 h 53"/>
                  <a:gd name="T44" fmla="*/ 19 w 76"/>
                  <a:gd name="T45" fmla="*/ 6 h 53"/>
                  <a:gd name="T46" fmla="*/ 19 w 76"/>
                  <a:gd name="T47" fmla="*/ 6 h 53"/>
                  <a:gd name="T48" fmla="*/ 16 w 76"/>
                  <a:gd name="T49" fmla="*/ 8 h 53"/>
                  <a:gd name="T50" fmla="*/ 10 w 76"/>
                  <a:gd name="T51" fmla="*/ 10 h 53"/>
                  <a:gd name="T52" fmla="*/ 10 w 76"/>
                  <a:gd name="T53" fmla="*/ 10 h 53"/>
                  <a:gd name="T54" fmla="*/ 8 w 76"/>
                  <a:gd name="T55" fmla="*/ 14 h 53"/>
                  <a:gd name="T56" fmla="*/ 8 w 76"/>
                  <a:gd name="T57" fmla="*/ 20 h 53"/>
                  <a:gd name="T58" fmla="*/ 8 w 76"/>
                  <a:gd name="T59" fmla="*/ 53 h 53"/>
                  <a:gd name="T60" fmla="*/ 0 w 76"/>
                  <a:gd name="T61" fmla="*/ 53 h 53"/>
                  <a:gd name="T62" fmla="*/ 0 w 76"/>
                  <a:gd name="T63" fmla="*/ 0 h 53"/>
                  <a:gd name="T64" fmla="*/ 8 w 76"/>
                  <a:gd name="T65" fmla="*/ 0 h 53"/>
                  <a:gd name="T66" fmla="*/ 8 w 76"/>
                  <a:gd name="T67" fmla="*/ 6 h 53"/>
                  <a:gd name="T68" fmla="*/ 8 w 76"/>
                  <a:gd name="T69" fmla="*/ 6 h 53"/>
                  <a:gd name="T70" fmla="*/ 14 w 76"/>
                  <a:gd name="T71" fmla="*/ 0 h 53"/>
                  <a:gd name="T72" fmla="*/ 21 w 76"/>
                  <a:gd name="T73" fmla="*/ 0 h 53"/>
                  <a:gd name="T74" fmla="*/ 21 w 76"/>
                  <a:gd name="T75" fmla="*/ 0 h 53"/>
                  <a:gd name="T76" fmla="*/ 27 w 76"/>
                  <a:gd name="T77" fmla="*/ 0 h 53"/>
                  <a:gd name="T78" fmla="*/ 31 w 76"/>
                  <a:gd name="T79" fmla="*/ 2 h 53"/>
                  <a:gd name="T80" fmla="*/ 35 w 76"/>
                  <a:gd name="T81" fmla="*/ 4 h 53"/>
                  <a:gd name="T82" fmla="*/ 39 w 76"/>
                  <a:gd name="T83" fmla="*/ 8 h 53"/>
                  <a:gd name="T84" fmla="*/ 39 w 76"/>
                  <a:gd name="T85" fmla="*/ 8 h 53"/>
                  <a:gd name="T86" fmla="*/ 41 w 76"/>
                  <a:gd name="T87" fmla="*/ 4 h 53"/>
                  <a:gd name="T88" fmla="*/ 47 w 76"/>
                  <a:gd name="T89" fmla="*/ 2 h 53"/>
                  <a:gd name="T90" fmla="*/ 51 w 76"/>
                  <a:gd name="T91" fmla="*/ 0 h 53"/>
                  <a:gd name="T92" fmla="*/ 57 w 76"/>
                  <a:gd name="T93" fmla="*/ 0 h 53"/>
                  <a:gd name="T94" fmla="*/ 57 w 76"/>
                  <a:gd name="T95" fmla="*/ 0 h 53"/>
                  <a:gd name="T96" fmla="*/ 64 w 76"/>
                  <a:gd name="T97" fmla="*/ 0 h 53"/>
                  <a:gd name="T98" fmla="*/ 70 w 76"/>
                  <a:gd name="T99" fmla="*/ 4 h 53"/>
                  <a:gd name="T100" fmla="*/ 70 w 76"/>
                  <a:gd name="T101" fmla="*/ 4 h 53"/>
                  <a:gd name="T102" fmla="*/ 74 w 76"/>
                  <a:gd name="T103" fmla="*/ 10 h 53"/>
                  <a:gd name="T104" fmla="*/ 76 w 76"/>
                  <a:gd name="T105" fmla="*/ 20 h 53"/>
                  <a:gd name="T106" fmla="*/ 76 w 76"/>
                  <a:gd name="T107" fmla="*/ 53 h 53"/>
                  <a:gd name="T108" fmla="*/ 68 w 76"/>
                  <a:gd name="T10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3">
                    <a:moveTo>
                      <a:pt x="68" y="53"/>
                    </a:moveTo>
                    <a:lnTo>
                      <a:pt x="68" y="20"/>
                    </a:lnTo>
                    <a:lnTo>
                      <a:pt x="68" y="20"/>
                    </a:lnTo>
                    <a:lnTo>
                      <a:pt x="66" y="14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0" y="8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49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3" y="14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3" y="53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4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4" y="10"/>
                    </a:lnTo>
                    <a:lnTo>
                      <a:pt x="76" y="20"/>
                    </a:lnTo>
                    <a:lnTo>
                      <a:pt x="76" y="53"/>
                    </a:lnTo>
                    <a:lnTo>
                      <a:pt x="6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172"/>
              <p:cNvSpPr>
                <a:spLocks noEditPoints="1"/>
              </p:cNvSpPr>
              <p:nvPr/>
            </p:nvSpPr>
            <p:spPr bwMode="auto">
              <a:xfrm>
                <a:off x="1852" y="1693"/>
                <a:ext cx="43" cy="53"/>
              </a:xfrm>
              <a:custGeom>
                <a:avLst/>
                <a:gdLst>
                  <a:gd name="T0" fmla="*/ 35 w 43"/>
                  <a:gd name="T1" fmla="*/ 49 h 53"/>
                  <a:gd name="T2" fmla="*/ 27 w 43"/>
                  <a:gd name="T3" fmla="*/ 53 h 53"/>
                  <a:gd name="T4" fmla="*/ 19 w 43"/>
                  <a:gd name="T5" fmla="*/ 53 h 53"/>
                  <a:gd name="T6" fmla="*/ 9 w 43"/>
                  <a:gd name="T7" fmla="*/ 53 h 53"/>
                  <a:gd name="T8" fmla="*/ 4 w 43"/>
                  <a:gd name="T9" fmla="*/ 49 h 53"/>
                  <a:gd name="T10" fmla="*/ 2 w 43"/>
                  <a:gd name="T11" fmla="*/ 45 h 53"/>
                  <a:gd name="T12" fmla="*/ 0 w 43"/>
                  <a:gd name="T13" fmla="*/ 38 h 53"/>
                  <a:gd name="T14" fmla="*/ 2 w 43"/>
                  <a:gd name="T15" fmla="*/ 32 h 53"/>
                  <a:gd name="T16" fmla="*/ 6 w 43"/>
                  <a:gd name="T17" fmla="*/ 28 h 53"/>
                  <a:gd name="T18" fmla="*/ 19 w 43"/>
                  <a:gd name="T19" fmla="*/ 24 h 53"/>
                  <a:gd name="T20" fmla="*/ 35 w 43"/>
                  <a:gd name="T21" fmla="*/ 18 h 53"/>
                  <a:gd name="T22" fmla="*/ 33 w 43"/>
                  <a:gd name="T23" fmla="*/ 12 h 53"/>
                  <a:gd name="T24" fmla="*/ 31 w 43"/>
                  <a:gd name="T25" fmla="*/ 8 h 53"/>
                  <a:gd name="T26" fmla="*/ 21 w 43"/>
                  <a:gd name="T27" fmla="*/ 6 h 53"/>
                  <a:gd name="T28" fmla="*/ 13 w 43"/>
                  <a:gd name="T29" fmla="*/ 8 h 53"/>
                  <a:gd name="T30" fmla="*/ 8 w 43"/>
                  <a:gd name="T31" fmla="*/ 12 h 53"/>
                  <a:gd name="T32" fmla="*/ 2 w 43"/>
                  <a:gd name="T33" fmla="*/ 8 h 53"/>
                  <a:gd name="T34" fmla="*/ 9 w 43"/>
                  <a:gd name="T35" fmla="*/ 0 h 53"/>
                  <a:gd name="T36" fmla="*/ 21 w 43"/>
                  <a:gd name="T37" fmla="*/ 0 h 53"/>
                  <a:gd name="T38" fmla="*/ 31 w 43"/>
                  <a:gd name="T39" fmla="*/ 0 h 53"/>
                  <a:gd name="T40" fmla="*/ 41 w 43"/>
                  <a:gd name="T41" fmla="*/ 10 h 53"/>
                  <a:gd name="T42" fmla="*/ 43 w 43"/>
                  <a:gd name="T43" fmla="*/ 53 h 53"/>
                  <a:gd name="T44" fmla="*/ 35 w 43"/>
                  <a:gd name="T45" fmla="*/ 30 h 53"/>
                  <a:gd name="T46" fmla="*/ 19 w 43"/>
                  <a:gd name="T47" fmla="*/ 30 h 53"/>
                  <a:gd name="T48" fmla="*/ 11 w 43"/>
                  <a:gd name="T49" fmla="*/ 32 h 53"/>
                  <a:gd name="T50" fmla="*/ 8 w 43"/>
                  <a:gd name="T51" fmla="*/ 38 h 53"/>
                  <a:gd name="T52" fmla="*/ 8 w 43"/>
                  <a:gd name="T53" fmla="*/ 41 h 53"/>
                  <a:gd name="T54" fmla="*/ 15 w 43"/>
                  <a:gd name="T55" fmla="*/ 47 h 53"/>
                  <a:gd name="T56" fmla="*/ 19 w 43"/>
                  <a:gd name="T57" fmla="*/ 47 h 53"/>
                  <a:gd name="T58" fmla="*/ 27 w 43"/>
                  <a:gd name="T59" fmla="*/ 47 h 53"/>
                  <a:gd name="T60" fmla="*/ 31 w 43"/>
                  <a:gd name="T61" fmla="*/ 43 h 53"/>
                  <a:gd name="T62" fmla="*/ 35 w 43"/>
                  <a:gd name="T6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3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11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Freeform 173"/>
              <p:cNvSpPr>
                <a:spLocks/>
              </p:cNvSpPr>
              <p:nvPr/>
            </p:nvSpPr>
            <p:spPr bwMode="auto">
              <a:xfrm>
                <a:off x="1908" y="1678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6 w 26"/>
                  <a:gd name="T11" fmla="*/ 60 h 68"/>
                  <a:gd name="T12" fmla="*/ 6 w 26"/>
                  <a:gd name="T13" fmla="*/ 54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6 w 26"/>
                  <a:gd name="T21" fmla="*/ 15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4 h 68"/>
                  <a:gd name="T36" fmla="*/ 14 w 26"/>
                  <a:gd name="T37" fmla="*/ 54 h 68"/>
                  <a:gd name="T38" fmla="*/ 16 w 26"/>
                  <a:gd name="T39" fmla="*/ 60 h 68"/>
                  <a:gd name="T40" fmla="*/ 16 w 26"/>
                  <a:gd name="T41" fmla="*/ 60 h 68"/>
                  <a:gd name="T42" fmla="*/ 18 w 26"/>
                  <a:gd name="T43" fmla="*/ 60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Freeform 174"/>
              <p:cNvSpPr>
                <a:spLocks noEditPoints="1"/>
              </p:cNvSpPr>
              <p:nvPr/>
            </p:nvSpPr>
            <p:spPr bwMode="auto">
              <a:xfrm>
                <a:off x="1549" y="1799"/>
                <a:ext cx="41" cy="78"/>
              </a:xfrm>
              <a:custGeom>
                <a:avLst/>
                <a:gdLst>
                  <a:gd name="T0" fmla="*/ 35 w 41"/>
                  <a:gd name="T1" fmla="*/ 70 h 78"/>
                  <a:gd name="T2" fmla="*/ 28 w 41"/>
                  <a:gd name="T3" fmla="*/ 76 h 78"/>
                  <a:gd name="T4" fmla="*/ 20 w 41"/>
                  <a:gd name="T5" fmla="*/ 78 h 78"/>
                  <a:gd name="T6" fmla="*/ 12 w 41"/>
                  <a:gd name="T7" fmla="*/ 76 h 78"/>
                  <a:gd name="T8" fmla="*/ 6 w 41"/>
                  <a:gd name="T9" fmla="*/ 72 h 78"/>
                  <a:gd name="T10" fmla="*/ 4 w 41"/>
                  <a:gd name="T11" fmla="*/ 68 h 78"/>
                  <a:gd name="T12" fmla="*/ 2 w 41"/>
                  <a:gd name="T13" fmla="*/ 64 h 78"/>
                  <a:gd name="T14" fmla="*/ 0 w 41"/>
                  <a:gd name="T15" fmla="*/ 51 h 78"/>
                  <a:gd name="T16" fmla="*/ 2 w 41"/>
                  <a:gd name="T17" fmla="*/ 37 h 78"/>
                  <a:gd name="T18" fmla="*/ 6 w 41"/>
                  <a:gd name="T19" fmla="*/ 27 h 78"/>
                  <a:gd name="T20" fmla="*/ 12 w 41"/>
                  <a:gd name="T21" fmla="*/ 25 h 78"/>
                  <a:gd name="T22" fmla="*/ 20 w 41"/>
                  <a:gd name="T23" fmla="*/ 23 h 78"/>
                  <a:gd name="T24" fmla="*/ 28 w 41"/>
                  <a:gd name="T25" fmla="*/ 25 h 78"/>
                  <a:gd name="T26" fmla="*/ 33 w 41"/>
                  <a:gd name="T27" fmla="*/ 29 h 78"/>
                  <a:gd name="T28" fmla="*/ 41 w 41"/>
                  <a:gd name="T29" fmla="*/ 0 h 78"/>
                  <a:gd name="T30" fmla="*/ 35 w 41"/>
                  <a:gd name="T31" fmla="*/ 78 h 78"/>
                  <a:gd name="T32" fmla="*/ 33 w 41"/>
                  <a:gd name="T33" fmla="*/ 43 h 78"/>
                  <a:gd name="T34" fmla="*/ 31 w 41"/>
                  <a:gd name="T35" fmla="*/ 37 h 78"/>
                  <a:gd name="T36" fmla="*/ 28 w 41"/>
                  <a:gd name="T37" fmla="*/ 31 h 78"/>
                  <a:gd name="T38" fmla="*/ 22 w 41"/>
                  <a:gd name="T39" fmla="*/ 31 h 78"/>
                  <a:gd name="T40" fmla="*/ 14 w 41"/>
                  <a:gd name="T41" fmla="*/ 31 h 78"/>
                  <a:gd name="T42" fmla="*/ 10 w 41"/>
                  <a:gd name="T43" fmla="*/ 37 h 78"/>
                  <a:gd name="T44" fmla="*/ 8 w 41"/>
                  <a:gd name="T45" fmla="*/ 43 h 78"/>
                  <a:gd name="T46" fmla="*/ 8 w 41"/>
                  <a:gd name="T47" fmla="*/ 51 h 78"/>
                  <a:gd name="T48" fmla="*/ 8 w 41"/>
                  <a:gd name="T49" fmla="*/ 58 h 78"/>
                  <a:gd name="T50" fmla="*/ 10 w 41"/>
                  <a:gd name="T51" fmla="*/ 64 h 78"/>
                  <a:gd name="T52" fmla="*/ 14 w 41"/>
                  <a:gd name="T53" fmla="*/ 68 h 78"/>
                  <a:gd name="T54" fmla="*/ 22 w 41"/>
                  <a:gd name="T55" fmla="*/ 70 h 78"/>
                  <a:gd name="T56" fmla="*/ 28 w 41"/>
                  <a:gd name="T57" fmla="*/ 68 h 78"/>
                  <a:gd name="T58" fmla="*/ 31 w 41"/>
                  <a:gd name="T59" fmla="*/ 64 h 78"/>
                  <a:gd name="T60" fmla="*/ 33 w 41"/>
                  <a:gd name="T61" fmla="*/ 58 h 78"/>
                  <a:gd name="T62" fmla="*/ 33 w 41"/>
                  <a:gd name="T63" fmla="*/ 51 h 78"/>
                  <a:gd name="T64" fmla="*/ 33 w 41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78">
                    <a:moveTo>
                      <a:pt x="35" y="78"/>
                    </a:moveTo>
                    <a:lnTo>
                      <a:pt x="35" y="70"/>
                    </a:lnTo>
                    <a:lnTo>
                      <a:pt x="35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3" y="29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78"/>
                    </a:lnTo>
                    <a:lnTo>
                      <a:pt x="35" y="78"/>
                    </a:lnTo>
                    <a:close/>
                    <a:moveTo>
                      <a:pt x="33" y="43"/>
                    </a:moveTo>
                    <a:lnTo>
                      <a:pt x="33" y="43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43"/>
                    </a:lnTo>
                    <a:lnTo>
                      <a:pt x="3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Freeform 175"/>
              <p:cNvSpPr>
                <a:spLocks noEditPoints="1"/>
              </p:cNvSpPr>
              <p:nvPr/>
            </p:nvSpPr>
            <p:spPr bwMode="auto">
              <a:xfrm>
                <a:off x="1606" y="1822"/>
                <a:ext cx="43" cy="55"/>
              </a:xfrm>
              <a:custGeom>
                <a:avLst/>
                <a:gdLst>
                  <a:gd name="T0" fmla="*/ 35 w 43"/>
                  <a:gd name="T1" fmla="*/ 49 h 55"/>
                  <a:gd name="T2" fmla="*/ 27 w 43"/>
                  <a:gd name="T3" fmla="*/ 53 h 55"/>
                  <a:gd name="T4" fmla="*/ 19 w 43"/>
                  <a:gd name="T5" fmla="*/ 55 h 55"/>
                  <a:gd name="T6" fmla="*/ 10 w 43"/>
                  <a:gd name="T7" fmla="*/ 53 h 55"/>
                  <a:gd name="T8" fmla="*/ 4 w 43"/>
                  <a:gd name="T9" fmla="*/ 49 h 55"/>
                  <a:gd name="T10" fmla="*/ 2 w 43"/>
                  <a:gd name="T11" fmla="*/ 45 h 55"/>
                  <a:gd name="T12" fmla="*/ 0 w 43"/>
                  <a:gd name="T13" fmla="*/ 39 h 55"/>
                  <a:gd name="T14" fmla="*/ 2 w 43"/>
                  <a:gd name="T15" fmla="*/ 33 h 55"/>
                  <a:gd name="T16" fmla="*/ 6 w 43"/>
                  <a:gd name="T17" fmla="*/ 28 h 55"/>
                  <a:gd name="T18" fmla="*/ 19 w 43"/>
                  <a:gd name="T19" fmla="*/ 24 h 55"/>
                  <a:gd name="T20" fmla="*/ 35 w 43"/>
                  <a:gd name="T21" fmla="*/ 18 h 55"/>
                  <a:gd name="T22" fmla="*/ 33 w 43"/>
                  <a:gd name="T23" fmla="*/ 14 h 55"/>
                  <a:gd name="T24" fmla="*/ 31 w 43"/>
                  <a:gd name="T25" fmla="*/ 10 h 55"/>
                  <a:gd name="T26" fmla="*/ 21 w 43"/>
                  <a:gd name="T27" fmla="*/ 6 h 55"/>
                  <a:gd name="T28" fmla="*/ 14 w 43"/>
                  <a:gd name="T29" fmla="*/ 8 h 55"/>
                  <a:gd name="T30" fmla="*/ 8 w 43"/>
                  <a:gd name="T31" fmla="*/ 14 h 55"/>
                  <a:gd name="T32" fmla="*/ 2 w 43"/>
                  <a:gd name="T33" fmla="*/ 8 h 55"/>
                  <a:gd name="T34" fmla="*/ 10 w 43"/>
                  <a:gd name="T35" fmla="*/ 2 h 55"/>
                  <a:gd name="T36" fmla="*/ 21 w 43"/>
                  <a:gd name="T37" fmla="*/ 0 h 55"/>
                  <a:gd name="T38" fmla="*/ 31 w 43"/>
                  <a:gd name="T39" fmla="*/ 2 h 55"/>
                  <a:gd name="T40" fmla="*/ 41 w 43"/>
                  <a:gd name="T41" fmla="*/ 10 h 55"/>
                  <a:gd name="T42" fmla="*/ 43 w 43"/>
                  <a:gd name="T43" fmla="*/ 55 h 55"/>
                  <a:gd name="T44" fmla="*/ 35 w 43"/>
                  <a:gd name="T45" fmla="*/ 30 h 55"/>
                  <a:gd name="T46" fmla="*/ 19 w 43"/>
                  <a:gd name="T47" fmla="*/ 30 h 55"/>
                  <a:gd name="T48" fmla="*/ 12 w 43"/>
                  <a:gd name="T49" fmla="*/ 31 h 55"/>
                  <a:gd name="T50" fmla="*/ 8 w 43"/>
                  <a:gd name="T51" fmla="*/ 39 h 55"/>
                  <a:gd name="T52" fmla="*/ 10 w 43"/>
                  <a:gd name="T53" fmla="*/ 43 h 55"/>
                  <a:gd name="T54" fmla="*/ 15 w 43"/>
                  <a:gd name="T55" fmla="*/ 47 h 55"/>
                  <a:gd name="T56" fmla="*/ 19 w 43"/>
                  <a:gd name="T57" fmla="*/ 47 h 55"/>
                  <a:gd name="T58" fmla="*/ 27 w 43"/>
                  <a:gd name="T59" fmla="*/ 47 h 55"/>
                  <a:gd name="T60" fmla="*/ 31 w 43"/>
                  <a:gd name="T61" fmla="*/ 45 h 55"/>
                  <a:gd name="T62" fmla="*/ 35 w 43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5">
                    <a:moveTo>
                      <a:pt x="35" y="55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2" y="26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5"/>
                    </a:lnTo>
                    <a:lnTo>
                      <a:pt x="35" y="55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2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5" y="35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Freeform 176"/>
              <p:cNvSpPr>
                <a:spLocks/>
              </p:cNvSpPr>
              <p:nvPr/>
            </p:nvSpPr>
            <p:spPr bwMode="auto">
              <a:xfrm>
                <a:off x="1662" y="1807"/>
                <a:ext cx="26" cy="70"/>
              </a:xfrm>
              <a:custGeom>
                <a:avLst/>
                <a:gdLst>
                  <a:gd name="T0" fmla="*/ 20 w 26"/>
                  <a:gd name="T1" fmla="*/ 70 h 70"/>
                  <a:gd name="T2" fmla="*/ 20 w 26"/>
                  <a:gd name="T3" fmla="*/ 70 h 70"/>
                  <a:gd name="T4" fmla="*/ 14 w 26"/>
                  <a:gd name="T5" fmla="*/ 68 h 70"/>
                  <a:gd name="T6" fmla="*/ 10 w 26"/>
                  <a:gd name="T7" fmla="*/ 64 h 70"/>
                  <a:gd name="T8" fmla="*/ 10 w 26"/>
                  <a:gd name="T9" fmla="*/ 64 h 70"/>
                  <a:gd name="T10" fmla="*/ 8 w 26"/>
                  <a:gd name="T11" fmla="*/ 60 h 70"/>
                  <a:gd name="T12" fmla="*/ 6 w 26"/>
                  <a:gd name="T13" fmla="*/ 54 h 70"/>
                  <a:gd name="T14" fmla="*/ 6 w 26"/>
                  <a:gd name="T15" fmla="*/ 23 h 70"/>
                  <a:gd name="T16" fmla="*/ 0 w 26"/>
                  <a:gd name="T17" fmla="*/ 23 h 70"/>
                  <a:gd name="T18" fmla="*/ 0 w 26"/>
                  <a:gd name="T19" fmla="*/ 15 h 70"/>
                  <a:gd name="T20" fmla="*/ 6 w 26"/>
                  <a:gd name="T21" fmla="*/ 15 h 70"/>
                  <a:gd name="T22" fmla="*/ 6 w 26"/>
                  <a:gd name="T23" fmla="*/ 0 h 70"/>
                  <a:gd name="T24" fmla="*/ 14 w 26"/>
                  <a:gd name="T25" fmla="*/ 0 h 70"/>
                  <a:gd name="T26" fmla="*/ 14 w 26"/>
                  <a:gd name="T27" fmla="*/ 15 h 70"/>
                  <a:gd name="T28" fmla="*/ 26 w 26"/>
                  <a:gd name="T29" fmla="*/ 15 h 70"/>
                  <a:gd name="T30" fmla="*/ 26 w 26"/>
                  <a:gd name="T31" fmla="*/ 23 h 70"/>
                  <a:gd name="T32" fmla="*/ 14 w 26"/>
                  <a:gd name="T33" fmla="*/ 23 h 70"/>
                  <a:gd name="T34" fmla="*/ 14 w 26"/>
                  <a:gd name="T35" fmla="*/ 54 h 70"/>
                  <a:gd name="T36" fmla="*/ 14 w 26"/>
                  <a:gd name="T37" fmla="*/ 54 h 70"/>
                  <a:gd name="T38" fmla="*/ 16 w 26"/>
                  <a:gd name="T39" fmla="*/ 60 h 70"/>
                  <a:gd name="T40" fmla="*/ 16 w 26"/>
                  <a:gd name="T41" fmla="*/ 60 h 70"/>
                  <a:gd name="T42" fmla="*/ 18 w 26"/>
                  <a:gd name="T43" fmla="*/ 62 h 70"/>
                  <a:gd name="T44" fmla="*/ 22 w 26"/>
                  <a:gd name="T45" fmla="*/ 62 h 70"/>
                  <a:gd name="T46" fmla="*/ 26 w 26"/>
                  <a:gd name="T47" fmla="*/ 62 h 70"/>
                  <a:gd name="T48" fmla="*/ 26 w 26"/>
                  <a:gd name="T49" fmla="*/ 70 h 70"/>
                  <a:gd name="T50" fmla="*/ 20 w 26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70">
                    <a:moveTo>
                      <a:pt x="20" y="70"/>
                    </a:moveTo>
                    <a:lnTo>
                      <a:pt x="20" y="70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6" y="54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3"/>
                    </a:lnTo>
                    <a:lnTo>
                      <a:pt x="14" y="23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70"/>
                    </a:lnTo>
                    <a:lnTo>
                      <a:pt x="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Freeform 177"/>
              <p:cNvSpPr>
                <a:spLocks noEditPoints="1"/>
              </p:cNvSpPr>
              <p:nvPr/>
            </p:nvSpPr>
            <p:spPr bwMode="auto">
              <a:xfrm>
                <a:off x="1698" y="1822"/>
                <a:ext cx="42" cy="55"/>
              </a:xfrm>
              <a:custGeom>
                <a:avLst/>
                <a:gdLst>
                  <a:gd name="T0" fmla="*/ 35 w 42"/>
                  <a:gd name="T1" fmla="*/ 49 h 55"/>
                  <a:gd name="T2" fmla="*/ 27 w 42"/>
                  <a:gd name="T3" fmla="*/ 53 h 55"/>
                  <a:gd name="T4" fmla="*/ 19 w 42"/>
                  <a:gd name="T5" fmla="*/ 55 h 55"/>
                  <a:gd name="T6" fmla="*/ 9 w 42"/>
                  <a:gd name="T7" fmla="*/ 53 h 55"/>
                  <a:gd name="T8" fmla="*/ 3 w 42"/>
                  <a:gd name="T9" fmla="*/ 49 h 55"/>
                  <a:gd name="T10" fmla="*/ 2 w 42"/>
                  <a:gd name="T11" fmla="*/ 45 h 55"/>
                  <a:gd name="T12" fmla="*/ 0 w 42"/>
                  <a:gd name="T13" fmla="*/ 39 h 55"/>
                  <a:gd name="T14" fmla="*/ 2 w 42"/>
                  <a:gd name="T15" fmla="*/ 33 h 55"/>
                  <a:gd name="T16" fmla="*/ 5 w 42"/>
                  <a:gd name="T17" fmla="*/ 28 h 55"/>
                  <a:gd name="T18" fmla="*/ 19 w 42"/>
                  <a:gd name="T19" fmla="*/ 24 h 55"/>
                  <a:gd name="T20" fmla="*/ 35 w 42"/>
                  <a:gd name="T21" fmla="*/ 18 h 55"/>
                  <a:gd name="T22" fmla="*/ 33 w 42"/>
                  <a:gd name="T23" fmla="*/ 14 h 55"/>
                  <a:gd name="T24" fmla="*/ 31 w 42"/>
                  <a:gd name="T25" fmla="*/ 10 h 55"/>
                  <a:gd name="T26" fmla="*/ 21 w 42"/>
                  <a:gd name="T27" fmla="*/ 6 h 55"/>
                  <a:gd name="T28" fmla="*/ 13 w 42"/>
                  <a:gd name="T29" fmla="*/ 8 h 55"/>
                  <a:gd name="T30" fmla="*/ 7 w 42"/>
                  <a:gd name="T31" fmla="*/ 14 h 55"/>
                  <a:gd name="T32" fmla="*/ 2 w 42"/>
                  <a:gd name="T33" fmla="*/ 8 h 55"/>
                  <a:gd name="T34" fmla="*/ 9 w 42"/>
                  <a:gd name="T35" fmla="*/ 2 h 55"/>
                  <a:gd name="T36" fmla="*/ 21 w 42"/>
                  <a:gd name="T37" fmla="*/ 0 h 55"/>
                  <a:gd name="T38" fmla="*/ 31 w 42"/>
                  <a:gd name="T39" fmla="*/ 2 h 55"/>
                  <a:gd name="T40" fmla="*/ 41 w 42"/>
                  <a:gd name="T41" fmla="*/ 10 h 55"/>
                  <a:gd name="T42" fmla="*/ 42 w 42"/>
                  <a:gd name="T43" fmla="*/ 55 h 55"/>
                  <a:gd name="T44" fmla="*/ 35 w 42"/>
                  <a:gd name="T45" fmla="*/ 30 h 55"/>
                  <a:gd name="T46" fmla="*/ 19 w 42"/>
                  <a:gd name="T47" fmla="*/ 30 h 55"/>
                  <a:gd name="T48" fmla="*/ 11 w 42"/>
                  <a:gd name="T49" fmla="*/ 31 h 55"/>
                  <a:gd name="T50" fmla="*/ 7 w 42"/>
                  <a:gd name="T51" fmla="*/ 39 h 55"/>
                  <a:gd name="T52" fmla="*/ 9 w 42"/>
                  <a:gd name="T53" fmla="*/ 43 h 55"/>
                  <a:gd name="T54" fmla="*/ 15 w 42"/>
                  <a:gd name="T55" fmla="*/ 47 h 55"/>
                  <a:gd name="T56" fmla="*/ 19 w 42"/>
                  <a:gd name="T57" fmla="*/ 47 h 55"/>
                  <a:gd name="T58" fmla="*/ 27 w 42"/>
                  <a:gd name="T59" fmla="*/ 47 h 55"/>
                  <a:gd name="T60" fmla="*/ 31 w 42"/>
                  <a:gd name="T61" fmla="*/ 45 h 55"/>
                  <a:gd name="T62" fmla="*/ 35 w 42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55">
                    <a:moveTo>
                      <a:pt x="35" y="55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1" y="26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2" y="18"/>
                    </a:lnTo>
                    <a:lnTo>
                      <a:pt x="42" y="55"/>
                    </a:lnTo>
                    <a:lnTo>
                      <a:pt x="35" y="55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1"/>
                    </a:lnTo>
                    <a:lnTo>
                      <a:pt x="9" y="35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Freeform 178"/>
              <p:cNvSpPr>
                <a:spLocks/>
              </p:cNvSpPr>
              <p:nvPr/>
            </p:nvSpPr>
            <p:spPr bwMode="auto">
              <a:xfrm>
                <a:off x="1760" y="1822"/>
                <a:ext cx="41" cy="55"/>
              </a:xfrm>
              <a:custGeom>
                <a:avLst/>
                <a:gdLst>
                  <a:gd name="T0" fmla="*/ 33 w 41"/>
                  <a:gd name="T1" fmla="*/ 55 h 55"/>
                  <a:gd name="T2" fmla="*/ 33 w 41"/>
                  <a:gd name="T3" fmla="*/ 22 h 55"/>
                  <a:gd name="T4" fmla="*/ 33 w 41"/>
                  <a:gd name="T5" fmla="*/ 22 h 55"/>
                  <a:gd name="T6" fmla="*/ 33 w 41"/>
                  <a:gd name="T7" fmla="*/ 16 h 55"/>
                  <a:gd name="T8" fmla="*/ 29 w 41"/>
                  <a:gd name="T9" fmla="*/ 10 h 55"/>
                  <a:gd name="T10" fmla="*/ 29 w 41"/>
                  <a:gd name="T11" fmla="*/ 10 h 55"/>
                  <a:gd name="T12" fmla="*/ 25 w 41"/>
                  <a:gd name="T13" fmla="*/ 8 h 55"/>
                  <a:gd name="T14" fmla="*/ 20 w 41"/>
                  <a:gd name="T15" fmla="*/ 8 h 55"/>
                  <a:gd name="T16" fmla="*/ 20 w 41"/>
                  <a:gd name="T17" fmla="*/ 8 h 55"/>
                  <a:gd name="T18" fmla="*/ 14 w 41"/>
                  <a:gd name="T19" fmla="*/ 8 h 55"/>
                  <a:gd name="T20" fmla="*/ 10 w 41"/>
                  <a:gd name="T21" fmla="*/ 10 h 55"/>
                  <a:gd name="T22" fmla="*/ 10 w 41"/>
                  <a:gd name="T23" fmla="*/ 10 h 55"/>
                  <a:gd name="T24" fmla="*/ 8 w 41"/>
                  <a:gd name="T25" fmla="*/ 16 h 55"/>
                  <a:gd name="T26" fmla="*/ 8 w 41"/>
                  <a:gd name="T27" fmla="*/ 22 h 55"/>
                  <a:gd name="T28" fmla="*/ 8 w 41"/>
                  <a:gd name="T29" fmla="*/ 55 h 55"/>
                  <a:gd name="T30" fmla="*/ 0 w 41"/>
                  <a:gd name="T31" fmla="*/ 55 h 55"/>
                  <a:gd name="T32" fmla="*/ 0 w 41"/>
                  <a:gd name="T33" fmla="*/ 0 h 55"/>
                  <a:gd name="T34" fmla="*/ 8 w 41"/>
                  <a:gd name="T35" fmla="*/ 0 h 55"/>
                  <a:gd name="T36" fmla="*/ 8 w 41"/>
                  <a:gd name="T37" fmla="*/ 6 h 55"/>
                  <a:gd name="T38" fmla="*/ 8 w 41"/>
                  <a:gd name="T39" fmla="*/ 6 h 55"/>
                  <a:gd name="T40" fmla="*/ 14 w 41"/>
                  <a:gd name="T41" fmla="*/ 2 h 55"/>
                  <a:gd name="T42" fmla="*/ 21 w 41"/>
                  <a:gd name="T43" fmla="*/ 0 h 55"/>
                  <a:gd name="T44" fmla="*/ 21 w 41"/>
                  <a:gd name="T45" fmla="*/ 0 h 55"/>
                  <a:gd name="T46" fmla="*/ 29 w 41"/>
                  <a:gd name="T47" fmla="*/ 2 h 55"/>
                  <a:gd name="T48" fmla="*/ 35 w 41"/>
                  <a:gd name="T49" fmla="*/ 6 h 55"/>
                  <a:gd name="T50" fmla="*/ 35 w 41"/>
                  <a:gd name="T51" fmla="*/ 6 h 55"/>
                  <a:gd name="T52" fmla="*/ 39 w 41"/>
                  <a:gd name="T53" fmla="*/ 12 h 55"/>
                  <a:gd name="T54" fmla="*/ 41 w 41"/>
                  <a:gd name="T55" fmla="*/ 20 h 55"/>
                  <a:gd name="T56" fmla="*/ 41 w 41"/>
                  <a:gd name="T57" fmla="*/ 55 h 55"/>
                  <a:gd name="T58" fmla="*/ 33 w 41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1" y="20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Freeform 179"/>
              <p:cNvSpPr>
                <a:spLocks noEditPoints="1"/>
              </p:cNvSpPr>
              <p:nvPr/>
            </p:nvSpPr>
            <p:spPr bwMode="auto">
              <a:xfrm>
                <a:off x="1817" y="1822"/>
                <a:ext cx="43" cy="78"/>
              </a:xfrm>
              <a:custGeom>
                <a:avLst/>
                <a:gdLst>
                  <a:gd name="T0" fmla="*/ 37 w 43"/>
                  <a:gd name="T1" fmla="*/ 72 h 78"/>
                  <a:gd name="T2" fmla="*/ 19 w 43"/>
                  <a:gd name="T3" fmla="*/ 78 h 78"/>
                  <a:gd name="T4" fmla="*/ 9 w 43"/>
                  <a:gd name="T5" fmla="*/ 76 h 78"/>
                  <a:gd name="T6" fmla="*/ 2 w 43"/>
                  <a:gd name="T7" fmla="*/ 71 h 78"/>
                  <a:gd name="T8" fmla="*/ 7 w 43"/>
                  <a:gd name="T9" fmla="*/ 67 h 78"/>
                  <a:gd name="T10" fmla="*/ 13 w 43"/>
                  <a:gd name="T11" fmla="*/ 71 h 78"/>
                  <a:gd name="T12" fmla="*/ 19 w 43"/>
                  <a:gd name="T13" fmla="*/ 72 h 78"/>
                  <a:gd name="T14" fmla="*/ 31 w 43"/>
                  <a:gd name="T15" fmla="*/ 67 h 78"/>
                  <a:gd name="T16" fmla="*/ 33 w 43"/>
                  <a:gd name="T17" fmla="*/ 63 h 78"/>
                  <a:gd name="T18" fmla="*/ 35 w 43"/>
                  <a:gd name="T19" fmla="*/ 47 h 78"/>
                  <a:gd name="T20" fmla="*/ 27 w 43"/>
                  <a:gd name="T21" fmla="*/ 53 h 78"/>
                  <a:gd name="T22" fmla="*/ 19 w 43"/>
                  <a:gd name="T23" fmla="*/ 53 h 78"/>
                  <a:gd name="T24" fmla="*/ 11 w 43"/>
                  <a:gd name="T25" fmla="*/ 53 h 78"/>
                  <a:gd name="T26" fmla="*/ 7 w 43"/>
                  <a:gd name="T27" fmla="*/ 49 h 78"/>
                  <a:gd name="T28" fmla="*/ 3 w 43"/>
                  <a:gd name="T29" fmla="*/ 45 h 78"/>
                  <a:gd name="T30" fmla="*/ 2 w 43"/>
                  <a:gd name="T31" fmla="*/ 39 h 78"/>
                  <a:gd name="T32" fmla="*/ 0 w 43"/>
                  <a:gd name="T33" fmla="*/ 28 h 78"/>
                  <a:gd name="T34" fmla="*/ 2 w 43"/>
                  <a:gd name="T35" fmla="*/ 14 h 78"/>
                  <a:gd name="T36" fmla="*/ 7 w 43"/>
                  <a:gd name="T37" fmla="*/ 4 h 78"/>
                  <a:gd name="T38" fmla="*/ 11 w 43"/>
                  <a:gd name="T39" fmla="*/ 2 h 78"/>
                  <a:gd name="T40" fmla="*/ 19 w 43"/>
                  <a:gd name="T41" fmla="*/ 0 h 78"/>
                  <a:gd name="T42" fmla="*/ 27 w 43"/>
                  <a:gd name="T43" fmla="*/ 2 h 78"/>
                  <a:gd name="T44" fmla="*/ 35 w 43"/>
                  <a:gd name="T45" fmla="*/ 8 h 78"/>
                  <a:gd name="T46" fmla="*/ 43 w 43"/>
                  <a:gd name="T47" fmla="*/ 0 h 78"/>
                  <a:gd name="T48" fmla="*/ 43 w 43"/>
                  <a:gd name="T49" fmla="*/ 55 h 78"/>
                  <a:gd name="T50" fmla="*/ 37 w 43"/>
                  <a:gd name="T51" fmla="*/ 72 h 78"/>
                  <a:gd name="T52" fmla="*/ 33 w 43"/>
                  <a:gd name="T53" fmla="*/ 20 h 78"/>
                  <a:gd name="T54" fmla="*/ 33 w 43"/>
                  <a:gd name="T55" fmla="*/ 14 h 78"/>
                  <a:gd name="T56" fmla="*/ 27 w 43"/>
                  <a:gd name="T57" fmla="*/ 8 h 78"/>
                  <a:gd name="T58" fmla="*/ 21 w 43"/>
                  <a:gd name="T59" fmla="*/ 8 h 78"/>
                  <a:gd name="T60" fmla="*/ 13 w 43"/>
                  <a:gd name="T61" fmla="*/ 8 h 78"/>
                  <a:gd name="T62" fmla="*/ 9 w 43"/>
                  <a:gd name="T63" fmla="*/ 14 h 78"/>
                  <a:gd name="T64" fmla="*/ 7 w 43"/>
                  <a:gd name="T65" fmla="*/ 20 h 78"/>
                  <a:gd name="T66" fmla="*/ 7 w 43"/>
                  <a:gd name="T67" fmla="*/ 28 h 78"/>
                  <a:gd name="T68" fmla="*/ 7 w 43"/>
                  <a:gd name="T69" fmla="*/ 35 h 78"/>
                  <a:gd name="T70" fmla="*/ 9 w 43"/>
                  <a:gd name="T71" fmla="*/ 41 h 78"/>
                  <a:gd name="T72" fmla="*/ 13 w 43"/>
                  <a:gd name="T73" fmla="*/ 45 h 78"/>
                  <a:gd name="T74" fmla="*/ 21 w 43"/>
                  <a:gd name="T75" fmla="*/ 47 h 78"/>
                  <a:gd name="T76" fmla="*/ 27 w 43"/>
                  <a:gd name="T77" fmla="*/ 45 h 78"/>
                  <a:gd name="T78" fmla="*/ 33 w 43"/>
                  <a:gd name="T79" fmla="*/ 41 h 78"/>
                  <a:gd name="T80" fmla="*/ 33 w 43"/>
                  <a:gd name="T81" fmla="*/ 35 h 78"/>
                  <a:gd name="T82" fmla="*/ 35 w 43"/>
                  <a:gd name="T83" fmla="*/ 28 h 78"/>
                  <a:gd name="T84" fmla="*/ 33 w 43"/>
                  <a:gd name="T8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78">
                    <a:moveTo>
                      <a:pt x="37" y="72"/>
                    </a:moveTo>
                    <a:lnTo>
                      <a:pt x="37" y="72"/>
                    </a:lnTo>
                    <a:lnTo>
                      <a:pt x="29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2" y="71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7" y="71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33" y="63"/>
                    </a:lnTo>
                    <a:lnTo>
                      <a:pt x="35" y="55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3" y="4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8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5" y="8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1" y="65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0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Freeform 180"/>
              <p:cNvSpPr>
                <a:spLocks noEditPoints="1"/>
              </p:cNvSpPr>
              <p:nvPr/>
            </p:nvSpPr>
            <p:spPr bwMode="auto">
              <a:xfrm>
                <a:off x="1832" y="2322"/>
                <a:ext cx="70" cy="84"/>
              </a:xfrm>
              <a:custGeom>
                <a:avLst/>
                <a:gdLst>
                  <a:gd name="T0" fmla="*/ 61 w 70"/>
                  <a:gd name="T1" fmla="*/ 84 h 84"/>
                  <a:gd name="T2" fmla="*/ 55 w 70"/>
                  <a:gd name="T3" fmla="*/ 66 h 84"/>
                  <a:gd name="T4" fmla="*/ 18 w 70"/>
                  <a:gd name="T5" fmla="*/ 64 h 84"/>
                  <a:gd name="T6" fmla="*/ 10 w 70"/>
                  <a:gd name="T7" fmla="*/ 84 h 84"/>
                  <a:gd name="T8" fmla="*/ 0 w 70"/>
                  <a:gd name="T9" fmla="*/ 84 h 84"/>
                  <a:gd name="T10" fmla="*/ 33 w 70"/>
                  <a:gd name="T11" fmla="*/ 0 h 84"/>
                  <a:gd name="T12" fmla="*/ 41 w 70"/>
                  <a:gd name="T13" fmla="*/ 0 h 84"/>
                  <a:gd name="T14" fmla="*/ 70 w 70"/>
                  <a:gd name="T15" fmla="*/ 84 h 84"/>
                  <a:gd name="T16" fmla="*/ 61 w 70"/>
                  <a:gd name="T17" fmla="*/ 84 h 84"/>
                  <a:gd name="T18" fmla="*/ 37 w 70"/>
                  <a:gd name="T19" fmla="*/ 13 h 84"/>
                  <a:gd name="T20" fmla="*/ 20 w 70"/>
                  <a:gd name="T21" fmla="*/ 58 h 84"/>
                  <a:gd name="T22" fmla="*/ 51 w 70"/>
                  <a:gd name="T23" fmla="*/ 58 h 84"/>
                  <a:gd name="T24" fmla="*/ 37 w 70"/>
                  <a:gd name="T25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4">
                    <a:moveTo>
                      <a:pt x="61" y="84"/>
                    </a:moveTo>
                    <a:lnTo>
                      <a:pt x="55" y="66"/>
                    </a:lnTo>
                    <a:lnTo>
                      <a:pt x="18" y="64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70" y="84"/>
                    </a:lnTo>
                    <a:lnTo>
                      <a:pt x="61" y="84"/>
                    </a:lnTo>
                    <a:close/>
                    <a:moveTo>
                      <a:pt x="37" y="13"/>
                    </a:moveTo>
                    <a:lnTo>
                      <a:pt x="20" y="58"/>
                    </a:lnTo>
                    <a:lnTo>
                      <a:pt x="51" y="58"/>
                    </a:lnTo>
                    <a:lnTo>
                      <a:pt x="3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Freeform 181"/>
              <p:cNvSpPr>
                <a:spLocks/>
              </p:cNvSpPr>
              <p:nvPr/>
            </p:nvSpPr>
            <p:spPr bwMode="auto">
              <a:xfrm>
                <a:off x="1914" y="2324"/>
                <a:ext cx="22" cy="84"/>
              </a:xfrm>
              <a:custGeom>
                <a:avLst/>
                <a:gdLst>
                  <a:gd name="T0" fmla="*/ 14 w 22"/>
                  <a:gd name="T1" fmla="*/ 84 h 84"/>
                  <a:gd name="T2" fmla="*/ 14 w 22"/>
                  <a:gd name="T3" fmla="*/ 84 h 84"/>
                  <a:gd name="T4" fmla="*/ 8 w 22"/>
                  <a:gd name="T5" fmla="*/ 82 h 84"/>
                  <a:gd name="T6" fmla="*/ 4 w 22"/>
                  <a:gd name="T7" fmla="*/ 78 h 84"/>
                  <a:gd name="T8" fmla="*/ 4 w 22"/>
                  <a:gd name="T9" fmla="*/ 78 h 84"/>
                  <a:gd name="T10" fmla="*/ 0 w 22"/>
                  <a:gd name="T11" fmla="*/ 74 h 84"/>
                  <a:gd name="T12" fmla="*/ 0 w 22"/>
                  <a:gd name="T13" fmla="*/ 68 h 84"/>
                  <a:gd name="T14" fmla="*/ 0 w 22"/>
                  <a:gd name="T15" fmla="*/ 0 h 84"/>
                  <a:gd name="T16" fmla="*/ 10 w 22"/>
                  <a:gd name="T17" fmla="*/ 0 h 84"/>
                  <a:gd name="T18" fmla="*/ 8 w 22"/>
                  <a:gd name="T19" fmla="*/ 68 h 84"/>
                  <a:gd name="T20" fmla="*/ 8 w 22"/>
                  <a:gd name="T21" fmla="*/ 68 h 84"/>
                  <a:gd name="T22" fmla="*/ 10 w 22"/>
                  <a:gd name="T23" fmla="*/ 74 h 84"/>
                  <a:gd name="T24" fmla="*/ 10 w 22"/>
                  <a:gd name="T25" fmla="*/ 74 h 84"/>
                  <a:gd name="T26" fmla="*/ 12 w 22"/>
                  <a:gd name="T27" fmla="*/ 76 h 84"/>
                  <a:gd name="T28" fmla="*/ 16 w 22"/>
                  <a:gd name="T29" fmla="*/ 76 h 84"/>
                  <a:gd name="T30" fmla="*/ 22 w 22"/>
                  <a:gd name="T31" fmla="*/ 76 h 84"/>
                  <a:gd name="T32" fmla="*/ 22 w 22"/>
                  <a:gd name="T33" fmla="*/ 84 h 84"/>
                  <a:gd name="T34" fmla="*/ 14 w 22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84">
                    <a:moveTo>
                      <a:pt x="14" y="84"/>
                    </a:moveTo>
                    <a:lnTo>
                      <a:pt x="14" y="84"/>
                    </a:lnTo>
                    <a:lnTo>
                      <a:pt x="8" y="8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6"/>
                    </a:lnTo>
                    <a:lnTo>
                      <a:pt x="22" y="84"/>
                    </a:lnTo>
                    <a:lnTo>
                      <a:pt x="1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Freeform 182"/>
              <p:cNvSpPr>
                <a:spLocks noEditPoints="1"/>
              </p:cNvSpPr>
              <p:nvPr/>
            </p:nvSpPr>
            <p:spPr bwMode="auto">
              <a:xfrm>
                <a:off x="1943" y="2349"/>
                <a:ext cx="49" cy="59"/>
              </a:xfrm>
              <a:custGeom>
                <a:avLst/>
                <a:gdLst>
                  <a:gd name="T0" fmla="*/ 47 w 49"/>
                  <a:gd name="T1" fmla="*/ 43 h 59"/>
                  <a:gd name="T2" fmla="*/ 41 w 49"/>
                  <a:gd name="T3" fmla="*/ 53 h 59"/>
                  <a:gd name="T4" fmla="*/ 34 w 49"/>
                  <a:gd name="T5" fmla="*/ 57 h 59"/>
                  <a:gd name="T6" fmla="*/ 24 w 49"/>
                  <a:gd name="T7" fmla="*/ 59 h 59"/>
                  <a:gd name="T8" fmla="*/ 8 w 49"/>
                  <a:gd name="T9" fmla="*/ 53 h 59"/>
                  <a:gd name="T10" fmla="*/ 4 w 49"/>
                  <a:gd name="T11" fmla="*/ 47 h 59"/>
                  <a:gd name="T12" fmla="*/ 2 w 49"/>
                  <a:gd name="T13" fmla="*/ 43 h 59"/>
                  <a:gd name="T14" fmla="*/ 0 w 49"/>
                  <a:gd name="T15" fmla="*/ 29 h 59"/>
                  <a:gd name="T16" fmla="*/ 2 w 49"/>
                  <a:gd name="T17" fmla="*/ 16 h 59"/>
                  <a:gd name="T18" fmla="*/ 8 w 49"/>
                  <a:gd name="T19" fmla="*/ 6 h 59"/>
                  <a:gd name="T20" fmla="*/ 16 w 49"/>
                  <a:gd name="T21" fmla="*/ 2 h 59"/>
                  <a:gd name="T22" fmla="*/ 26 w 49"/>
                  <a:gd name="T23" fmla="*/ 0 h 59"/>
                  <a:gd name="T24" fmla="*/ 41 w 49"/>
                  <a:gd name="T25" fmla="*/ 6 h 59"/>
                  <a:gd name="T26" fmla="*/ 45 w 49"/>
                  <a:gd name="T27" fmla="*/ 12 h 59"/>
                  <a:gd name="T28" fmla="*/ 47 w 49"/>
                  <a:gd name="T29" fmla="*/ 16 h 59"/>
                  <a:gd name="T30" fmla="*/ 49 w 49"/>
                  <a:gd name="T31" fmla="*/ 29 h 59"/>
                  <a:gd name="T32" fmla="*/ 47 w 49"/>
                  <a:gd name="T33" fmla="*/ 43 h 59"/>
                  <a:gd name="T34" fmla="*/ 39 w 49"/>
                  <a:gd name="T35" fmla="*/ 20 h 59"/>
                  <a:gd name="T36" fmla="*/ 36 w 49"/>
                  <a:gd name="T37" fmla="*/ 12 h 59"/>
                  <a:gd name="T38" fmla="*/ 32 w 49"/>
                  <a:gd name="T39" fmla="*/ 8 h 59"/>
                  <a:gd name="T40" fmla="*/ 26 w 49"/>
                  <a:gd name="T41" fmla="*/ 8 h 59"/>
                  <a:gd name="T42" fmla="*/ 14 w 49"/>
                  <a:gd name="T43" fmla="*/ 12 h 59"/>
                  <a:gd name="T44" fmla="*/ 12 w 49"/>
                  <a:gd name="T45" fmla="*/ 14 h 59"/>
                  <a:gd name="T46" fmla="*/ 10 w 49"/>
                  <a:gd name="T47" fmla="*/ 18 h 59"/>
                  <a:gd name="T48" fmla="*/ 10 w 49"/>
                  <a:gd name="T49" fmla="*/ 29 h 59"/>
                  <a:gd name="T50" fmla="*/ 10 w 49"/>
                  <a:gd name="T51" fmla="*/ 39 h 59"/>
                  <a:gd name="T52" fmla="*/ 14 w 49"/>
                  <a:gd name="T53" fmla="*/ 47 h 59"/>
                  <a:gd name="T54" fmla="*/ 18 w 49"/>
                  <a:gd name="T55" fmla="*/ 51 h 59"/>
                  <a:gd name="T56" fmla="*/ 24 w 49"/>
                  <a:gd name="T57" fmla="*/ 51 h 59"/>
                  <a:gd name="T58" fmla="*/ 36 w 49"/>
                  <a:gd name="T59" fmla="*/ 47 h 59"/>
                  <a:gd name="T60" fmla="*/ 37 w 49"/>
                  <a:gd name="T61" fmla="*/ 45 h 59"/>
                  <a:gd name="T62" fmla="*/ 39 w 49"/>
                  <a:gd name="T63" fmla="*/ 41 h 59"/>
                  <a:gd name="T64" fmla="*/ 39 w 49"/>
                  <a:gd name="T65" fmla="*/ 29 h 59"/>
                  <a:gd name="T66" fmla="*/ 39 w 49"/>
                  <a:gd name="T67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59">
                    <a:moveTo>
                      <a:pt x="47" y="43"/>
                    </a:moveTo>
                    <a:lnTo>
                      <a:pt x="47" y="43"/>
                    </a:lnTo>
                    <a:lnTo>
                      <a:pt x="45" y="49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16" y="57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43"/>
                    </a:lnTo>
                    <a:lnTo>
                      <a:pt x="47" y="43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4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8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30" y="51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7" y="45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0"/>
                    </a:lnTo>
                    <a:lnTo>
                      <a:pt x="3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Freeform 183"/>
              <p:cNvSpPr>
                <a:spLocks/>
              </p:cNvSpPr>
              <p:nvPr/>
            </p:nvSpPr>
            <p:spPr bwMode="auto">
              <a:xfrm>
                <a:off x="2010" y="2324"/>
                <a:ext cx="45" cy="84"/>
              </a:xfrm>
              <a:custGeom>
                <a:avLst/>
                <a:gdLst>
                  <a:gd name="T0" fmla="*/ 37 w 45"/>
                  <a:gd name="T1" fmla="*/ 84 h 84"/>
                  <a:gd name="T2" fmla="*/ 37 w 45"/>
                  <a:gd name="T3" fmla="*/ 49 h 84"/>
                  <a:gd name="T4" fmla="*/ 37 w 45"/>
                  <a:gd name="T5" fmla="*/ 49 h 84"/>
                  <a:gd name="T6" fmla="*/ 35 w 45"/>
                  <a:gd name="T7" fmla="*/ 43 h 84"/>
                  <a:gd name="T8" fmla="*/ 33 w 45"/>
                  <a:gd name="T9" fmla="*/ 37 h 84"/>
                  <a:gd name="T10" fmla="*/ 33 w 45"/>
                  <a:gd name="T11" fmla="*/ 37 h 84"/>
                  <a:gd name="T12" fmla="*/ 29 w 45"/>
                  <a:gd name="T13" fmla="*/ 35 h 84"/>
                  <a:gd name="T14" fmla="*/ 23 w 45"/>
                  <a:gd name="T15" fmla="*/ 33 h 84"/>
                  <a:gd name="T16" fmla="*/ 23 w 45"/>
                  <a:gd name="T17" fmla="*/ 33 h 84"/>
                  <a:gd name="T18" fmla="*/ 17 w 45"/>
                  <a:gd name="T19" fmla="*/ 33 h 84"/>
                  <a:gd name="T20" fmla="*/ 11 w 45"/>
                  <a:gd name="T21" fmla="*/ 37 h 84"/>
                  <a:gd name="T22" fmla="*/ 11 w 45"/>
                  <a:gd name="T23" fmla="*/ 37 h 84"/>
                  <a:gd name="T24" fmla="*/ 10 w 45"/>
                  <a:gd name="T25" fmla="*/ 41 h 84"/>
                  <a:gd name="T26" fmla="*/ 8 w 45"/>
                  <a:gd name="T27" fmla="*/ 49 h 84"/>
                  <a:gd name="T28" fmla="*/ 8 w 45"/>
                  <a:gd name="T29" fmla="*/ 84 h 84"/>
                  <a:gd name="T30" fmla="*/ 0 w 45"/>
                  <a:gd name="T31" fmla="*/ 84 h 84"/>
                  <a:gd name="T32" fmla="*/ 0 w 45"/>
                  <a:gd name="T33" fmla="*/ 0 h 84"/>
                  <a:gd name="T34" fmla="*/ 10 w 45"/>
                  <a:gd name="T35" fmla="*/ 0 h 84"/>
                  <a:gd name="T36" fmla="*/ 8 w 45"/>
                  <a:gd name="T37" fmla="*/ 33 h 84"/>
                  <a:gd name="T38" fmla="*/ 8 w 45"/>
                  <a:gd name="T39" fmla="*/ 33 h 84"/>
                  <a:gd name="T40" fmla="*/ 15 w 45"/>
                  <a:gd name="T41" fmla="*/ 27 h 84"/>
                  <a:gd name="T42" fmla="*/ 25 w 45"/>
                  <a:gd name="T43" fmla="*/ 25 h 84"/>
                  <a:gd name="T44" fmla="*/ 25 w 45"/>
                  <a:gd name="T45" fmla="*/ 25 h 84"/>
                  <a:gd name="T46" fmla="*/ 33 w 45"/>
                  <a:gd name="T47" fmla="*/ 27 h 84"/>
                  <a:gd name="T48" fmla="*/ 41 w 45"/>
                  <a:gd name="T49" fmla="*/ 31 h 84"/>
                  <a:gd name="T50" fmla="*/ 41 w 45"/>
                  <a:gd name="T51" fmla="*/ 31 h 84"/>
                  <a:gd name="T52" fmla="*/ 45 w 45"/>
                  <a:gd name="T53" fmla="*/ 39 h 84"/>
                  <a:gd name="T54" fmla="*/ 45 w 45"/>
                  <a:gd name="T55" fmla="*/ 47 h 84"/>
                  <a:gd name="T56" fmla="*/ 45 w 45"/>
                  <a:gd name="T57" fmla="*/ 84 h 84"/>
                  <a:gd name="T58" fmla="*/ 37 w 45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84">
                    <a:moveTo>
                      <a:pt x="37" y="84"/>
                    </a:moveTo>
                    <a:lnTo>
                      <a:pt x="37" y="49"/>
                    </a:lnTo>
                    <a:lnTo>
                      <a:pt x="37" y="49"/>
                    </a:lnTo>
                    <a:lnTo>
                      <a:pt x="35" y="43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29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0" y="41"/>
                    </a:lnTo>
                    <a:lnTo>
                      <a:pt x="8" y="49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3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9"/>
                    </a:lnTo>
                    <a:lnTo>
                      <a:pt x="45" y="47"/>
                    </a:lnTo>
                    <a:lnTo>
                      <a:pt x="45" y="84"/>
                    </a:lnTo>
                    <a:lnTo>
                      <a:pt x="37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Freeform 184"/>
              <p:cNvSpPr>
                <a:spLocks noEditPoints="1"/>
              </p:cNvSpPr>
              <p:nvPr/>
            </p:nvSpPr>
            <p:spPr bwMode="auto">
              <a:xfrm>
                <a:off x="2070" y="2349"/>
                <a:ext cx="47" cy="61"/>
              </a:xfrm>
              <a:custGeom>
                <a:avLst/>
                <a:gdLst>
                  <a:gd name="T0" fmla="*/ 37 w 47"/>
                  <a:gd name="T1" fmla="*/ 55 h 61"/>
                  <a:gd name="T2" fmla="*/ 31 w 47"/>
                  <a:gd name="T3" fmla="*/ 59 h 61"/>
                  <a:gd name="T4" fmla="*/ 22 w 47"/>
                  <a:gd name="T5" fmla="*/ 61 h 61"/>
                  <a:gd name="T6" fmla="*/ 12 w 47"/>
                  <a:gd name="T7" fmla="*/ 59 h 61"/>
                  <a:gd name="T8" fmla="*/ 6 w 47"/>
                  <a:gd name="T9" fmla="*/ 55 h 61"/>
                  <a:gd name="T10" fmla="*/ 2 w 47"/>
                  <a:gd name="T11" fmla="*/ 49 h 61"/>
                  <a:gd name="T12" fmla="*/ 0 w 47"/>
                  <a:gd name="T13" fmla="*/ 43 h 61"/>
                  <a:gd name="T14" fmla="*/ 2 w 47"/>
                  <a:gd name="T15" fmla="*/ 35 h 61"/>
                  <a:gd name="T16" fmla="*/ 6 w 47"/>
                  <a:gd name="T17" fmla="*/ 31 h 61"/>
                  <a:gd name="T18" fmla="*/ 22 w 47"/>
                  <a:gd name="T19" fmla="*/ 27 h 61"/>
                  <a:gd name="T20" fmla="*/ 39 w 47"/>
                  <a:gd name="T21" fmla="*/ 22 h 61"/>
                  <a:gd name="T22" fmla="*/ 37 w 47"/>
                  <a:gd name="T23" fmla="*/ 16 h 61"/>
                  <a:gd name="T24" fmla="*/ 35 w 47"/>
                  <a:gd name="T25" fmla="*/ 12 h 61"/>
                  <a:gd name="T26" fmla="*/ 24 w 47"/>
                  <a:gd name="T27" fmla="*/ 8 h 61"/>
                  <a:gd name="T28" fmla="*/ 16 w 47"/>
                  <a:gd name="T29" fmla="*/ 10 h 61"/>
                  <a:gd name="T30" fmla="*/ 10 w 47"/>
                  <a:gd name="T31" fmla="*/ 16 h 61"/>
                  <a:gd name="T32" fmla="*/ 4 w 47"/>
                  <a:gd name="T33" fmla="*/ 10 h 61"/>
                  <a:gd name="T34" fmla="*/ 12 w 47"/>
                  <a:gd name="T35" fmla="*/ 2 h 61"/>
                  <a:gd name="T36" fmla="*/ 24 w 47"/>
                  <a:gd name="T37" fmla="*/ 0 h 61"/>
                  <a:gd name="T38" fmla="*/ 33 w 47"/>
                  <a:gd name="T39" fmla="*/ 2 h 61"/>
                  <a:gd name="T40" fmla="*/ 45 w 47"/>
                  <a:gd name="T41" fmla="*/ 12 h 61"/>
                  <a:gd name="T42" fmla="*/ 47 w 47"/>
                  <a:gd name="T43" fmla="*/ 61 h 61"/>
                  <a:gd name="T44" fmla="*/ 39 w 47"/>
                  <a:gd name="T45" fmla="*/ 33 h 61"/>
                  <a:gd name="T46" fmla="*/ 22 w 47"/>
                  <a:gd name="T47" fmla="*/ 33 h 61"/>
                  <a:gd name="T48" fmla="*/ 12 w 47"/>
                  <a:gd name="T49" fmla="*/ 35 h 61"/>
                  <a:gd name="T50" fmla="*/ 10 w 47"/>
                  <a:gd name="T51" fmla="*/ 43 h 61"/>
                  <a:gd name="T52" fmla="*/ 10 w 47"/>
                  <a:gd name="T53" fmla="*/ 47 h 61"/>
                  <a:gd name="T54" fmla="*/ 16 w 47"/>
                  <a:gd name="T55" fmla="*/ 53 h 61"/>
                  <a:gd name="T56" fmla="*/ 22 w 47"/>
                  <a:gd name="T57" fmla="*/ 53 h 61"/>
                  <a:gd name="T58" fmla="*/ 30 w 47"/>
                  <a:gd name="T59" fmla="*/ 53 h 61"/>
                  <a:gd name="T60" fmla="*/ 35 w 47"/>
                  <a:gd name="T61" fmla="*/ 49 h 61"/>
                  <a:gd name="T62" fmla="*/ 39 w 47"/>
                  <a:gd name="T63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61">
                    <a:moveTo>
                      <a:pt x="37" y="61"/>
                    </a:moveTo>
                    <a:lnTo>
                      <a:pt x="37" y="55"/>
                    </a:lnTo>
                    <a:lnTo>
                      <a:pt x="37" y="55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5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22" y="27"/>
                    </a:lnTo>
                    <a:lnTo>
                      <a:pt x="39" y="27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3" y="2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22"/>
                    </a:lnTo>
                    <a:lnTo>
                      <a:pt x="47" y="61"/>
                    </a:lnTo>
                    <a:lnTo>
                      <a:pt x="37" y="61"/>
                    </a:lnTo>
                    <a:close/>
                    <a:moveTo>
                      <a:pt x="39" y="33"/>
                    </a:moveTo>
                    <a:lnTo>
                      <a:pt x="22" y="33"/>
                    </a:lnTo>
                    <a:lnTo>
                      <a:pt x="22" y="33"/>
                    </a:lnTo>
                    <a:lnTo>
                      <a:pt x="16" y="33"/>
                    </a:lnTo>
                    <a:lnTo>
                      <a:pt x="12" y="35"/>
                    </a:lnTo>
                    <a:lnTo>
                      <a:pt x="10" y="39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7"/>
                    </a:lnTo>
                    <a:lnTo>
                      <a:pt x="12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9" y="39"/>
                    </a:lnTo>
                    <a:lnTo>
                      <a:pt x="3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Freeform 185"/>
              <p:cNvSpPr>
                <a:spLocks noEditPoints="1"/>
              </p:cNvSpPr>
              <p:nvPr/>
            </p:nvSpPr>
            <p:spPr bwMode="auto">
              <a:xfrm>
                <a:off x="2492" y="1420"/>
                <a:ext cx="56" cy="80"/>
              </a:xfrm>
              <a:custGeom>
                <a:avLst/>
                <a:gdLst>
                  <a:gd name="T0" fmla="*/ 48 w 56"/>
                  <a:gd name="T1" fmla="*/ 74 h 80"/>
                  <a:gd name="T2" fmla="*/ 48 w 56"/>
                  <a:gd name="T3" fmla="*/ 74 h 80"/>
                  <a:gd name="T4" fmla="*/ 41 w 56"/>
                  <a:gd name="T5" fmla="*/ 80 h 80"/>
                  <a:gd name="T6" fmla="*/ 31 w 56"/>
                  <a:gd name="T7" fmla="*/ 80 h 80"/>
                  <a:gd name="T8" fmla="*/ 0 w 56"/>
                  <a:gd name="T9" fmla="*/ 80 h 80"/>
                  <a:gd name="T10" fmla="*/ 0 w 56"/>
                  <a:gd name="T11" fmla="*/ 0 h 80"/>
                  <a:gd name="T12" fmla="*/ 31 w 56"/>
                  <a:gd name="T13" fmla="*/ 0 h 80"/>
                  <a:gd name="T14" fmla="*/ 31 w 56"/>
                  <a:gd name="T15" fmla="*/ 0 h 80"/>
                  <a:gd name="T16" fmla="*/ 41 w 56"/>
                  <a:gd name="T17" fmla="*/ 0 h 80"/>
                  <a:gd name="T18" fmla="*/ 48 w 56"/>
                  <a:gd name="T19" fmla="*/ 6 h 80"/>
                  <a:gd name="T20" fmla="*/ 48 w 56"/>
                  <a:gd name="T21" fmla="*/ 6 h 80"/>
                  <a:gd name="T22" fmla="*/ 52 w 56"/>
                  <a:gd name="T23" fmla="*/ 12 h 80"/>
                  <a:gd name="T24" fmla="*/ 54 w 56"/>
                  <a:gd name="T25" fmla="*/ 22 h 80"/>
                  <a:gd name="T26" fmla="*/ 54 w 56"/>
                  <a:gd name="T27" fmla="*/ 22 h 80"/>
                  <a:gd name="T28" fmla="*/ 54 w 56"/>
                  <a:gd name="T29" fmla="*/ 28 h 80"/>
                  <a:gd name="T30" fmla="*/ 50 w 56"/>
                  <a:gd name="T31" fmla="*/ 32 h 80"/>
                  <a:gd name="T32" fmla="*/ 50 w 56"/>
                  <a:gd name="T33" fmla="*/ 32 h 80"/>
                  <a:gd name="T34" fmla="*/ 47 w 56"/>
                  <a:gd name="T35" fmla="*/ 37 h 80"/>
                  <a:gd name="T36" fmla="*/ 43 w 56"/>
                  <a:gd name="T37" fmla="*/ 39 h 80"/>
                  <a:gd name="T38" fmla="*/ 43 w 56"/>
                  <a:gd name="T39" fmla="*/ 39 h 80"/>
                  <a:gd name="T40" fmla="*/ 48 w 56"/>
                  <a:gd name="T41" fmla="*/ 41 h 80"/>
                  <a:gd name="T42" fmla="*/ 52 w 56"/>
                  <a:gd name="T43" fmla="*/ 47 h 80"/>
                  <a:gd name="T44" fmla="*/ 52 w 56"/>
                  <a:gd name="T45" fmla="*/ 47 h 80"/>
                  <a:gd name="T46" fmla="*/ 54 w 56"/>
                  <a:gd name="T47" fmla="*/ 51 h 80"/>
                  <a:gd name="T48" fmla="*/ 56 w 56"/>
                  <a:gd name="T49" fmla="*/ 59 h 80"/>
                  <a:gd name="T50" fmla="*/ 56 w 56"/>
                  <a:gd name="T51" fmla="*/ 59 h 80"/>
                  <a:gd name="T52" fmla="*/ 54 w 56"/>
                  <a:gd name="T53" fmla="*/ 69 h 80"/>
                  <a:gd name="T54" fmla="*/ 48 w 56"/>
                  <a:gd name="T55" fmla="*/ 74 h 80"/>
                  <a:gd name="T56" fmla="*/ 48 w 56"/>
                  <a:gd name="T57" fmla="*/ 74 h 80"/>
                  <a:gd name="T58" fmla="*/ 41 w 56"/>
                  <a:gd name="T59" fmla="*/ 10 h 80"/>
                  <a:gd name="T60" fmla="*/ 41 w 56"/>
                  <a:gd name="T61" fmla="*/ 10 h 80"/>
                  <a:gd name="T62" fmla="*/ 37 w 56"/>
                  <a:gd name="T63" fmla="*/ 8 h 80"/>
                  <a:gd name="T64" fmla="*/ 29 w 56"/>
                  <a:gd name="T65" fmla="*/ 8 h 80"/>
                  <a:gd name="T66" fmla="*/ 8 w 56"/>
                  <a:gd name="T67" fmla="*/ 8 h 80"/>
                  <a:gd name="T68" fmla="*/ 8 w 56"/>
                  <a:gd name="T69" fmla="*/ 35 h 80"/>
                  <a:gd name="T70" fmla="*/ 29 w 56"/>
                  <a:gd name="T71" fmla="*/ 35 h 80"/>
                  <a:gd name="T72" fmla="*/ 29 w 56"/>
                  <a:gd name="T73" fmla="*/ 35 h 80"/>
                  <a:gd name="T74" fmla="*/ 37 w 56"/>
                  <a:gd name="T75" fmla="*/ 35 h 80"/>
                  <a:gd name="T76" fmla="*/ 41 w 56"/>
                  <a:gd name="T77" fmla="*/ 32 h 80"/>
                  <a:gd name="T78" fmla="*/ 41 w 56"/>
                  <a:gd name="T79" fmla="*/ 32 h 80"/>
                  <a:gd name="T80" fmla="*/ 45 w 56"/>
                  <a:gd name="T81" fmla="*/ 28 h 80"/>
                  <a:gd name="T82" fmla="*/ 47 w 56"/>
                  <a:gd name="T83" fmla="*/ 22 h 80"/>
                  <a:gd name="T84" fmla="*/ 47 w 56"/>
                  <a:gd name="T85" fmla="*/ 22 h 80"/>
                  <a:gd name="T86" fmla="*/ 45 w 56"/>
                  <a:gd name="T87" fmla="*/ 16 h 80"/>
                  <a:gd name="T88" fmla="*/ 41 w 56"/>
                  <a:gd name="T89" fmla="*/ 10 h 80"/>
                  <a:gd name="T90" fmla="*/ 41 w 56"/>
                  <a:gd name="T91" fmla="*/ 10 h 80"/>
                  <a:gd name="T92" fmla="*/ 43 w 56"/>
                  <a:gd name="T93" fmla="*/ 47 h 80"/>
                  <a:gd name="T94" fmla="*/ 43 w 56"/>
                  <a:gd name="T95" fmla="*/ 47 h 80"/>
                  <a:gd name="T96" fmla="*/ 37 w 56"/>
                  <a:gd name="T97" fmla="*/ 45 h 80"/>
                  <a:gd name="T98" fmla="*/ 31 w 56"/>
                  <a:gd name="T99" fmla="*/ 43 h 80"/>
                  <a:gd name="T100" fmla="*/ 8 w 56"/>
                  <a:gd name="T101" fmla="*/ 43 h 80"/>
                  <a:gd name="T102" fmla="*/ 8 w 56"/>
                  <a:gd name="T103" fmla="*/ 72 h 80"/>
                  <a:gd name="T104" fmla="*/ 31 w 56"/>
                  <a:gd name="T105" fmla="*/ 72 h 80"/>
                  <a:gd name="T106" fmla="*/ 31 w 56"/>
                  <a:gd name="T107" fmla="*/ 72 h 80"/>
                  <a:gd name="T108" fmla="*/ 37 w 56"/>
                  <a:gd name="T109" fmla="*/ 72 h 80"/>
                  <a:gd name="T110" fmla="*/ 43 w 56"/>
                  <a:gd name="T111" fmla="*/ 69 h 80"/>
                  <a:gd name="T112" fmla="*/ 43 w 56"/>
                  <a:gd name="T113" fmla="*/ 69 h 80"/>
                  <a:gd name="T114" fmla="*/ 47 w 56"/>
                  <a:gd name="T115" fmla="*/ 65 h 80"/>
                  <a:gd name="T116" fmla="*/ 47 w 56"/>
                  <a:gd name="T117" fmla="*/ 59 h 80"/>
                  <a:gd name="T118" fmla="*/ 47 w 56"/>
                  <a:gd name="T119" fmla="*/ 59 h 80"/>
                  <a:gd name="T120" fmla="*/ 47 w 56"/>
                  <a:gd name="T121" fmla="*/ 53 h 80"/>
                  <a:gd name="T122" fmla="*/ 43 w 56"/>
                  <a:gd name="T123" fmla="*/ 47 h 80"/>
                  <a:gd name="T124" fmla="*/ 43 w 56"/>
                  <a:gd name="T125" fmla="*/ 4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0">
                    <a:moveTo>
                      <a:pt x="48" y="74"/>
                    </a:moveTo>
                    <a:lnTo>
                      <a:pt x="48" y="74"/>
                    </a:lnTo>
                    <a:lnTo>
                      <a:pt x="41" y="80"/>
                    </a:lnTo>
                    <a:lnTo>
                      <a:pt x="31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2" y="1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47" y="37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8" y="41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1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69"/>
                    </a:lnTo>
                    <a:lnTo>
                      <a:pt x="48" y="74"/>
                    </a:lnTo>
                    <a:lnTo>
                      <a:pt x="48" y="74"/>
                    </a:lnTo>
                    <a:close/>
                    <a:moveTo>
                      <a:pt x="41" y="10"/>
                    </a:moveTo>
                    <a:lnTo>
                      <a:pt x="41" y="10"/>
                    </a:lnTo>
                    <a:lnTo>
                      <a:pt x="37" y="8"/>
                    </a:lnTo>
                    <a:lnTo>
                      <a:pt x="29" y="8"/>
                    </a:lnTo>
                    <a:lnTo>
                      <a:pt x="8" y="8"/>
                    </a:lnTo>
                    <a:lnTo>
                      <a:pt x="8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7" y="35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5" y="28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5" y="16"/>
                    </a:lnTo>
                    <a:lnTo>
                      <a:pt x="41" y="10"/>
                    </a:lnTo>
                    <a:lnTo>
                      <a:pt x="41" y="10"/>
                    </a:lnTo>
                    <a:close/>
                    <a:moveTo>
                      <a:pt x="43" y="47"/>
                    </a:moveTo>
                    <a:lnTo>
                      <a:pt x="43" y="47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8" y="43"/>
                    </a:lnTo>
                    <a:lnTo>
                      <a:pt x="8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7" y="65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3"/>
                    </a:lnTo>
                    <a:lnTo>
                      <a:pt x="43" y="47"/>
                    </a:lnTo>
                    <a:lnTo>
                      <a:pt x="4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Freeform 186"/>
              <p:cNvSpPr>
                <a:spLocks noEditPoints="1"/>
              </p:cNvSpPr>
              <p:nvPr/>
            </p:nvSpPr>
            <p:spPr bwMode="auto">
              <a:xfrm>
                <a:off x="2564" y="1444"/>
                <a:ext cx="45" cy="58"/>
              </a:xfrm>
              <a:custGeom>
                <a:avLst/>
                <a:gdLst>
                  <a:gd name="T0" fmla="*/ 8 w 45"/>
                  <a:gd name="T1" fmla="*/ 31 h 58"/>
                  <a:gd name="T2" fmla="*/ 8 w 45"/>
                  <a:gd name="T3" fmla="*/ 31 h 58"/>
                  <a:gd name="T4" fmla="*/ 10 w 45"/>
                  <a:gd name="T5" fmla="*/ 39 h 58"/>
                  <a:gd name="T6" fmla="*/ 12 w 45"/>
                  <a:gd name="T7" fmla="*/ 45 h 58"/>
                  <a:gd name="T8" fmla="*/ 12 w 45"/>
                  <a:gd name="T9" fmla="*/ 45 h 58"/>
                  <a:gd name="T10" fmla="*/ 17 w 45"/>
                  <a:gd name="T11" fmla="*/ 48 h 58"/>
                  <a:gd name="T12" fmla="*/ 23 w 45"/>
                  <a:gd name="T13" fmla="*/ 50 h 58"/>
                  <a:gd name="T14" fmla="*/ 23 w 45"/>
                  <a:gd name="T15" fmla="*/ 50 h 58"/>
                  <a:gd name="T16" fmla="*/ 33 w 45"/>
                  <a:gd name="T17" fmla="*/ 48 h 58"/>
                  <a:gd name="T18" fmla="*/ 33 w 45"/>
                  <a:gd name="T19" fmla="*/ 48 h 58"/>
                  <a:gd name="T20" fmla="*/ 39 w 45"/>
                  <a:gd name="T21" fmla="*/ 45 h 58"/>
                  <a:gd name="T22" fmla="*/ 45 w 45"/>
                  <a:gd name="T23" fmla="*/ 48 h 58"/>
                  <a:gd name="T24" fmla="*/ 45 w 45"/>
                  <a:gd name="T25" fmla="*/ 48 h 58"/>
                  <a:gd name="T26" fmla="*/ 35 w 45"/>
                  <a:gd name="T27" fmla="*/ 56 h 58"/>
                  <a:gd name="T28" fmla="*/ 35 w 45"/>
                  <a:gd name="T29" fmla="*/ 56 h 58"/>
                  <a:gd name="T30" fmla="*/ 31 w 45"/>
                  <a:gd name="T31" fmla="*/ 56 h 58"/>
                  <a:gd name="T32" fmla="*/ 23 w 45"/>
                  <a:gd name="T33" fmla="*/ 58 h 58"/>
                  <a:gd name="T34" fmla="*/ 23 w 45"/>
                  <a:gd name="T35" fmla="*/ 58 h 58"/>
                  <a:gd name="T36" fmla="*/ 14 w 45"/>
                  <a:gd name="T37" fmla="*/ 56 h 58"/>
                  <a:gd name="T38" fmla="*/ 6 w 45"/>
                  <a:gd name="T39" fmla="*/ 50 h 58"/>
                  <a:gd name="T40" fmla="*/ 6 w 45"/>
                  <a:gd name="T41" fmla="*/ 50 h 58"/>
                  <a:gd name="T42" fmla="*/ 2 w 45"/>
                  <a:gd name="T43" fmla="*/ 41 h 58"/>
                  <a:gd name="T44" fmla="*/ 0 w 45"/>
                  <a:gd name="T45" fmla="*/ 29 h 58"/>
                  <a:gd name="T46" fmla="*/ 0 w 45"/>
                  <a:gd name="T47" fmla="*/ 29 h 58"/>
                  <a:gd name="T48" fmla="*/ 2 w 45"/>
                  <a:gd name="T49" fmla="*/ 17 h 58"/>
                  <a:gd name="T50" fmla="*/ 6 w 45"/>
                  <a:gd name="T51" fmla="*/ 8 h 58"/>
                  <a:gd name="T52" fmla="*/ 6 w 45"/>
                  <a:gd name="T53" fmla="*/ 8 h 58"/>
                  <a:gd name="T54" fmla="*/ 14 w 45"/>
                  <a:gd name="T55" fmla="*/ 2 h 58"/>
                  <a:gd name="T56" fmla="*/ 23 w 45"/>
                  <a:gd name="T57" fmla="*/ 0 h 58"/>
                  <a:gd name="T58" fmla="*/ 23 w 45"/>
                  <a:gd name="T59" fmla="*/ 0 h 58"/>
                  <a:gd name="T60" fmla="*/ 33 w 45"/>
                  <a:gd name="T61" fmla="*/ 2 h 58"/>
                  <a:gd name="T62" fmla="*/ 39 w 45"/>
                  <a:gd name="T63" fmla="*/ 8 h 58"/>
                  <a:gd name="T64" fmla="*/ 39 w 45"/>
                  <a:gd name="T65" fmla="*/ 8 h 58"/>
                  <a:gd name="T66" fmla="*/ 45 w 45"/>
                  <a:gd name="T67" fmla="*/ 15 h 58"/>
                  <a:gd name="T68" fmla="*/ 45 w 45"/>
                  <a:gd name="T69" fmla="*/ 27 h 58"/>
                  <a:gd name="T70" fmla="*/ 45 w 45"/>
                  <a:gd name="T71" fmla="*/ 31 h 58"/>
                  <a:gd name="T72" fmla="*/ 8 w 45"/>
                  <a:gd name="T73" fmla="*/ 31 h 58"/>
                  <a:gd name="T74" fmla="*/ 37 w 45"/>
                  <a:gd name="T75" fmla="*/ 19 h 58"/>
                  <a:gd name="T76" fmla="*/ 37 w 45"/>
                  <a:gd name="T77" fmla="*/ 19 h 58"/>
                  <a:gd name="T78" fmla="*/ 35 w 45"/>
                  <a:gd name="T79" fmla="*/ 15 h 58"/>
                  <a:gd name="T80" fmla="*/ 35 w 45"/>
                  <a:gd name="T81" fmla="*/ 15 h 58"/>
                  <a:gd name="T82" fmla="*/ 33 w 45"/>
                  <a:gd name="T83" fmla="*/ 11 h 58"/>
                  <a:gd name="T84" fmla="*/ 31 w 45"/>
                  <a:gd name="T85" fmla="*/ 9 h 58"/>
                  <a:gd name="T86" fmla="*/ 31 w 45"/>
                  <a:gd name="T87" fmla="*/ 9 h 58"/>
                  <a:gd name="T88" fmla="*/ 27 w 45"/>
                  <a:gd name="T89" fmla="*/ 8 h 58"/>
                  <a:gd name="T90" fmla="*/ 23 w 45"/>
                  <a:gd name="T91" fmla="*/ 8 h 58"/>
                  <a:gd name="T92" fmla="*/ 23 w 45"/>
                  <a:gd name="T93" fmla="*/ 8 h 58"/>
                  <a:gd name="T94" fmla="*/ 17 w 45"/>
                  <a:gd name="T95" fmla="*/ 8 h 58"/>
                  <a:gd name="T96" fmla="*/ 14 w 45"/>
                  <a:gd name="T97" fmla="*/ 9 h 58"/>
                  <a:gd name="T98" fmla="*/ 14 w 45"/>
                  <a:gd name="T99" fmla="*/ 9 h 58"/>
                  <a:gd name="T100" fmla="*/ 12 w 45"/>
                  <a:gd name="T101" fmla="*/ 11 h 58"/>
                  <a:gd name="T102" fmla="*/ 10 w 45"/>
                  <a:gd name="T103" fmla="*/ 15 h 58"/>
                  <a:gd name="T104" fmla="*/ 10 w 45"/>
                  <a:gd name="T105" fmla="*/ 15 h 58"/>
                  <a:gd name="T106" fmla="*/ 8 w 45"/>
                  <a:gd name="T107" fmla="*/ 19 h 58"/>
                  <a:gd name="T108" fmla="*/ 8 w 45"/>
                  <a:gd name="T109" fmla="*/ 19 h 58"/>
                  <a:gd name="T110" fmla="*/ 8 w 45"/>
                  <a:gd name="T111" fmla="*/ 25 h 58"/>
                  <a:gd name="T112" fmla="*/ 37 w 45"/>
                  <a:gd name="T113" fmla="*/ 25 h 58"/>
                  <a:gd name="T114" fmla="*/ 37 w 45"/>
                  <a:gd name="T115" fmla="*/ 25 h 58"/>
                  <a:gd name="T116" fmla="*/ 37 w 45"/>
                  <a:gd name="T117" fmla="*/ 19 h 58"/>
                  <a:gd name="T118" fmla="*/ 37 w 45"/>
                  <a:gd name="T11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58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7" y="48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9" y="45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1" y="5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14" y="56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15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8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Freeform 187"/>
              <p:cNvSpPr>
                <a:spLocks/>
              </p:cNvSpPr>
              <p:nvPr/>
            </p:nvSpPr>
            <p:spPr bwMode="auto">
              <a:xfrm>
                <a:off x="2626" y="1444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23 h 56"/>
                  <a:gd name="T4" fmla="*/ 37 w 45"/>
                  <a:gd name="T5" fmla="*/ 23 h 56"/>
                  <a:gd name="T6" fmla="*/ 35 w 45"/>
                  <a:gd name="T7" fmla="*/ 15 h 56"/>
                  <a:gd name="T8" fmla="*/ 34 w 45"/>
                  <a:gd name="T9" fmla="*/ 11 h 56"/>
                  <a:gd name="T10" fmla="*/ 34 w 45"/>
                  <a:gd name="T11" fmla="*/ 11 h 56"/>
                  <a:gd name="T12" fmla="*/ 30 w 45"/>
                  <a:gd name="T13" fmla="*/ 8 h 56"/>
                  <a:gd name="T14" fmla="*/ 24 w 45"/>
                  <a:gd name="T15" fmla="*/ 8 h 56"/>
                  <a:gd name="T16" fmla="*/ 24 w 45"/>
                  <a:gd name="T17" fmla="*/ 8 h 56"/>
                  <a:gd name="T18" fmla="*/ 18 w 45"/>
                  <a:gd name="T19" fmla="*/ 8 h 56"/>
                  <a:gd name="T20" fmla="*/ 12 w 45"/>
                  <a:gd name="T21" fmla="*/ 11 h 56"/>
                  <a:gd name="T22" fmla="*/ 12 w 45"/>
                  <a:gd name="T23" fmla="*/ 11 h 56"/>
                  <a:gd name="T24" fmla="*/ 10 w 45"/>
                  <a:gd name="T25" fmla="*/ 15 h 56"/>
                  <a:gd name="T26" fmla="*/ 10 w 45"/>
                  <a:gd name="T27" fmla="*/ 23 h 56"/>
                  <a:gd name="T28" fmla="*/ 10 w 45"/>
                  <a:gd name="T29" fmla="*/ 56 h 56"/>
                  <a:gd name="T30" fmla="*/ 0 w 45"/>
                  <a:gd name="T31" fmla="*/ 56 h 56"/>
                  <a:gd name="T32" fmla="*/ 0 w 45"/>
                  <a:gd name="T33" fmla="*/ 2 h 56"/>
                  <a:gd name="T34" fmla="*/ 10 w 45"/>
                  <a:gd name="T35" fmla="*/ 2 h 56"/>
                  <a:gd name="T36" fmla="*/ 10 w 45"/>
                  <a:gd name="T37" fmla="*/ 8 h 56"/>
                  <a:gd name="T38" fmla="*/ 10 w 45"/>
                  <a:gd name="T39" fmla="*/ 8 h 56"/>
                  <a:gd name="T40" fmla="*/ 16 w 45"/>
                  <a:gd name="T41" fmla="*/ 2 h 56"/>
                  <a:gd name="T42" fmla="*/ 26 w 45"/>
                  <a:gd name="T43" fmla="*/ 0 h 56"/>
                  <a:gd name="T44" fmla="*/ 26 w 45"/>
                  <a:gd name="T45" fmla="*/ 0 h 56"/>
                  <a:gd name="T46" fmla="*/ 34 w 45"/>
                  <a:gd name="T47" fmla="*/ 2 h 56"/>
                  <a:gd name="T48" fmla="*/ 39 w 45"/>
                  <a:gd name="T49" fmla="*/ 6 h 56"/>
                  <a:gd name="T50" fmla="*/ 39 w 45"/>
                  <a:gd name="T51" fmla="*/ 6 h 56"/>
                  <a:gd name="T52" fmla="*/ 43 w 45"/>
                  <a:gd name="T53" fmla="*/ 11 h 56"/>
                  <a:gd name="T54" fmla="*/ 45 w 45"/>
                  <a:gd name="T55" fmla="*/ 21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23"/>
                    </a:lnTo>
                    <a:lnTo>
                      <a:pt x="37" y="23"/>
                    </a:lnTo>
                    <a:lnTo>
                      <a:pt x="35" y="15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0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23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2"/>
                    </a:lnTo>
                    <a:lnTo>
                      <a:pt x="10" y="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1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Freeform 188"/>
              <p:cNvSpPr>
                <a:spLocks/>
              </p:cNvSpPr>
              <p:nvPr/>
            </p:nvSpPr>
            <p:spPr bwMode="auto">
              <a:xfrm>
                <a:off x="2683" y="1446"/>
                <a:ext cx="49" cy="54"/>
              </a:xfrm>
              <a:custGeom>
                <a:avLst/>
                <a:gdLst>
                  <a:gd name="T0" fmla="*/ 27 w 49"/>
                  <a:gd name="T1" fmla="*/ 54 h 54"/>
                  <a:gd name="T2" fmla="*/ 19 w 49"/>
                  <a:gd name="T3" fmla="*/ 54 h 54"/>
                  <a:gd name="T4" fmla="*/ 0 w 49"/>
                  <a:gd name="T5" fmla="*/ 0 h 54"/>
                  <a:gd name="T6" fmla="*/ 8 w 49"/>
                  <a:gd name="T7" fmla="*/ 0 h 54"/>
                  <a:gd name="T8" fmla="*/ 23 w 49"/>
                  <a:gd name="T9" fmla="*/ 45 h 54"/>
                  <a:gd name="T10" fmla="*/ 39 w 49"/>
                  <a:gd name="T11" fmla="*/ 0 h 54"/>
                  <a:gd name="T12" fmla="*/ 49 w 49"/>
                  <a:gd name="T13" fmla="*/ 0 h 54"/>
                  <a:gd name="T14" fmla="*/ 27 w 49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4">
                    <a:moveTo>
                      <a:pt x="27" y="54"/>
                    </a:moveTo>
                    <a:lnTo>
                      <a:pt x="19" y="5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5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Freeform 189"/>
              <p:cNvSpPr>
                <a:spLocks noEditPoints="1"/>
              </p:cNvSpPr>
              <p:nvPr/>
            </p:nvSpPr>
            <p:spPr bwMode="auto">
              <a:xfrm>
                <a:off x="2738" y="1444"/>
                <a:ext cx="46" cy="58"/>
              </a:xfrm>
              <a:custGeom>
                <a:avLst/>
                <a:gdLst>
                  <a:gd name="T0" fmla="*/ 7 w 46"/>
                  <a:gd name="T1" fmla="*/ 31 h 58"/>
                  <a:gd name="T2" fmla="*/ 7 w 46"/>
                  <a:gd name="T3" fmla="*/ 31 h 58"/>
                  <a:gd name="T4" fmla="*/ 9 w 46"/>
                  <a:gd name="T5" fmla="*/ 39 h 58"/>
                  <a:gd name="T6" fmla="*/ 13 w 46"/>
                  <a:gd name="T7" fmla="*/ 45 h 58"/>
                  <a:gd name="T8" fmla="*/ 13 w 46"/>
                  <a:gd name="T9" fmla="*/ 45 h 58"/>
                  <a:gd name="T10" fmla="*/ 17 w 46"/>
                  <a:gd name="T11" fmla="*/ 48 h 58"/>
                  <a:gd name="T12" fmla="*/ 25 w 46"/>
                  <a:gd name="T13" fmla="*/ 50 h 58"/>
                  <a:gd name="T14" fmla="*/ 25 w 46"/>
                  <a:gd name="T15" fmla="*/ 50 h 58"/>
                  <a:gd name="T16" fmla="*/ 33 w 46"/>
                  <a:gd name="T17" fmla="*/ 48 h 58"/>
                  <a:gd name="T18" fmla="*/ 33 w 46"/>
                  <a:gd name="T19" fmla="*/ 48 h 58"/>
                  <a:gd name="T20" fmla="*/ 41 w 46"/>
                  <a:gd name="T21" fmla="*/ 45 h 58"/>
                  <a:gd name="T22" fmla="*/ 44 w 46"/>
                  <a:gd name="T23" fmla="*/ 48 h 58"/>
                  <a:gd name="T24" fmla="*/ 44 w 46"/>
                  <a:gd name="T25" fmla="*/ 48 h 58"/>
                  <a:gd name="T26" fmla="*/ 37 w 46"/>
                  <a:gd name="T27" fmla="*/ 56 h 58"/>
                  <a:gd name="T28" fmla="*/ 37 w 46"/>
                  <a:gd name="T29" fmla="*/ 56 h 58"/>
                  <a:gd name="T30" fmla="*/ 31 w 46"/>
                  <a:gd name="T31" fmla="*/ 56 h 58"/>
                  <a:gd name="T32" fmla="*/ 25 w 46"/>
                  <a:gd name="T33" fmla="*/ 58 h 58"/>
                  <a:gd name="T34" fmla="*/ 25 w 46"/>
                  <a:gd name="T35" fmla="*/ 58 h 58"/>
                  <a:gd name="T36" fmla="*/ 15 w 46"/>
                  <a:gd name="T37" fmla="*/ 56 h 58"/>
                  <a:gd name="T38" fmla="*/ 7 w 46"/>
                  <a:gd name="T39" fmla="*/ 50 h 58"/>
                  <a:gd name="T40" fmla="*/ 7 w 46"/>
                  <a:gd name="T41" fmla="*/ 50 h 58"/>
                  <a:gd name="T42" fmla="*/ 2 w 46"/>
                  <a:gd name="T43" fmla="*/ 41 h 58"/>
                  <a:gd name="T44" fmla="*/ 0 w 46"/>
                  <a:gd name="T45" fmla="*/ 29 h 58"/>
                  <a:gd name="T46" fmla="*/ 0 w 46"/>
                  <a:gd name="T47" fmla="*/ 29 h 58"/>
                  <a:gd name="T48" fmla="*/ 2 w 46"/>
                  <a:gd name="T49" fmla="*/ 17 h 58"/>
                  <a:gd name="T50" fmla="*/ 5 w 46"/>
                  <a:gd name="T51" fmla="*/ 8 h 58"/>
                  <a:gd name="T52" fmla="*/ 5 w 46"/>
                  <a:gd name="T53" fmla="*/ 8 h 58"/>
                  <a:gd name="T54" fmla="*/ 13 w 46"/>
                  <a:gd name="T55" fmla="*/ 2 h 58"/>
                  <a:gd name="T56" fmla="*/ 23 w 46"/>
                  <a:gd name="T57" fmla="*/ 0 h 58"/>
                  <a:gd name="T58" fmla="*/ 23 w 46"/>
                  <a:gd name="T59" fmla="*/ 0 h 58"/>
                  <a:gd name="T60" fmla="*/ 33 w 46"/>
                  <a:gd name="T61" fmla="*/ 2 h 58"/>
                  <a:gd name="T62" fmla="*/ 41 w 46"/>
                  <a:gd name="T63" fmla="*/ 8 h 58"/>
                  <a:gd name="T64" fmla="*/ 41 w 46"/>
                  <a:gd name="T65" fmla="*/ 8 h 58"/>
                  <a:gd name="T66" fmla="*/ 44 w 46"/>
                  <a:gd name="T67" fmla="*/ 15 h 58"/>
                  <a:gd name="T68" fmla="*/ 46 w 46"/>
                  <a:gd name="T69" fmla="*/ 27 h 58"/>
                  <a:gd name="T70" fmla="*/ 46 w 46"/>
                  <a:gd name="T71" fmla="*/ 31 h 58"/>
                  <a:gd name="T72" fmla="*/ 7 w 46"/>
                  <a:gd name="T73" fmla="*/ 31 h 58"/>
                  <a:gd name="T74" fmla="*/ 37 w 46"/>
                  <a:gd name="T75" fmla="*/ 19 h 58"/>
                  <a:gd name="T76" fmla="*/ 37 w 46"/>
                  <a:gd name="T77" fmla="*/ 19 h 58"/>
                  <a:gd name="T78" fmla="*/ 37 w 46"/>
                  <a:gd name="T79" fmla="*/ 15 h 58"/>
                  <a:gd name="T80" fmla="*/ 37 w 46"/>
                  <a:gd name="T81" fmla="*/ 15 h 58"/>
                  <a:gd name="T82" fmla="*/ 35 w 46"/>
                  <a:gd name="T83" fmla="*/ 11 h 58"/>
                  <a:gd name="T84" fmla="*/ 31 w 46"/>
                  <a:gd name="T85" fmla="*/ 9 h 58"/>
                  <a:gd name="T86" fmla="*/ 31 w 46"/>
                  <a:gd name="T87" fmla="*/ 9 h 58"/>
                  <a:gd name="T88" fmla="*/ 27 w 46"/>
                  <a:gd name="T89" fmla="*/ 8 h 58"/>
                  <a:gd name="T90" fmla="*/ 23 w 46"/>
                  <a:gd name="T91" fmla="*/ 8 h 58"/>
                  <a:gd name="T92" fmla="*/ 23 w 46"/>
                  <a:gd name="T93" fmla="*/ 8 h 58"/>
                  <a:gd name="T94" fmla="*/ 19 w 46"/>
                  <a:gd name="T95" fmla="*/ 8 h 58"/>
                  <a:gd name="T96" fmla="*/ 15 w 46"/>
                  <a:gd name="T97" fmla="*/ 9 h 58"/>
                  <a:gd name="T98" fmla="*/ 15 w 46"/>
                  <a:gd name="T99" fmla="*/ 9 h 58"/>
                  <a:gd name="T100" fmla="*/ 11 w 46"/>
                  <a:gd name="T101" fmla="*/ 11 h 58"/>
                  <a:gd name="T102" fmla="*/ 9 w 46"/>
                  <a:gd name="T103" fmla="*/ 15 h 58"/>
                  <a:gd name="T104" fmla="*/ 9 w 46"/>
                  <a:gd name="T105" fmla="*/ 15 h 58"/>
                  <a:gd name="T106" fmla="*/ 9 w 46"/>
                  <a:gd name="T107" fmla="*/ 19 h 58"/>
                  <a:gd name="T108" fmla="*/ 9 w 46"/>
                  <a:gd name="T109" fmla="*/ 19 h 58"/>
                  <a:gd name="T110" fmla="*/ 7 w 46"/>
                  <a:gd name="T111" fmla="*/ 25 h 58"/>
                  <a:gd name="T112" fmla="*/ 39 w 46"/>
                  <a:gd name="T113" fmla="*/ 25 h 58"/>
                  <a:gd name="T114" fmla="*/ 39 w 46"/>
                  <a:gd name="T115" fmla="*/ 25 h 58"/>
                  <a:gd name="T116" fmla="*/ 37 w 46"/>
                  <a:gd name="T117" fmla="*/ 19 h 58"/>
                  <a:gd name="T118" fmla="*/ 37 w 46"/>
                  <a:gd name="T11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58">
                    <a:moveTo>
                      <a:pt x="7" y="31"/>
                    </a:moveTo>
                    <a:lnTo>
                      <a:pt x="7" y="31"/>
                    </a:lnTo>
                    <a:lnTo>
                      <a:pt x="9" y="39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7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41" y="45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1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15" y="56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4" y="15"/>
                    </a:lnTo>
                    <a:lnTo>
                      <a:pt x="46" y="27"/>
                    </a:lnTo>
                    <a:lnTo>
                      <a:pt x="46" y="31"/>
                    </a:lnTo>
                    <a:lnTo>
                      <a:pt x="7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Freeform 190"/>
              <p:cNvSpPr>
                <a:spLocks/>
              </p:cNvSpPr>
              <p:nvPr/>
            </p:nvSpPr>
            <p:spPr bwMode="auto">
              <a:xfrm>
                <a:off x="2802" y="1444"/>
                <a:ext cx="45" cy="56"/>
              </a:xfrm>
              <a:custGeom>
                <a:avLst/>
                <a:gdLst>
                  <a:gd name="T0" fmla="*/ 35 w 45"/>
                  <a:gd name="T1" fmla="*/ 56 h 56"/>
                  <a:gd name="T2" fmla="*/ 35 w 45"/>
                  <a:gd name="T3" fmla="*/ 23 h 56"/>
                  <a:gd name="T4" fmla="*/ 35 w 45"/>
                  <a:gd name="T5" fmla="*/ 23 h 56"/>
                  <a:gd name="T6" fmla="*/ 35 w 45"/>
                  <a:gd name="T7" fmla="*/ 15 h 56"/>
                  <a:gd name="T8" fmla="*/ 31 w 45"/>
                  <a:gd name="T9" fmla="*/ 11 h 56"/>
                  <a:gd name="T10" fmla="*/ 31 w 45"/>
                  <a:gd name="T11" fmla="*/ 11 h 56"/>
                  <a:gd name="T12" fmla="*/ 27 w 45"/>
                  <a:gd name="T13" fmla="*/ 8 h 56"/>
                  <a:gd name="T14" fmla="*/ 21 w 45"/>
                  <a:gd name="T15" fmla="*/ 8 h 56"/>
                  <a:gd name="T16" fmla="*/ 21 w 45"/>
                  <a:gd name="T17" fmla="*/ 8 h 56"/>
                  <a:gd name="T18" fmla="*/ 16 w 45"/>
                  <a:gd name="T19" fmla="*/ 8 h 56"/>
                  <a:gd name="T20" fmla="*/ 12 w 45"/>
                  <a:gd name="T21" fmla="*/ 11 h 56"/>
                  <a:gd name="T22" fmla="*/ 12 w 45"/>
                  <a:gd name="T23" fmla="*/ 11 h 56"/>
                  <a:gd name="T24" fmla="*/ 10 w 45"/>
                  <a:gd name="T25" fmla="*/ 15 h 56"/>
                  <a:gd name="T26" fmla="*/ 8 w 45"/>
                  <a:gd name="T27" fmla="*/ 23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2 h 56"/>
                  <a:gd name="T34" fmla="*/ 8 w 45"/>
                  <a:gd name="T35" fmla="*/ 2 h 56"/>
                  <a:gd name="T36" fmla="*/ 8 w 45"/>
                  <a:gd name="T37" fmla="*/ 8 h 56"/>
                  <a:gd name="T38" fmla="*/ 8 w 45"/>
                  <a:gd name="T39" fmla="*/ 8 h 56"/>
                  <a:gd name="T40" fmla="*/ 16 w 45"/>
                  <a:gd name="T41" fmla="*/ 2 h 56"/>
                  <a:gd name="T42" fmla="*/ 23 w 45"/>
                  <a:gd name="T43" fmla="*/ 0 h 56"/>
                  <a:gd name="T44" fmla="*/ 23 w 45"/>
                  <a:gd name="T45" fmla="*/ 0 h 56"/>
                  <a:gd name="T46" fmla="*/ 31 w 45"/>
                  <a:gd name="T47" fmla="*/ 2 h 56"/>
                  <a:gd name="T48" fmla="*/ 39 w 45"/>
                  <a:gd name="T49" fmla="*/ 6 h 56"/>
                  <a:gd name="T50" fmla="*/ 39 w 45"/>
                  <a:gd name="T51" fmla="*/ 6 h 56"/>
                  <a:gd name="T52" fmla="*/ 43 w 45"/>
                  <a:gd name="T53" fmla="*/ 11 h 56"/>
                  <a:gd name="T54" fmla="*/ 45 w 45"/>
                  <a:gd name="T55" fmla="*/ 21 h 56"/>
                  <a:gd name="T56" fmla="*/ 45 w 45"/>
                  <a:gd name="T57" fmla="*/ 56 h 56"/>
                  <a:gd name="T58" fmla="*/ 35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5" y="56"/>
                    </a:moveTo>
                    <a:lnTo>
                      <a:pt x="35" y="23"/>
                    </a:lnTo>
                    <a:lnTo>
                      <a:pt x="35" y="23"/>
                    </a:lnTo>
                    <a:lnTo>
                      <a:pt x="35" y="15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3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1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Freeform 191"/>
              <p:cNvSpPr>
                <a:spLocks/>
              </p:cNvSpPr>
              <p:nvPr/>
            </p:nvSpPr>
            <p:spPr bwMode="auto">
              <a:xfrm>
                <a:off x="2864" y="1446"/>
                <a:ext cx="45" cy="56"/>
              </a:xfrm>
              <a:custGeom>
                <a:avLst/>
                <a:gdLst>
                  <a:gd name="T0" fmla="*/ 37 w 45"/>
                  <a:gd name="T1" fmla="*/ 54 h 56"/>
                  <a:gd name="T2" fmla="*/ 37 w 45"/>
                  <a:gd name="T3" fmla="*/ 48 h 56"/>
                  <a:gd name="T4" fmla="*/ 37 w 45"/>
                  <a:gd name="T5" fmla="*/ 48 h 56"/>
                  <a:gd name="T6" fmla="*/ 30 w 45"/>
                  <a:gd name="T7" fmla="*/ 54 h 56"/>
                  <a:gd name="T8" fmla="*/ 22 w 45"/>
                  <a:gd name="T9" fmla="*/ 56 h 56"/>
                  <a:gd name="T10" fmla="*/ 22 w 45"/>
                  <a:gd name="T11" fmla="*/ 56 h 56"/>
                  <a:gd name="T12" fmla="*/ 14 w 45"/>
                  <a:gd name="T13" fmla="*/ 54 h 56"/>
                  <a:gd name="T14" fmla="*/ 6 w 45"/>
                  <a:gd name="T15" fmla="*/ 50 h 56"/>
                  <a:gd name="T16" fmla="*/ 6 w 45"/>
                  <a:gd name="T17" fmla="*/ 50 h 56"/>
                  <a:gd name="T18" fmla="*/ 2 w 45"/>
                  <a:gd name="T19" fmla="*/ 45 h 56"/>
                  <a:gd name="T20" fmla="*/ 0 w 45"/>
                  <a:gd name="T21" fmla="*/ 35 h 56"/>
                  <a:gd name="T22" fmla="*/ 0 w 45"/>
                  <a:gd name="T23" fmla="*/ 0 h 56"/>
                  <a:gd name="T24" fmla="*/ 10 w 45"/>
                  <a:gd name="T25" fmla="*/ 0 h 56"/>
                  <a:gd name="T26" fmla="*/ 10 w 45"/>
                  <a:gd name="T27" fmla="*/ 33 h 56"/>
                  <a:gd name="T28" fmla="*/ 10 w 45"/>
                  <a:gd name="T29" fmla="*/ 33 h 56"/>
                  <a:gd name="T30" fmla="*/ 10 w 45"/>
                  <a:gd name="T31" fmla="*/ 41 h 56"/>
                  <a:gd name="T32" fmla="*/ 14 w 45"/>
                  <a:gd name="T33" fmla="*/ 45 h 56"/>
                  <a:gd name="T34" fmla="*/ 14 w 45"/>
                  <a:gd name="T35" fmla="*/ 45 h 56"/>
                  <a:gd name="T36" fmla="*/ 18 w 45"/>
                  <a:gd name="T37" fmla="*/ 46 h 56"/>
                  <a:gd name="T38" fmla="*/ 24 w 45"/>
                  <a:gd name="T39" fmla="*/ 48 h 56"/>
                  <a:gd name="T40" fmla="*/ 24 w 45"/>
                  <a:gd name="T41" fmla="*/ 48 h 56"/>
                  <a:gd name="T42" fmla="*/ 30 w 45"/>
                  <a:gd name="T43" fmla="*/ 46 h 56"/>
                  <a:gd name="T44" fmla="*/ 34 w 45"/>
                  <a:gd name="T45" fmla="*/ 45 h 56"/>
                  <a:gd name="T46" fmla="*/ 34 w 45"/>
                  <a:gd name="T47" fmla="*/ 45 h 56"/>
                  <a:gd name="T48" fmla="*/ 36 w 45"/>
                  <a:gd name="T49" fmla="*/ 41 h 56"/>
                  <a:gd name="T50" fmla="*/ 37 w 45"/>
                  <a:gd name="T51" fmla="*/ 33 h 56"/>
                  <a:gd name="T52" fmla="*/ 37 w 45"/>
                  <a:gd name="T53" fmla="*/ 0 h 56"/>
                  <a:gd name="T54" fmla="*/ 45 w 45"/>
                  <a:gd name="T55" fmla="*/ 0 h 56"/>
                  <a:gd name="T56" fmla="*/ 45 w 45"/>
                  <a:gd name="T57" fmla="*/ 54 h 56"/>
                  <a:gd name="T58" fmla="*/ 37 w 45"/>
                  <a:gd name="T5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4"/>
                    </a:moveTo>
                    <a:lnTo>
                      <a:pt x="37" y="48"/>
                    </a:lnTo>
                    <a:lnTo>
                      <a:pt x="37" y="48"/>
                    </a:lnTo>
                    <a:lnTo>
                      <a:pt x="30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6" y="41"/>
                    </a:lnTo>
                    <a:lnTo>
                      <a:pt x="37" y="33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4"/>
                    </a:lnTo>
                    <a:lnTo>
                      <a:pt x="3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Freeform 192"/>
              <p:cNvSpPr>
                <a:spLocks/>
              </p:cNvSpPr>
              <p:nvPr/>
            </p:nvSpPr>
            <p:spPr bwMode="auto">
              <a:xfrm>
                <a:off x="2925" y="1428"/>
                <a:ext cx="27" cy="72"/>
              </a:xfrm>
              <a:custGeom>
                <a:avLst/>
                <a:gdLst>
                  <a:gd name="T0" fmla="*/ 21 w 27"/>
                  <a:gd name="T1" fmla="*/ 72 h 72"/>
                  <a:gd name="T2" fmla="*/ 21 w 27"/>
                  <a:gd name="T3" fmla="*/ 72 h 72"/>
                  <a:gd name="T4" fmla="*/ 15 w 27"/>
                  <a:gd name="T5" fmla="*/ 72 h 72"/>
                  <a:gd name="T6" fmla="*/ 10 w 27"/>
                  <a:gd name="T7" fmla="*/ 68 h 72"/>
                  <a:gd name="T8" fmla="*/ 10 w 27"/>
                  <a:gd name="T9" fmla="*/ 68 h 72"/>
                  <a:gd name="T10" fmla="*/ 8 w 27"/>
                  <a:gd name="T11" fmla="*/ 64 h 72"/>
                  <a:gd name="T12" fmla="*/ 6 w 27"/>
                  <a:gd name="T13" fmla="*/ 59 h 72"/>
                  <a:gd name="T14" fmla="*/ 6 w 27"/>
                  <a:gd name="T15" fmla="*/ 24 h 72"/>
                  <a:gd name="T16" fmla="*/ 0 w 27"/>
                  <a:gd name="T17" fmla="*/ 24 h 72"/>
                  <a:gd name="T18" fmla="*/ 0 w 27"/>
                  <a:gd name="T19" fmla="*/ 18 h 72"/>
                  <a:gd name="T20" fmla="*/ 6 w 27"/>
                  <a:gd name="T21" fmla="*/ 18 h 72"/>
                  <a:gd name="T22" fmla="*/ 6 w 27"/>
                  <a:gd name="T23" fmla="*/ 0 h 72"/>
                  <a:gd name="T24" fmla="*/ 15 w 27"/>
                  <a:gd name="T25" fmla="*/ 0 h 72"/>
                  <a:gd name="T26" fmla="*/ 15 w 27"/>
                  <a:gd name="T27" fmla="*/ 18 h 72"/>
                  <a:gd name="T28" fmla="*/ 27 w 27"/>
                  <a:gd name="T29" fmla="*/ 18 h 72"/>
                  <a:gd name="T30" fmla="*/ 27 w 27"/>
                  <a:gd name="T31" fmla="*/ 24 h 72"/>
                  <a:gd name="T32" fmla="*/ 15 w 27"/>
                  <a:gd name="T33" fmla="*/ 24 h 72"/>
                  <a:gd name="T34" fmla="*/ 15 w 27"/>
                  <a:gd name="T35" fmla="*/ 59 h 72"/>
                  <a:gd name="T36" fmla="*/ 15 w 27"/>
                  <a:gd name="T37" fmla="*/ 59 h 72"/>
                  <a:gd name="T38" fmla="*/ 15 w 27"/>
                  <a:gd name="T39" fmla="*/ 61 h 72"/>
                  <a:gd name="T40" fmla="*/ 17 w 27"/>
                  <a:gd name="T41" fmla="*/ 64 h 72"/>
                  <a:gd name="T42" fmla="*/ 17 w 27"/>
                  <a:gd name="T43" fmla="*/ 64 h 72"/>
                  <a:gd name="T44" fmla="*/ 19 w 27"/>
                  <a:gd name="T45" fmla="*/ 64 h 72"/>
                  <a:gd name="T46" fmla="*/ 23 w 27"/>
                  <a:gd name="T47" fmla="*/ 66 h 72"/>
                  <a:gd name="T48" fmla="*/ 27 w 27"/>
                  <a:gd name="T49" fmla="*/ 66 h 72"/>
                  <a:gd name="T50" fmla="*/ 27 w 27"/>
                  <a:gd name="T51" fmla="*/ 72 h 72"/>
                  <a:gd name="T52" fmla="*/ 21 w 27"/>
                  <a:gd name="T5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2">
                    <a:moveTo>
                      <a:pt x="21" y="72"/>
                    </a:moveTo>
                    <a:lnTo>
                      <a:pt x="21" y="72"/>
                    </a:lnTo>
                    <a:lnTo>
                      <a:pt x="15" y="7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4"/>
                    </a:lnTo>
                    <a:lnTo>
                      <a:pt x="6" y="59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5" y="18"/>
                    </a:lnTo>
                    <a:lnTo>
                      <a:pt x="27" y="18"/>
                    </a:lnTo>
                    <a:lnTo>
                      <a:pt x="27" y="24"/>
                    </a:lnTo>
                    <a:lnTo>
                      <a:pt x="15" y="24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2"/>
                    </a:lnTo>
                    <a:lnTo>
                      <a:pt x="2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Freeform 193"/>
              <p:cNvSpPr>
                <a:spLocks noEditPoints="1"/>
              </p:cNvSpPr>
              <p:nvPr/>
            </p:nvSpPr>
            <p:spPr bwMode="auto">
              <a:xfrm>
                <a:off x="2964" y="1444"/>
                <a:ext cx="47" cy="58"/>
              </a:xfrm>
              <a:custGeom>
                <a:avLst/>
                <a:gdLst>
                  <a:gd name="T0" fmla="*/ 45 w 47"/>
                  <a:gd name="T1" fmla="*/ 43 h 58"/>
                  <a:gd name="T2" fmla="*/ 39 w 47"/>
                  <a:gd name="T3" fmla="*/ 50 h 58"/>
                  <a:gd name="T4" fmla="*/ 31 w 47"/>
                  <a:gd name="T5" fmla="*/ 56 h 58"/>
                  <a:gd name="T6" fmla="*/ 23 w 47"/>
                  <a:gd name="T7" fmla="*/ 58 h 58"/>
                  <a:gd name="T8" fmla="*/ 8 w 47"/>
                  <a:gd name="T9" fmla="*/ 50 h 58"/>
                  <a:gd name="T10" fmla="*/ 4 w 47"/>
                  <a:gd name="T11" fmla="*/ 47 h 58"/>
                  <a:gd name="T12" fmla="*/ 2 w 47"/>
                  <a:gd name="T13" fmla="*/ 43 h 58"/>
                  <a:gd name="T14" fmla="*/ 0 w 47"/>
                  <a:gd name="T15" fmla="*/ 29 h 58"/>
                  <a:gd name="T16" fmla="*/ 2 w 47"/>
                  <a:gd name="T17" fmla="*/ 15 h 58"/>
                  <a:gd name="T18" fmla="*/ 8 w 47"/>
                  <a:gd name="T19" fmla="*/ 6 h 58"/>
                  <a:gd name="T20" fmla="*/ 14 w 47"/>
                  <a:gd name="T21" fmla="*/ 2 h 58"/>
                  <a:gd name="T22" fmla="*/ 23 w 47"/>
                  <a:gd name="T23" fmla="*/ 0 h 58"/>
                  <a:gd name="T24" fmla="*/ 39 w 47"/>
                  <a:gd name="T25" fmla="*/ 6 h 58"/>
                  <a:gd name="T26" fmla="*/ 43 w 47"/>
                  <a:gd name="T27" fmla="*/ 11 h 58"/>
                  <a:gd name="T28" fmla="*/ 45 w 47"/>
                  <a:gd name="T29" fmla="*/ 15 h 58"/>
                  <a:gd name="T30" fmla="*/ 47 w 47"/>
                  <a:gd name="T31" fmla="*/ 29 h 58"/>
                  <a:gd name="T32" fmla="*/ 45 w 47"/>
                  <a:gd name="T33" fmla="*/ 43 h 58"/>
                  <a:gd name="T34" fmla="*/ 37 w 47"/>
                  <a:gd name="T35" fmla="*/ 19 h 58"/>
                  <a:gd name="T36" fmla="*/ 33 w 47"/>
                  <a:gd name="T37" fmla="*/ 11 h 58"/>
                  <a:gd name="T38" fmla="*/ 29 w 47"/>
                  <a:gd name="T39" fmla="*/ 8 h 58"/>
                  <a:gd name="T40" fmla="*/ 23 w 47"/>
                  <a:gd name="T41" fmla="*/ 8 h 58"/>
                  <a:gd name="T42" fmla="*/ 14 w 47"/>
                  <a:gd name="T43" fmla="*/ 11 h 58"/>
                  <a:gd name="T44" fmla="*/ 12 w 47"/>
                  <a:gd name="T45" fmla="*/ 15 h 58"/>
                  <a:gd name="T46" fmla="*/ 10 w 47"/>
                  <a:gd name="T47" fmla="*/ 19 h 58"/>
                  <a:gd name="T48" fmla="*/ 8 w 47"/>
                  <a:gd name="T49" fmla="*/ 29 h 58"/>
                  <a:gd name="T50" fmla="*/ 10 w 47"/>
                  <a:gd name="T51" fmla="*/ 39 h 58"/>
                  <a:gd name="T52" fmla="*/ 14 w 47"/>
                  <a:gd name="T53" fmla="*/ 47 h 58"/>
                  <a:gd name="T54" fmla="*/ 17 w 47"/>
                  <a:gd name="T55" fmla="*/ 48 h 58"/>
                  <a:gd name="T56" fmla="*/ 23 w 47"/>
                  <a:gd name="T57" fmla="*/ 50 h 58"/>
                  <a:gd name="T58" fmla="*/ 33 w 47"/>
                  <a:gd name="T59" fmla="*/ 47 h 58"/>
                  <a:gd name="T60" fmla="*/ 35 w 47"/>
                  <a:gd name="T61" fmla="*/ 43 h 58"/>
                  <a:gd name="T62" fmla="*/ 37 w 47"/>
                  <a:gd name="T63" fmla="*/ 39 h 58"/>
                  <a:gd name="T64" fmla="*/ 37 w 47"/>
                  <a:gd name="T65" fmla="*/ 29 h 58"/>
                  <a:gd name="T66" fmla="*/ 37 w 47"/>
                  <a:gd name="T67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8">
                    <a:moveTo>
                      <a:pt x="45" y="43"/>
                    </a:moveTo>
                    <a:lnTo>
                      <a:pt x="45" y="43"/>
                    </a:lnTo>
                    <a:lnTo>
                      <a:pt x="43" y="47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1" y="5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14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1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4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8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Freeform 194"/>
              <p:cNvSpPr>
                <a:spLocks/>
              </p:cNvSpPr>
              <p:nvPr/>
            </p:nvSpPr>
            <p:spPr bwMode="auto">
              <a:xfrm>
                <a:off x="1489" y="3151"/>
                <a:ext cx="287" cy="248"/>
              </a:xfrm>
              <a:custGeom>
                <a:avLst/>
                <a:gdLst>
                  <a:gd name="T0" fmla="*/ 222 w 287"/>
                  <a:gd name="T1" fmla="*/ 248 h 248"/>
                  <a:gd name="T2" fmla="*/ 199 w 287"/>
                  <a:gd name="T3" fmla="*/ 248 h 248"/>
                  <a:gd name="T4" fmla="*/ 142 w 287"/>
                  <a:gd name="T5" fmla="*/ 51 h 248"/>
                  <a:gd name="T6" fmla="*/ 88 w 287"/>
                  <a:gd name="T7" fmla="*/ 248 h 248"/>
                  <a:gd name="T8" fmla="*/ 64 w 287"/>
                  <a:gd name="T9" fmla="*/ 248 h 248"/>
                  <a:gd name="T10" fmla="*/ 0 w 287"/>
                  <a:gd name="T11" fmla="*/ 0 h 248"/>
                  <a:gd name="T12" fmla="*/ 29 w 287"/>
                  <a:gd name="T13" fmla="*/ 0 h 248"/>
                  <a:gd name="T14" fmla="*/ 76 w 287"/>
                  <a:gd name="T15" fmla="*/ 201 h 248"/>
                  <a:gd name="T16" fmla="*/ 131 w 287"/>
                  <a:gd name="T17" fmla="*/ 0 h 248"/>
                  <a:gd name="T18" fmla="*/ 156 w 287"/>
                  <a:gd name="T19" fmla="*/ 0 h 248"/>
                  <a:gd name="T20" fmla="*/ 211 w 287"/>
                  <a:gd name="T21" fmla="*/ 201 h 248"/>
                  <a:gd name="T22" fmla="*/ 257 w 287"/>
                  <a:gd name="T23" fmla="*/ 0 h 248"/>
                  <a:gd name="T24" fmla="*/ 287 w 287"/>
                  <a:gd name="T25" fmla="*/ 0 h 248"/>
                  <a:gd name="T26" fmla="*/ 222 w 287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8">
                    <a:moveTo>
                      <a:pt x="222" y="248"/>
                    </a:moveTo>
                    <a:lnTo>
                      <a:pt x="199" y="248"/>
                    </a:lnTo>
                    <a:lnTo>
                      <a:pt x="142" y="51"/>
                    </a:lnTo>
                    <a:lnTo>
                      <a:pt x="88" y="248"/>
                    </a:lnTo>
                    <a:lnTo>
                      <a:pt x="64" y="24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6" y="201"/>
                    </a:lnTo>
                    <a:lnTo>
                      <a:pt x="131" y="0"/>
                    </a:lnTo>
                    <a:lnTo>
                      <a:pt x="156" y="0"/>
                    </a:lnTo>
                    <a:lnTo>
                      <a:pt x="211" y="201"/>
                    </a:lnTo>
                    <a:lnTo>
                      <a:pt x="257" y="0"/>
                    </a:lnTo>
                    <a:lnTo>
                      <a:pt x="287" y="0"/>
                    </a:lnTo>
                    <a:lnTo>
                      <a:pt x="222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Freeform 195"/>
              <p:cNvSpPr>
                <a:spLocks noEditPoints="1"/>
              </p:cNvSpPr>
              <p:nvPr/>
            </p:nvSpPr>
            <p:spPr bwMode="auto">
              <a:xfrm>
                <a:off x="1789" y="3227"/>
                <a:ext cx="141" cy="174"/>
              </a:xfrm>
              <a:custGeom>
                <a:avLst/>
                <a:gdLst>
                  <a:gd name="T0" fmla="*/ 26 w 141"/>
                  <a:gd name="T1" fmla="*/ 94 h 174"/>
                  <a:gd name="T2" fmla="*/ 28 w 141"/>
                  <a:gd name="T3" fmla="*/ 119 h 174"/>
                  <a:gd name="T4" fmla="*/ 37 w 141"/>
                  <a:gd name="T5" fmla="*/ 137 h 174"/>
                  <a:gd name="T6" fmla="*/ 45 w 141"/>
                  <a:gd name="T7" fmla="*/ 145 h 174"/>
                  <a:gd name="T8" fmla="*/ 65 w 141"/>
                  <a:gd name="T9" fmla="*/ 152 h 174"/>
                  <a:gd name="T10" fmla="*/ 74 w 141"/>
                  <a:gd name="T11" fmla="*/ 152 h 174"/>
                  <a:gd name="T12" fmla="*/ 100 w 141"/>
                  <a:gd name="T13" fmla="*/ 148 h 174"/>
                  <a:gd name="T14" fmla="*/ 110 w 141"/>
                  <a:gd name="T15" fmla="*/ 143 h 174"/>
                  <a:gd name="T16" fmla="*/ 137 w 141"/>
                  <a:gd name="T17" fmla="*/ 148 h 174"/>
                  <a:gd name="T18" fmla="*/ 123 w 141"/>
                  <a:gd name="T19" fmla="*/ 160 h 174"/>
                  <a:gd name="T20" fmla="*/ 110 w 141"/>
                  <a:gd name="T21" fmla="*/ 168 h 174"/>
                  <a:gd name="T22" fmla="*/ 74 w 141"/>
                  <a:gd name="T23" fmla="*/ 174 h 174"/>
                  <a:gd name="T24" fmla="*/ 59 w 141"/>
                  <a:gd name="T25" fmla="*/ 174 h 174"/>
                  <a:gd name="T26" fmla="*/ 30 w 141"/>
                  <a:gd name="T27" fmla="*/ 162 h 174"/>
                  <a:gd name="T28" fmla="*/ 20 w 141"/>
                  <a:gd name="T29" fmla="*/ 152 h 174"/>
                  <a:gd name="T30" fmla="*/ 4 w 141"/>
                  <a:gd name="T31" fmla="*/ 125 h 174"/>
                  <a:gd name="T32" fmla="*/ 0 w 141"/>
                  <a:gd name="T33" fmla="*/ 86 h 174"/>
                  <a:gd name="T34" fmla="*/ 0 w 141"/>
                  <a:gd name="T35" fmla="*/ 67 h 174"/>
                  <a:gd name="T36" fmla="*/ 10 w 141"/>
                  <a:gd name="T37" fmla="*/ 35 h 174"/>
                  <a:gd name="T38" fmla="*/ 18 w 141"/>
                  <a:gd name="T39" fmla="*/ 22 h 174"/>
                  <a:gd name="T40" fmla="*/ 41 w 141"/>
                  <a:gd name="T41" fmla="*/ 4 h 174"/>
                  <a:gd name="T42" fmla="*/ 71 w 141"/>
                  <a:gd name="T43" fmla="*/ 0 h 174"/>
                  <a:gd name="T44" fmla="*/ 86 w 141"/>
                  <a:gd name="T45" fmla="*/ 0 h 174"/>
                  <a:gd name="T46" fmla="*/ 111 w 141"/>
                  <a:gd name="T47" fmla="*/ 12 h 174"/>
                  <a:gd name="T48" fmla="*/ 121 w 141"/>
                  <a:gd name="T49" fmla="*/ 22 h 174"/>
                  <a:gd name="T50" fmla="*/ 135 w 141"/>
                  <a:gd name="T51" fmla="*/ 47 h 174"/>
                  <a:gd name="T52" fmla="*/ 141 w 141"/>
                  <a:gd name="T53" fmla="*/ 82 h 174"/>
                  <a:gd name="T54" fmla="*/ 26 w 141"/>
                  <a:gd name="T55" fmla="*/ 94 h 174"/>
                  <a:gd name="T56" fmla="*/ 113 w 141"/>
                  <a:gd name="T57" fmla="*/ 59 h 174"/>
                  <a:gd name="T58" fmla="*/ 110 w 141"/>
                  <a:gd name="T59" fmla="*/ 47 h 174"/>
                  <a:gd name="T60" fmla="*/ 94 w 141"/>
                  <a:gd name="T61" fmla="*/ 28 h 174"/>
                  <a:gd name="T62" fmla="*/ 82 w 141"/>
                  <a:gd name="T63" fmla="*/ 22 h 174"/>
                  <a:gd name="T64" fmla="*/ 71 w 141"/>
                  <a:gd name="T65" fmla="*/ 20 h 174"/>
                  <a:gd name="T66" fmla="*/ 45 w 141"/>
                  <a:gd name="T67" fmla="*/ 28 h 174"/>
                  <a:gd name="T68" fmla="*/ 37 w 141"/>
                  <a:gd name="T69" fmla="*/ 35 h 174"/>
                  <a:gd name="T70" fmla="*/ 30 w 141"/>
                  <a:gd name="T71" fmla="*/ 47 h 174"/>
                  <a:gd name="T72" fmla="*/ 26 w 141"/>
                  <a:gd name="T73" fmla="*/ 59 h 174"/>
                  <a:gd name="T74" fmla="*/ 115 w 141"/>
                  <a:gd name="T75" fmla="*/ 74 h 174"/>
                  <a:gd name="T76" fmla="*/ 113 w 141"/>
                  <a:gd name="T77" fmla="*/ 5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4">
                    <a:moveTo>
                      <a:pt x="26" y="94"/>
                    </a:moveTo>
                    <a:lnTo>
                      <a:pt x="26" y="94"/>
                    </a:lnTo>
                    <a:lnTo>
                      <a:pt x="26" y="108"/>
                    </a:lnTo>
                    <a:lnTo>
                      <a:pt x="28" y="119"/>
                    </a:lnTo>
                    <a:lnTo>
                      <a:pt x="31" y="129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45" y="145"/>
                    </a:lnTo>
                    <a:lnTo>
                      <a:pt x="53" y="148"/>
                    </a:lnTo>
                    <a:lnTo>
                      <a:pt x="65" y="152"/>
                    </a:lnTo>
                    <a:lnTo>
                      <a:pt x="74" y="152"/>
                    </a:lnTo>
                    <a:lnTo>
                      <a:pt x="74" y="152"/>
                    </a:lnTo>
                    <a:lnTo>
                      <a:pt x="88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10" y="143"/>
                    </a:lnTo>
                    <a:lnTo>
                      <a:pt x="119" y="133"/>
                    </a:lnTo>
                    <a:lnTo>
                      <a:pt x="137" y="148"/>
                    </a:lnTo>
                    <a:lnTo>
                      <a:pt x="137" y="148"/>
                    </a:lnTo>
                    <a:lnTo>
                      <a:pt x="123" y="160"/>
                    </a:lnTo>
                    <a:lnTo>
                      <a:pt x="110" y="168"/>
                    </a:lnTo>
                    <a:lnTo>
                      <a:pt x="110" y="168"/>
                    </a:lnTo>
                    <a:lnTo>
                      <a:pt x="94" y="174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59" y="174"/>
                    </a:lnTo>
                    <a:lnTo>
                      <a:pt x="43" y="170"/>
                    </a:lnTo>
                    <a:lnTo>
                      <a:pt x="30" y="162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10" y="141"/>
                    </a:lnTo>
                    <a:lnTo>
                      <a:pt x="4" y="125"/>
                    </a:lnTo>
                    <a:lnTo>
                      <a:pt x="0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67"/>
                    </a:lnTo>
                    <a:lnTo>
                      <a:pt x="4" y="51"/>
                    </a:lnTo>
                    <a:lnTo>
                      <a:pt x="10" y="35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30" y="12"/>
                    </a:lnTo>
                    <a:lnTo>
                      <a:pt x="41" y="4"/>
                    </a:lnTo>
                    <a:lnTo>
                      <a:pt x="5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0" y="4"/>
                    </a:lnTo>
                    <a:lnTo>
                      <a:pt x="111" y="1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9" y="33"/>
                    </a:lnTo>
                    <a:lnTo>
                      <a:pt x="135" y="47"/>
                    </a:lnTo>
                    <a:lnTo>
                      <a:pt x="139" y="65"/>
                    </a:lnTo>
                    <a:lnTo>
                      <a:pt x="141" y="82"/>
                    </a:lnTo>
                    <a:lnTo>
                      <a:pt x="141" y="94"/>
                    </a:lnTo>
                    <a:lnTo>
                      <a:pt x="26" y="94"/>
                    </a:lnTo>
                    <a:close/>
                    <a:moveTo>
                      <a:pt x="113" y="59"/>
                    </a:moveTo>
                    <a:lnTo>
                      <a:pt x="113" y="59"/>
                    </a:lnTo>
                    <a:lnTo>
                      <a:pt x="110" y="47"/>
                    </a:lnTo>
                    <a:lnTo>
                      <a:pt x="110" y="47"/>
                    </a:lnTo>
                    <a:lnTo>
                      <a:pt x="104" y="35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2" y="22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57" y="22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37" y="35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3" y="59"/>
                    </a:lnTo>
                    <a:lnTo>
                      <a:pt x="113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Freeform 196"/>
              <p:cNvSpPr>
                <a:spLocks/>
              </p:cNvSpPr>
              <p:nvPr/>
            </p:nvSpPr>
            <p:spPr bwMode="auto">
              <a:xfrm>
                <a:off x="1982" y="3151"/>
                <a:ext cx="61" cy="248"/>
              </a:xfrm>
              <a:custGeom>
                <a:avLst/>
                <a:gdLst>
                  <a:gd name="T0" fmla="*/ 43 w 61"/>
                  <a:gd name="T1" fmla="*/ 248 h 248"/>
                  <a:gd name="T2" fmla="*/ 43 w 61"/>
                  <a:gd name="T3" fmla="*/ 248 h 248"/>
                  <a:gd name="T4" fmla="*/ 34 w 61"/>
                  <a:gd name="T5" fmla="*/ 248 h 248"/>
                  <a:gd name="T6" fmla="*/ 24 w 61"/>
                  <a:gd name="T7" fmla="*/ 246 h 248"/>
                  <a:gd name="T8" fmla="*/ 18 w 61"/>
                  <a:gd name="T9" fmla="*/ 242 h 248"/>
                  <a:gd name="T10" fmla="*/ 10 w 61"/>
                  <a:gd name="T11" fmla="*/ 236 h 248"/>
                  <a:gd name="T12" fmla="*/ 10 w 61"/>
                  <a:gd name="T13" fmla="*/ 236 h 248"/>
                  <a:gd name="T14" fmla="*/ 6 w 61"/>
                  <a:gd name="T15" fmla="*/ 228 h 248"/>
                  <a:gd name="T16" fmla="*/ 2 w 61"/>
                  <a:gd name="T17" fmla="*/ 223 h 248"/>
                  <a:gd name="T18" fmla="*/ 0 w 61"/>
                  <a:gd name="T19" fmla="*/ 213 h 248"/>
                  <a:gd name="T20" fmla="*/ 0 w 61"/>
                  <a:gd name="T21" fmla="*/ 203 h 248"/>
                  <a:gd name="T22" fmla="*/ 0 w 61"/>
                  <a:gd name="T23" fmla="*/ 0 h 248"/>
                  <a:gd name="T24" fmla="*/ 26 w 61"/>
                  <a:gd name="T25" fmla="*/ 0 h 248"/>
                  <a:gd name="T26" fmla="*/ 26 w 61"/>
                  <a:gd name="T27" fmla="*/ 201 h 248"/>
                  <a:gd name="T28" fmla="*/ 26 w 61"/>
                  <a:gd name="T29" fmla="*/ 201 h 248"/>
                  <a:gd name="T30" fmla="*/ 26 w 61"/>
                  <a:gd name="T31" fmla="*/ 213 h 248"/>
                  <a:gd name="T32" fmla="*/ 30 w 61"/>
                  <a:gd name="T33" fmla="*/ 221 h 248"/>
                  <a:gd name="T34" fmla="*/ 30 w 61"/>
                  <a:gd name="T35" fmla="*/ 221 h 248"/>
                  <a:gd name="T36" fmla="*/ 38 w 61"/>
                  <a:gd name="T37" fmla="*/ 226 h 248"/>
                  <a:gd name="T38" fmla="*/ 47 w 61"/>
                  <a:gd name="T39" fmla="*/ 226 h 248"/>
                  <a:gd name="T40" fmla="*/ 61 w 61"/>
                  <a:gd name="T41" fmla="*/ 226 h 248"/>
                  <a:gd name="T42" fmla="*/ 61 w 61"/>
                  <a:gd name="T43" fmla="*/ 248 h 248"/>
                  <a:gd name="T44" fmla="*/ 43 w 61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8">
                    <a:moveTo>
                      <a:pt x="43" y="248"/>
                    </a:moveTo>
                    <a:lnTo>
                      <a:pt x="43" y="248"/>
                    </a:lnTo>
                    <a:lnTo>
                      <a:pt x="34" y="248"/>
                    </a:lnTo>
                    <a:lnTo>
                      <a:pt x="24" y="246"/>
                    </a:lnTo>
                    <a:lnTo>
                      <a:pt x="18" y="242"/>
                    </a:lnTo>
                    <a:lnTo>
                      <a:pt x="10" y="236"/>
                    </a:lnTo>
                    <a:lnTo>
                      <a:pt x="10" y="236"/>
                    </a:lnTo>
                    <a:lnTo>
                      <a:pt x="6" y="228"/>
                    </a:lnTo>
                    <a:lnTo>
                      <a:pt x="2" y="223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01"/>
                    </a:lnTo>
                    <a:lnTo>
                      <a:pt x="26" y="201"/>
                    </a:lnTo>
                    <a:lnTo>
                      <a:pt x="26" y="213"/>
                    </a:lnTo>
                    <a:lnTo>
                      <a:pt x="30" y="221"/>
                    </a:lnTo>
                    <a:lnTo>
                      <a:pt x="30" y="221"/>
                    </a:lnTo>
                    <a:lnTo>
                      <a:pt x="38" y="226"/>
                    </a:lnTo>
                    <a:lnTo>
                      <a:pt x="47" y="226"/>
                    </a:lnTo>
                    <a:lnTo>
                      <a:pt x="61" y="226"/>
                    </a:lnTo>
                    <a:lnTo>
                      <a:pt x="61" y="248"/>
                    </a:lnTo>
                    <a:lnTo>
                      <a:pt x="43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Freeform 197"/>
              <p:cNvSpPr>
                <a:spLocks/>
              </p:cNvSpPr>
              <p:nvPr/>
            </p:nvSpPr>
            <p:spPr bwMode="auto">
              <a:xfrm>
                <a:off x="2068" y="3227"/>
                <a:ext cx="133" cy="174"/>
              </a:xfrm>
              <a:custGeom>
                <a:avLst/>
                <a:gdLst>
                  <a:gd name="T0" fmla="*/ 106 w 133"/>
                  <a:gd name="T1" fmla="*/ 170 h 174"/>
                  <a:gd name="T2" fmla="*/ 76 w 133"/>
                  <a:gd name="T3" fmla="*/ 174 h 174"/>
                  <a:gd name="T4" fmla="*/ 59 w 133"/>
                  <a:gd name="T5" fmla="*/ 174 h 174"/>
                  <a:gd name="T6" fmla="*/ 32 w 133"/>
                  <a:gd name="T7" fmla="*/ 162 h 174"/>
                  <a:gd name="T8" fmla="*/ 22 w 133"/>
                  <a:gd name="T9" fmla="*/ 152 h 174"/>
                  <a:gd name="T10" fmla="*/ 6 w 133"/>
                  <a:gd name="T11" fmla="*/ 125 h 174"/>
                  <a:gd name="T12" fmla="*/ 0 w 133"/>
                  <a:gd name="T13" fmla="*/ 86 h 174"/>
                  <a:gd name="T14" fmla="*/ 2 w 133"/>
                  <a:gd name="T15" fmla="*/ 67 h 174"/>
                  <a:gd name="T16" fmla="*/ 12 w 133"/>
                  <a:gd name="T17" fmla="*/ 35 h 174"/>
                  <a:gd name="T18" fmla="*/ 22 w 133"/>
                  <a:gd name="T19" fmla="*/ 22 h 174"/>
                  <a:gd name="T20" fmla="*/ 45 w 133"/>
                  <a:gd name="T21" fmla="*/ 4 h 174"/>
                  <a:gd name="T22" fmla="*/ 76 w 133"/>
                  <a:gd name="T23" fmla="*/ 0 h 174"/>
                  <a:gd name="T24" fmla="*/ 92 w 133"/>
                  <a:gd name="T25" fmla="*/ 0 h 174"/>
                  <a:gd name="T26" fmla="*/ 106 w 133"/>
                  <a:gd name="T27" fmla="*/ 4 h 174"/>
                  <a:gd name="T28" fmla="*/ 133 w 133"/>
                  <a:gd name="T29" fmla="*/ 26 h 174"/>
                  <a:gd name="T30" fmla="*/ 115 w 133"/>
                  <a:gd name="T31" fmla="*/ 41 h 174"/>
                  <a:gd name="T32" fmla="*/ 96 w 133"/>
                  <a:gd name="T33" fmla="*/ 26 h 174"/>
                  <a:gd name="T34" fmla="*/ 88 w 133"/>
                  <a:gd name="T35" fmla="*/ 22 h 174"/>
                  <a:gd name="T36" fmla="*/ 76 w 133"/>
                  <a:gd name="T37" fmla="*/ 22 h 174"/>
                  <a:gd name="T38" fmla="*/ 53 w 133"/>
                  <a:gd name="T39" fmla="*/ 26 h 174"/>
                  <a:gd name="T40" fmla="*/ 35 w 133"/>
                  <a:gd name="T41" fmla="*/ 41 h 174"/>
                  <a:gd name="T42" fmla="*/ 32 w 133"/>
                  <a:gd name="T43" fmla="*/ 51 h 174"/>
                  <a:gd name="T44" fmla="*/ 28 w 133"/>
                  <a:gd name="T45" fmla="*/ 61 h 174"/>
                  <a:gd name="T46" fmla="*/ 26 w 133"/>
                  <a:gd name="T47" fmla="*/ 86 h 174"/>
                  <a:gd name="T48" fmla="*/ 26 w 133"/>
                  <a:gd name="T49" fmla="*/ 102 h 174"/>
                  <a:gd name="T50" fmla="*/ 28 w 133"/>
                  <a:gd name="T51" fmla="*/ 113 h 174"/>
                  <a:gd name="T52" fmla="*/ 35 w 133"/>
                  <a:gd name="T53" fmla="*/ 133 h 174"/>
                  <a:gd name="T54" fmla="*/ 43 w 133"/>
                  <a:gd name="T55" fmla="*/ 141 h 174"/>
                  <a:gd name="T56" fmla="*/ 63 w 133"/>
                  <a:gd name="T57" fmla="*/ 150 h 174"/>
                  <a:gd name="T58" fmla="*/ 76 w 133"/>
                  <a:gd name="T59" fmla="*/ 152 h 174"/>
                  <a:gd name="T60" fmla="*/ 96 w 133"/>
                  <a:gd name="T61" fmla="*/ 148 h 174"/>
                  <a:gd name="T62" fmla="*/ 106 w 133"/>
                  <a:gd name="T63" fmla="*/ 143 h 174"/>
                  <a:gd name="T64" fmla="*/ 133 w 133"/>
                  <a:gd name="T65" fmla="*/ 148 h 174"/>
                  <a:gd name="T66" fmla="*/ 119 w 133"/>
                  <a:gd name="T67" fmla="*/ 162 h 174"/>
                  <a:gd name="T68" fmla="*/ 106 w 133"/>
                  <a:gd name="T69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74">
                    <a:moveTo>
                      <a:pt x="106" y="170"/>
                    </a:moveTo>
                    <a:lnTo>
                      <a:pt x="106" y="170"/>
                    </a:lnTo>
                    <a:lnTo>
                      <a:pt x="92" y="174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59" y="174"/>
                    </a:lnTo>
                    <a:lnTo>
                      <a:pt x="45" y="170"/>
                    </a:lnTo>
                    <a:lnTo>
                      <a:pt x="32" y="16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12" y="139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6" y="49"/>
                    </a:lnTo>
                    <a:lnTo>
                      <a:pt x="12" y="35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5" y="4"/>
                    </a:lnTo>
                    <a:lnTo>
                      <a:pt x="5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2" y="0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9" y="12"/>
                    </a:lnTo>
                    <a:lnTo>
                      <a:pt x="133" y="26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6" y="31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88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63" y="24"/>
                    </a:lnTo>
                    <a:lnTo>
                      <a:pt x="53" y="26"/>
                    </a:lnTo>
                    <a:lnTo>
                      <a:pt x="43" y="3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72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102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32" y="123"/>
                    </a:lnTo>
                    <a:lnTo>
                      <a:pt x="35" y="133"/>
                    </a:lnTo>
                    <a:lnTo>
                      <a:pt x="35" y="133"/>
                    </a:lnTo>
                    <a:lnTo>
                      <a:pt x="43" y="141"/>
                    </a:lnTo>
                    <a:lnTo>
                      <a:pt x="53" y="148"/>
                    </a:lnTo>
                    <a:lnTo>
                      <a:pt x="63" y="150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8" y="150"/>
                    </a:lnTo>
                    <a:lnTo>
                      <a:pt x="96" y="148"/>
                    </a:lnTo>
                    <a:lnTo>
                      <a:pt x="96" y="148"/>
                    </a:lnTo>
                    <a:lnTo>
                      <a:pt x="106" y="143"/>
                    </a:lnTo>
                    <a:lnTo>
                      <a:pt x="115" y="133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19" y="162"/>
                    </a:lnTo>
                    <a:lnTo>
                      <a:pt x="106" y="170"/>
                    </a:lnTo>
                    <a:lnTo>
                      <a:pt x="10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Freeform 198"/>
              <p:cNvSpPr>
                <a:spLocks noEditPoints="1"/>
              </p:cNvSpPr>
              <p:nvPr/>
            </p:nvSpPr>
            <p:spPr bwMode="auto">
              <a:xfrm>
                <a:off x="2234" y="3227"/>
                <a:ext cx="139" cy="174"/>
              </a:xfrm>
              <a:custGeom>
                <a:avLst/>
                <a:gdLst>
                  <a:gd name="T0" fmla="*/ 135 w 139"/>
                  <a:gd name="T1" fmla="*/ 127 h 174"/>
                  <a:gd name="T2" fmla="*/ 119 w 139"/>
                  <a:gd name="T3" fmla="*/ 154 h 174"/>
                  <a:gd name="T4" fmla="*/ 107 w 139"/>
                  <a:gd name="T5" fmla="*/ 164 h 174"/>
                  <a:gd name="T6" fmla="*/ 84 w 139"/>
                  <a:gd name="T7" fmla="*/ 174 h 174"/>
                  <a:gd name="T8" fmla="*/ 70 w 139"/>
                  <a:gd name="T9" fmla="*/ 174 h 174"/>
                  <a:gd name="T10" fmla="*/ 43 w 139"/>
                  <a:gd name="T11" fmla="*/ 170 h 174"/>
                  <a:gd name="T12" fmla="*/ 20 w 139"/>
                  <a:gd name="T13" fmla="*/ 154 h 174"/>
                  <a:gd name="T14" fmla="*/ 10 w 139"/>
                  <a:gd name="T15" fmla="*/ 143 h 174"/>
                  <a:gd name="T16" fmla="*/ 4 w 139"/>
                  <a:gd name="T17" fmla="*/ 127 h 174"/>
                  <a:gd name="T18" fmla="*/ 0 w 139"/>
                  <a:gd name="T19" fmla="*/ 86 h 174"/>
                  <a:gd name="T20" fmla="*/ 0 w 139"/>
                  <a:gd name="T21" fmla="*/ 67 h 174"/>
                  <a:gd name="T22" fmla="*/ 4 w 139"/>
                  <a:gd name="T23" fmla="*/ 47 h 174"/>
                  <a:gd name="T24" fmla="*/ 20 w 139"/>
                  <a:gd name="T25" fmla="*/ 20 h 174"/>
                  <a:gd name="T26" fmla="*/ 31 w 139"/>
                  <a:gd name="T27" fmla="*/ 10 h 174"/>
                  <a:gd name="T28" fmla="*/ 55 w 139"/>
                  <a:gd name="T29" fmla="*/ 0 h 174"/>
                  <a:gd name="T30" fmla="*/ 70 w 139"/>
                  <a:gd name="T31" fmla="*/ 0 h 174"/>
                  <a:gd name="T32" fmla="*/ 96 w 139"/>
                  <a:gd name="T33" fmla="*/ 4 h 174"/>
                  <a:gd name="T34" fmla="*/ 119 w 139"/>
                  <a:gd name="T35" fmla="*/ 20 h 174"/>
                  <a:gd name="T36" fmla="*/ 129 w 139"/>
                  <a:gd name="T37" fmla="*/ 31 h 174"/>
                  <a:gd name="T38" fmla="*/ 135 w 139"/>
                  <a:gd name="T39" fmla="*/ 47 h 174"/>
                  <a:gd name="T40" fmla="*/ 139 w 139"/>
                  <a:gd name="T41" fmla="*/ 86 h 174"/>
                  <a:gd name="T42" fmla="*/ 139 w 139"/>
                  <a:gd name="T43" fmla="*/ 108 h 174"/>
                  <a:gd name="T44" fmla="*/ 135 w 139"/>
                  <a:gd name="T45" fmla="*/ 127 h 174"/>
                  <a:gd name="T46" fmla="*/ 111 w 139"/>
                  <a:gd name="T47" fmla="*/ 55 h 174"/>
                  <a:gd name="T48" fmla="*/ 102 w 139"/>
                  <a:gd name="T49" fmla="*/ 33 h 174"/>
                  <a:gd name="T50" fmla="*/ 94 w 139"/>
                  <a:gd name="T51" fmla="*/ 29 h 174"/>
                  <a:gd name="T52" fmla="*/ 78 w 139"/>
                  <a:gd name="T53" fmla="*/ 22 h 174"/>
                  <a:gd name="T54" fmla="*/ 70 w 139"/>
                  <a:gd name="T55" fmla="*/ 22 h 174"/>
                  <a:gd name="T56" fmla="*/ 53 w 139"/>
                  <a:gd name="T57" fmla="*/ 26 h 174"/>
                  <a:gd name="T58" fmla="*/ 39 w 139"/>
                  <a:gd name="T59" fmla="*/ 33 h 174"/>
                  <a:gd name="T60" fmla="*/ 31 w 139"/>
                  <a:gd name="T61" fmla="*/ 43 h 174"/>
                  <a:gd name="T62" fmla="*/ 27 w 139"/>
                  <a:gd name="T63" fmla="*/ 55 h 174"/>
                  <a:gd name="T64" fmla="*/ 26 w 139"/>
                  <a:gd name="T65" fmla="*/ 86 h 174"/>
                  <a:gd name="T66" fmla="*/ 26 w 139"/>
                  <a:gd name="T67" fmla="*/ 104 h 174"/>
                  <a:gd name="T68" fmla="*/ 27 w 139"/>
                  <a:gd name="T69" fmla="*/ 119 h 174"/>
                  <a:gd name="T70" fmla="*/ 39 w 139"/>
                  <a:gd name="T71" fmla="*/ 141 h 174"/>
                  <a:gd name="T72" fmla="*/ 45 w 139"/>
                  <a:gd name="T73" fmla="*/ 145 h 174"/>
                  <a:gd name="T74" fmla="*/ 61 w 139"/>
                  <a:gd name="T75" fmla="*/ 152 h 174"/>
                  <a:gd name="T76" fmla="*/ 70 w 139"/>
                  <a:gd name="T77" fmla="*/ 152 h 174"/>
                  <a:gd name="T78" fmla="*/ 86 w 139"/>
                  <a:gd name="T79" fmla="*/ 148 h 174"/>
                  <a:gd name="T80" fmla="*/ 102 w 139"/>
                  <a:gd name="T81" fmla="*/ 141 h 174"/>
                  <a:gd name="T82" fmla="*/ 107 w 139"/>
                  <a:gd name="T83" fmla="*/ 131 h 174"/>
                  <a:gd name="T84" fmla="*/ 111 w 139"/>
                  <a:gd name="T85" fmla="*/ 119 h 174"/>
                  <a:gd name="T86" fmla="*/ 115 w 139"/>
                  <a:gd name="T87" fmla="*/ 86 h 174"/>
                  <a:gd name="T88" fmla="*/ 113 w 139"/>
                  <a:gd name="T89" fmla="*/ 70 h 174"/>
                  <a:gd name="T90" fmla="*/ 111 w 139"/>
                  <a:gd name="T91" fmla="*/ 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174">
                    <a:moveTo>
                      <a:pt x="135" y="127"/>
                    </a:moveTo>
                    <a:lnTo>
                      <a:pt x="135" y="127"/>
                    </a:lnTo>
                    <a:lnTo>
                      <a:pt x="129" y="143"/>
                    </a:lnTo>
                    <a:lnTo>
                      <a:pt x="119" y="154"/>
                    </a:lnTo>
                    <a:lnTo>
                      <a:pt x="119" y="154"/>
                    </a:lnTo>
                    <a:lnTo>
                      <a:pt x="107" y="164"/>
                    </a:lnTo>
                    <a:lnTo>
                      <a:pt x="96" y="170"/>
                    </a:lnTo>
                    <a:lnTo>
                      <a:pt x="84" y="174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55" y="174"/>
                    </a:lnTo>
                    <a:lnTo>
                      <a:pt x="43" y="170"/>
                    </a:lnTo>
                    <a:lnTo>
                      <a:pt x="31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0" y="143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0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6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10" y="3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31" y="10"/>
                    </a:lnTo>
                    <a:lnTo>
                      <a:pt x="43" y="4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6" y="4"/>
                    </a:lnTo>
                    <a:lnTo>
                      <a:pt x="107" y="1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31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9" y="67"/>
                    </a:lnTo>
                    <a:lnTo>
                      <a:pt x="139" y="86"/>
                    </a:lnTo>
                    <a:lnTo>
                      <a:pt x="139" y="86"/>
                    </a:lnTo>
                    <a:lnTo>
                      <a:pt x="139" y="108"/>
                    </a:lnTo>
                    <a:lnTo>
                      <a:pt x="135" y="127"/>
                    </a:lnTo>
                    <a:lnTo>
                      <a:pt x="135" y="127"/>
                    </a:lnTo>
                    <a:close/>
                    <a:moveTo>
                      <a:pt x="111" y="55"/>
                    </a:moveTo>
                    <a:lnTo>
                      <a:pt x="111" y="55"/>
                    </a:lnTo>
                    <a:lnTo>
                      <a:pt x="107" y="4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94" y="29"/>
                    </a:lnTo>
                    <a:lnTo>
                      <a:pt x="86" y="26"/>
                    </a:lnTo>
                    <a:lnTo>
                      <a:pt x="78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1" y="22"/>
                    </a:lnTo>
                    <a:lnTo>
                      <a:pt x="53" y="26"/>
                    </a:lnTo>
                    <a:lnTo>
                      <a:pt x="45" y="29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1" y="43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6" y="70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104"/>
                    </a:lnTo>
                    <a:lnTo>
                      <a:pt x="27" y="119"/>
                    </a:lnTo>
                    <a:lnTo>
                      <a:pt x="27" y="119"/>
                    </a:lnTo>
                    <a:lnTo>
                      <a:pt x="31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5" y="145"/>
                    </a:lnTo>
                    <a:lnTo>
                      <a:pt x="53" y="148"/>
                    </a:lnTo>
                    <a:lnTo>
                      <a:pt x="61" y="152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8" y="152"/>
                    </a:lnTo>
                    <a:lnTo>
                      <a:pt x="86" y="148"/>
                    </a:lnTo>
                    <a:lnTo>
                      <a:pt x="94" y="145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7" y="131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13" y="104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13" y="70"/>
                    </a:lnTo>
                    <a:lnTo>
                      <a:pt x="111" y="55"/>
                    </a:lnTo>
                    <a:lnTo>
                      <a:pt x="11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Freeform 199"/>
              <p:cNvSpPr>
                <a:spLocks/>
              </p:cNvSpPr>
              <p:nvPr/>
            </p:nvSpPr>
            <p:spPr bwMode="auto">
              <a:xfrm>
                <a:off x="2427" y="3227"/>
                <a:ext cx="246" cy="172"/>
              </a:xfrm>
              <a:custGeom>
                <a:avLst/>
                <a:gdLst>
                  <a:gd name="T0" fmla="*/ 221 w 246"/>
                  <a:gd name="T1" fmla="*/ 67 h 172"/>
                  <a:gd name="T2" fmla="*/ 219 w 246"/>
                  <a:gd name="T3" fmla="*/ 57 h 172"/>
                  <a:gd name="T4" fmla="*/ 213 w 246"/>
                  <a:gd name="T5" fmla="*/ 39 h 172"/>
                  <a:gd name="T6" fmla="*/ 209 w 246"/>
                  <a:gd name="T7" fmla="*/ 33 h 172"/>
                  <a:gd name="T8" fmla="*/ 195 w 246"/>
                  <a:gd name="T9" fmla="*/ 24 h 172"/>
                  <a:gd name="T10" fmla="*/ 178 w 246"/>
                  <a:gd name="T11" fmla="*/ 22 h 172"/>
                  <a:gd name="T12" fmla="*/ 168 w 246"/>
                  <a:gd name="T13" fmla="*/ 22 h 172"/>
                  <a:gd name="T14" fmla="*/ 154 w 246"/>
                  <a:gd name="T15" fmla="*/ 28 h 172"/>
                  <a:gd name="T16" fmla="*/ 147 w 246"/>
                  <a:gd name="T17" fmla="*/ 33 h 172"/>
                  <a:gd name="T18" fmla="*/ 139 w 246"/>
                  <a:gd name="T19" fmla="*/ 47 h 172"/>
                  <a:gd name="T20" fmla="*/ 135 w 246"/>
                  <a:gd name="T21" fmla="*/ 65 h 172"/>
                  <a:gd name="T22" fmla="*/ 110 w 246"/>
                  <a:gd name="T23" fmla="*/ 172 h 172"/>
                  <a:gd name="T24" fmla="*/ 110 w 246"/>
                  <a:gd name="T25" fmla="*/ 67 h 172"/>
                  <a:gd name="T26" fmla="*/ 108 w 246"/>
                  <a:gd name="T27" fmla="*/ 47 h 172"/>
                  <a:gd name="T28" fmla="*/ 100 w 246"/>
                  <a:gd name="T29" fmla="*/ 33 h 172"/>
                  <a:gd name="T30" fmla="*/ 92 w 246"/>
                  <a:gd name="T31" fmla="*/ 28 h 172"/>
                  <a:gd name="T32" fmla="*/ 78 w 246"/>
                  <a:gd name="T33" fmla="*/ 22 h 172"/>
                  <a:gd name="T34" fmla="*/ 69 w 246"/>
                  <a:gd name="T35" fmla="*/ 22 h 172"/>
                  <a:gd name="T36" fmla="*/ 51 w 246"/>
                  <a:gd name="T37" fmla="*/ 24 h 172"/>
                  <a:gd name="T38" fmla="*/ 37 w 246"/>
                  <a:gd name="T39" fmla="*/ 33 h 172"/>
                  <a:gd name="T40" fmla="*/ 32 w 246"/>
                  <a:gd name="T41" fmla="*/ 39 h 172"/>
                  <a:gd name="T42" fmla="*/ 26 w 246"/>
                  <a:gd name="T43" fmla="*/ 57 h 172"/>
                  <a:gd name="T44" fmla="*/ 26 w 246"/>
                  <a:gd name="T45" fmla="*/ 172 h 172"/>
                  <a:gd name="T46" fmla="*/ 0 w 246"/>
                  <a:gd name="T47" fmla="*/ 2 h 172"/>
                  <a:gd name="T48" fmla="*/ 26 w 246"/>
                  <a:gd name="T49" fmla="*/ 20 h 172"/>
                  <a:gd name="T50" fmla="*/ 35 w 246"/>
                  <a:gd name="T51" fmla="*/ 12 h 172"/>
                  <a:gd name="T52" fmla="*/ 59 w 246"/>
                  <a:gd name="T53" fmla="*/ 0 h 172"/>
                  <a:gd name="T54" fmla="*/ 74 w 246"/>
                  <a:gd name="T55" fmla="*/ 0 h 172"/>
                  <a:gd name="T56" fmla="*/ 106 w 246"/>
                  <a:gd name="T57" fmla="*/ 6 h 172"/>
                  <a:gd name="T58" fmla="*/ 127 w 246"/>
                  <a:gd name="T59" fmla="*/ 28 h 172"/>
                  <a:gd name="T60" fmla="*/ 137 w 246"/>
                  <a:gd name="T61" fmla="*/ 16 h 172"/>
                  <a:gd name="T62" fmla="*/ 166 w 246"/>
                  <a:gd name="T63" fmla="*/ 0 h 172"/>
                  <a:gd name="T64" fmla="*/ 182 w 246"/>
                  <a:gd name="T65" fmla="*/ 0 h 172"/>
                  <a:gd name="T66" fmla="*/ 207 w 246"/>
                  <a:gd name="T67" fmla="*/ 4 h 172"/>
                  <a:gd name="T68" fmla="*/ 227 w 246"/>
                  <a:gd name="T69" fmla="*/ 16 h 172"/>
                  <a:gd name="T70" fmla="*/ 234 w 246"/>
                  <a:gd name="T71" fmla="*/ 26 h 172"/>
                  <a:gd name="T72" fmla="*/ 244 w 246"/>
                  <a:gd name="T73" fmla="*/ 49 h 172"/>
                  <a:gd name="T74" fmla="*/ 246 w 246"/>
                  <a:gd name="T7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6" h="172">
                    <a:moveTo>
                      <a:pt x="221" y="172"/>
                    </a:moveTo>
                    <a:lnTo>
                      <a:pt x="221" y="67"/>
                    </a:lnTo>
                    <a:lnTo>
                      <a:pt x="221" y="67"/>
                    </a:lnTo>
                    <a:lnTo>
                      <a:pt x="219" y="57"/>
                    </a:lnTo>
                    <a:lnTo>
                      <a:pt x="217" y="47"/>
                    </a:lnTo>
                    <a:lnTo>
                      <a:pt x="213" y="39"/>
                    </a:lnTo>
                    <a:lnTo>
                      <a:pt x="209" y="33"/>
                    </a:lnTo>
                    <a:lnTo>
                      <a:pt x="209" y="33"/>
                    </a:lnTo>
                    <a:lnTo>
                      <a:pt x="203" y="28"/>
                    </a:lnTo>
                    <a:lnTo>
                      <a:pt x="195" y="24"/>
                    </a:lnTo>
                    <a:lnTo>
                      <a:pt x="188" y="22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68" y="22"/>
                    </a:lnTo>
                    <a:lnTo>
                      <a:pt x="160" y="24"/>
                    </a:lnTo>
                    <a:lnTo>
                      <a:pt x="154" y="28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3" y="39"/>
                    </a:lnTo>
                    <a:lnTo>
                      <a:pt x="139" y="47"/>
                    </a:lnTo>
                    <a:lnTo>
                      <a:pt x="137" y="55"/>
                    </a:lnTo>
                    <a:lnTo>
                      <a:pt x="135" y="65"/>
                    </a:lnTo>
                    <a:lnTo>
                      <a:pt x="135" y="172"/>
                    </a:lnTo>
                    <a:lnTo>
                      <a:pt x="110" y="172"/>
                    </a:lnTo>
                    <a:lnTo>
                      <a:pt x="110" y="67"/>
                    </a:lnTo>
                    <a:lnTo>
                      <a:pt x="110" y="67"/>
                    </a:lnTo>
                    <a:lnTo>
                      <a:pt x="110" y="57"/>
                    </a:lnTo>
                    <a:lnTo>
                      <a:pt x="108" y="47"/>
                    </a:lnTo>
                    <a:lnTo>
                      <a:pt x="104" y="39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92" y="28"/>
                    </a:lnTo>
                    <a:lnTo>
                      <a:pt x="86" y="24"/>
                    </a:lnTo>
                    <a:lnTo>
                      <a:pt x="7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59" y="22"/>
                    </a:lnTo>
                    <a:lnTo>
                      <a:pt x="51" y="24"/>
                    </a:lnTo>
                    <a:lnTo>
                      <a:pt x="43" y="28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2" y="39"/>
                    </a:lnTo>
                    <a:lnTo>
                      <a:pt x="28" y="47"/>
                    </a:lnTo>
                    <a:lnTo>
                      <a:pt x="26" y="57"/>
                    </a:lnTo>
                    <a:lnTo>
                      <a:pt x="26" y="67"/>
                    </a:lnTo>
                    <a:lnTo>
                      <a:pt x="26" y="172"/>
                    </a:lnTo>
                    <a:lnTo>
                      <a:pt x="0" y="172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5" y="12"/>
                    </a:lnTo>
                    <a:lnTo>
                      <a:pt x="47" y="4"/>
                    </a:lnTo>
                    <a:lnTo>
                      <a:pt x="59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0" y="0"/>
                    </a:lnTo>
                    <a:lnTo>
                      <a:pt x="106" y="6"/>
                    </a:lnTo>
                    <a:lnTo>
                      <a:pt x="117" y="16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37" y="16"/>
                    </a:lnTo>
                    <a:lnTo>
                      <a:pt x="151" y="6"/>
                    </a:lnTo>
                    <a:lnTo>
                      <a:pt x="16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95" y="0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27" y="16"/>
                    </a:lnTo>
                    <a:lnTo>
                      <a:pt x="234" y="26"/>
                    </a:lnTo>
                    <a:lnTo>
                      <a:pt x="240" y="35"/>
                    </a:lnTo>
                    <a:lnTo>
                      <a:pt x="244" y="49"/>
                    </a:lnTo>
                    <a:lnTo>
                      <a:pt x="246" y="63"/>
                    </a:lnTo>
                    <a:lnTo>
                      <a:pt x="246" y="172"/>
                    </a:lnTo>
                    <a:lnTo>
                      <a:pt x="221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Freeform 200"/>
              <p:cNvSpPr>
                <a:spLocks noEditPoints="1"/>
              </p:cNvSpPr>
              <p:nvPr/>
            </p:nvSpPr>
            <p:spPr bwMode="auto">
              <a:xfrm>
                <a:off x="2724" y="3227"/>
                <a:ext cx="140" cy="174"/>
              </a:xfrm>
              <a:custGeom>
                <a:avLst/>
                <a:gdLst>
                  <a:gd name="T0" fmla="*/ 25 w 140"/>
                  <a:gd name="T1" fmla="*/ 94 h 174"/>
                  <a:gd name="T2" fmla="*/ 27 w 140"/>
                  <a:gd name="T3" fmla="*/ 119 h 174"/>
                  <a:gd name="T4" fmla="*/ 37 w 140"/>
                  <a:gd name="T5" fmla="*/ 137 h 174"/>
                  <a:gd name="T6" fmla="*/ 45 w 140"/>
                  <a:gd name="T7" fmla="*/ 145 h 174"/>
                  <a:gd name="T8" fmla="*/ 64 w 140"/>
                  <a:gd name="T9" fmla="*/ 152 h 174"/>
                  <a:gd name="T10" fmla="*/ 76 w 140"/>
                  <a:gd name="T11" fmla="*/ 152 h 174"/>
                  <a:gd name="T12" fmla="*/ 99 w 140"/>
                  <a:gd name="T13" fmla="*/ 148 h 174"/>
                  <a:gd name="T14" fmla="*/ 109 w 140"/>
                  <a:gd name="T15" fmla="*/ 143 h 174"/>
                  <a:gd name="T16" fmla="*/ 136 w 140"/>
                  <a:gd name="T17" fmla="*/ 148 h 174"/>
                  <a:gd name="T18" fmla="*/ 123 w 140"/>
                  <a:gd name="T19" fmla="*/ 160 h 174"/>
                  <a:gd name="T20" fmla="*/ 109 w 140"/>
                  <a:gd name="T21" fmla="*/ 168 h 174"/>
                  <a:gd name="T22" fmla="*/ 74 w 140"/>
                  <a:gd name="T23" fmla="*/ 174 h 174"/>
                  <a:gd name="T24" fmla="*/ 58 w 140"/>
                  <a:gd name="T25" fmla="*/ 174 h 174"/>
                  <a:gd name="T26" fmla="*/ 31 w 140"/>
                  <a:gd name="T27" fmla="*/ 162 h 174"/>
                  <a:gd name="T28" fmla="*/ 19 w 140"/>
                  <a:gd name="T29" fmla="*/ 152 h 174"/>
                  <a:gd name="T30" fmla="*/ 6 w 140"/>
                  <a:gd name="T31" fmla="*/ 125 h 174"/>
                  <a:gd name="T32" fmla="*/ 0 w 140"/>
                  <a:gd name="T33" fmla="*/ 86 h 174"/>
                  <a:gd name="T34" fmla="*/ 2 w 140"/>
                  <a:gd name="T35" fmla="*/ 67 h 174"/>
                  <a:gd name="T36" fmla="*/ 10 w 140"/>
                  <a:gd name="T37" fmla="*/ 35 h 174"/>
                  <a:gd name="T38" fmla="*/ 19 w 140"/>
                  <a:gd name="T39" fmla="*/ 22 h 174"/>
                  <a:gd name="T40" fmla="*/ 41 w 140"/>
                  <a:gd name="T41" fmla="*/ 4 h 174"/>
                  <a:gd name="T42" fmla="*/ 70 w 140"/>
                  <a:gd name="T43" fmla="*/ 0 h 174"/>
                  <a:gd name="T44" fmla="*/ 86 w 140"/>
                  <a:gd name="T45" fmla="*/ 0 h 174"/>
                  <a:gd name="T46" fmla="*/ 111 w 140"/>
                  <a:gd name="T47" fmla="*/ 12 h 174"/>
                  <a:gd name="T48" fmla="*/ 121 w 140"/>
                  <a:gd name="T49" fmla="*/ 22 h 174"/>
                  <a:gd name="T50" fmla="*/ 136 w 140"/>
                  <a:gd name="T51" fmla="*/ 47 h 174"/>
                  <a:gd name="T52" fmla="*/ 140 w 140"/>
                  <a:gd name="T53" fmla="*/ 82 h 174"/>
                  <a:gd name="T54" fmla="*/ 25 w 140"/>
                  <a:gd name="T55" fmla="*/ 94 h 174"/>
                  <a:gd name="T56" fmla="*/ 113 w 140"/>
                  <a:gd name="T57" fmla="*/ 59 h 174"/>
                  <a:gd name="T58" fmla="*/ 111 w 140"/>
                  <a:gd name="T59" fmla="*/ 47 h 174"/>
                  <a:gd name="T60" fmla="*/ 94 w 140"/>
                  <a:gd name="T61" fmla="*/ 28 h 174"/>
                  <a:gd name="T62" fmla="*/ 84 w 140"/>
                  <a:gd name="T63" fmla="*/ 22 h 174"/>
                  <a:gd name="T64" fmla="*/ 70 w 140"/>
                  <a:gd name="T65" fmla="*/ 20 h 174"/>
                  <a:gd name="T66" fmla="*/ 47 w 140"/>
                  <a:gd name="T67" fmla="*/ 28 h 174"/>
                  <a:gd name="T68" fmla="*/ 37 w 140"/>
                  <a:gd name="T69" fmla="*/ 35 h 174"/>
                  <a:gd name="T70" fmla="*/ 29 w 140"/>
                  <a:gd name="T71" fmla="*/ 47 h 174"/>
                  <a:gd name="T72" fmla="*/ 27 w 140"/>
                  <a:gd name="T73" fmla="*/ 59 h 174"/>
                  <a:gd name="T74" fmla="*/ 115 w 140"/>
                  <a:gd name="T75" fmla="*/ 74 h 174"/>
                  <a:gd name="T76" fmla="*/ 113 w 140"/>
                  <a:gd name="T77" fmla="*/ 5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4">
                    <a:moveTo>
                      <a:pt x="25" y="94"/>
                    </a:moveTo>
                    <a:lnTo>
                      <a:pt x="25" y="94"/>
                    </a:lnTo>
                    <a:lnTo>
                      <a:pt x="25" y="108"/>
                    </a:lnTo>
                    <a:lnTo>
                      <a:pt x="27" y="119"/>
                    </a:lnTo>
                    <a:lnTo>
                      <a:pt x="33" y="129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45" y="145"/>
                    </a:lnTo>
                    <a:lnTo>
                      <a:pt x="55" y="148"/>
                    </a:lnTo>
                    <a:lnTo>
                      <a:pt x="64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90" y="152"/>
                    </a:lnTo>
                    <a:lnTo>
                      <a:pt x="99" y="148"/>
                    </a:lnTo>
                    <a:lnTo>
                      <a:pt x="99" y="148"/>
                    </a:lnTo>
                    <a:lnTo>
                      <a:pt x="109" y="143"/>
                    </a:lnTo>
                    <a:lnTo>
                      <a:pt x="121" y="133"/>
                    </a:lnTo>
                    <a:lnTo>
                      <a:pt x="136" y="148"/>
                    </a:lnTo>
                    <a:lnTo>
                      <a:pt x="136" y="148"/>
                    </a:lnTo>
                    <a:lnTo>
                      <a:pt x="123" y="160"/>
                    </a:lnTo>
                    <a:lnTo>
                      <a:pt x="109" y="168"/>
                    </a:lnTo>
                    <a:lnTo>
                      <a:pt x="109" y="168"/>
                    </a:lnTo>
                    <a:lnTo>
                      <a:pt x="94" y="174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58" y="174"/>
                    </a:lnTo>
                    <a:lnTo>
                      <a:pt x="43" y="170"/>
                    </a:lnTo>
                    <a:lnTo>
                      <a:pt x="31" y="16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2" y="141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4" y="51"/>
                    </a:lnTo>
                    <a:lnTo>
                      <a:pt x="10" y="35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9" y="12"/>
                    </a:lnTo>
                    <a:lnTo>
                      <a:pt x="41" y="4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99" y="4"/>
                    </a:lnTo>
                    <a:lnTo>
                      <a:pt x="111" y="1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31" y="33"/>
                    </a:lnTo>
                    <a:lnTo>
                      <a:pt x="136" y="47"/>
                    </a:lnTo>
                    <a:lnTo>
                      <a:pt x="138" y="65"/>
                    </a:lnTo>
                    <a:lnTo>
                      <a:pt x="140" y="82"/>
                    </a:lnTo>
                    <a:lnTo>
                      <a:pt x="140" y="94"/>
                    </a:lnTo>
                    <a:lnTo>
                      <a:pt x="25" y="94"/>
                    </a:lnTo>
                    <a:close/>
                    <a:moveTo>
                      <a:pt x="113" y="59"/>
                    </a:moveTo>
                    <a:lnTo>
                      <a:pt x="113" y="59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3" y="35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4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37" y="35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3" y="59"/>
                    </a:lnTo>
                    <a:lnTo>
                      <a:pt x="113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Freeform 201"/>
              <p:cNvSpPr>
                <a:spLocks noEditPoints="1"/>
              </p:cNvSpPr>
              <p:nvPr/>
            </p:nvSpPr>
            <p:spPr bwMode="auto">
              <a:xfrm>
                <a:off x="1487" y="3467"/>
                <a:ext cx="82" cy="121"/>
              </a:xfrm>
              <a:custGeom>
                <a:avLst/>
                <a:gdLst>
                  <a:gd name="T0" fmla="*/ 72 w 82"/>
                  <a:gd name="T1" fmla="*/ 111 h 121"/>
                  <a:gd name="T2" fmla="*/ 60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58 w 82"/>
                  <a:gd name="T11" fmla="*/ 2 h 121"/>
                  <a:gd name="T12" fmla="*/ 70 w 82"/>
                  <a:gd name="T13" fmla="*/ 8 h 121"/>
                  <a:gd name="T14" fmla="*/ 74 w 82"/>
                  <a:gd name="T15" fmla="*/ 14 h 121"/>
                  <a:gd name="T16" fmla="*/ 80 w 82"/>
                  <a:gd name="T17" fmla="*/ 26 h 121"/>
                  <a:gd name="T18" fmla="*/ 80 w 82"/>
                  <a:gd name="T19" fmla="*/ 31 h 121"/>
                  <a:gd name="T20" fmla="*/ 74 w 82"/>
                  <a:gd name="T21" fmla="*/ 49 h 121"/>
                  <a:gd name="T22" fmla="*/ 70 w 82"/>
                  <a:gd name="T23" fmla="*/ 55 h 121"/>
                  <a:gd name="T24" fmla="*/ 62 w 82"/>
                  <a:gd name="T25" fmla="*/ 59 h 121"/>
                  <a:gd name="T26" fmla="*/ 76 w 82"/>
                  <a:gd name="T27" fmla="*/ 68 h 121"/>
                  <a:gd name="T28" fmla="*/ 80 w 82"/>
                  <a:gd name="T29" fmla="*/ 78 h 121"/>
                  <a:gd name="T30" fmla="*/ 82 w 82"/>
                  <a:gd name="T31" fmla="*/ 88 h 121"/>
                  <a:gd name="T32" fmla="*/ 80 w 82"/>
                  <a:gd name="T33" fmla="*/ 102 h 121"/>
                  <a:gd name="T34" fmla="*/ 72 w 82"/>
                  <a:gd name="T35" fmla="*/ 111 h 121"/>
                  <a:gd name="T36" fmla="*/ 60 w 82"/>
                  <a:gd name="T37" fmla="*/ 18 h 121"/>
                  <a:gd name="T38" fmla="*/ 53 w 82"/>
                  <a:gd name="T39" fmla="*/ 14 h 121"/>
                  <a:gd name="T40" fmla="*/ 12 w 82"/>
                  <a:gd name="T41" fmla="*/ 12 h 121"/>
                  <a:gd name="T42" fmla="*/ 43 w 82"/>
                  <a:gd name="T43" fmla="*/ 53 h 121"/>
                  <a:gd name="T44" fmla="*/ 53 w 82"/>
                  <a:gd name="T45" fmla="*/ 53 h 121"/>
                  <a:gd name="T46" fmla="*/ 60 w 82"/>
                  <a:gd name="T47" fmla="*/ 49 h 121"/>
                  <a:gd name="T48" fmla="*/ 66 w 82"/>
                  <a:gd name="T49" fmla="*/ 33 h 121"/>
                  <a:gd name="T50" fmla="*/ 66 w 82"/>
                  <a:gd name="T51" fmla="*/ 24 h 121"/>
                  <a:gd name="T52" fmla="*/ 60 w 82"/>
                  <a:gd name="T53" fmla="*/ 18 h 121"/>
                  <a:gd name="T54" fmla="*/ 62 w 82"/>
                  <a:gd name="T55" fmla="*/ 70 h 121"/>
                  <a:gd name="T56" fmla="*/ 45 w 82"/>
                  <a:gd name="T57" fmla="*/ 65 h 121"/>
                  <a:gd name="T58" fmla="*/ 12 w 82"/>
                  <a:gd name="T59" fmla="*/ 109 h 121"/>
                  <a:gd name="T60" fmla="*/ 45 w 82"/>
                  <a:gd name="T61" fmla="*/ 109 h 121"/>
                  <a:gd name="T62" fmla="*/ 62 w 82"/>
                  <a:gd name="T63" fmla="*/ 104 h 121"/>
                  <a:gd name="T64" fmla="*/ 68 w 82"/>
                  <a:gd name="T65" fmla="*/ 96 h 121"/>
                  <a:gd name="T66" fmla="*/ 68 w 82"/>
                  <a:gd name="T67" fmla="*/ 86 h 121"/>
                  <a:gd name="T68" fmla="*/ 62 w 82"/>
                  <a:gd name="T69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1"/>
                    </a:moveTo>
                    <a:lnTo>
                      <a:pt x="72" y="111"/>
                    </a:lnTo>
                    <a:lnTo>
                      <a:pt x="66" y="115"/>
                    </a:lnTo>
                    <a:lnTo>
                      <a:pt x="60" y="119"/>
                    </a:lnTo>
                    <a:lnTo>
                      <a:pt x="54" y="119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8" y="2"/>
                    </a:lnTo>
                    <a:lnTo>
                      <a:pt x="64" y="6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4" y="14"/>
                    </a:lnTo>
                    <a:lnTo>
                      <a:pt x="78" y="20"/>
                    </a:lnTo>
                    <a:lnTo>
                      <a:pt x="80" y="26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78" y="41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0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70" y="63"/>
                    </a:lnTo>
                    <a:lnTo>
                      <a:pt x="76" y="68"/>
                    </a:lnTo>
                    <a:lnTo>
                      <a:pt x="76" y="68"/>
                    </a:lnTo>
                    <a:lnTo>
                      <a:pt x="80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6"/>
                    </a:lnTo>
                    <a:lnTo>
                      <a:pt x="80" y="102"/>
                    </a:lnTo>
                    <a:lnTo>
                      <a:pt x="76" y="108"/>
                    </a:lnTo>
                    <a:lnTo>
                      <a:pt x="72" y="111"/>
                    </a:lnTo>
                    <a:lnTo>
                      <a:pt x="72" y="111"/>
                    </a:lnTo>
                    <a:close/>
                    <a:moveTo>
                      <a:pt x="60" y="18"/>
                    </a:moveTo>
                    <a:lnTo>
                      <a:pt x="60" y="18"/>
                    </a:lnTo>
                    <a:lnTo>
                      <a:pt x="53" y="14"/>
                    </a:lnTo>
                    <a:lnTo>
                      <a:pt x="43" y="12"/>
                    </a:lnTo>
                    <a:lnTo>
                      <a:pt x="12" y="12"/>
                    </a:lnTo>
                    <a:lnTo>
                      <a:pt x="12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53" y="53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6" y="4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24"/>
                    </a:lnTo>
                    <a:lnTo>
                      <a:pt x="60" y="18"/>
                    </a:lnTo>
                    <a:lnTo>
                      <a:pt x="60" y="18"/>
                    </a:lnTo>
                    <a:close/>
                    <a:moveTo>
                      <a:pt x="62" y="70"/>
                    </a:moveTo>
                    <a:lnTo>
                      <a:pt x="62" y="70"/>
                    </a:lnTo>
                    <a:lnTo>
                      <a:pt x="54" y="67"/>
                    </a:lnTo>
                    <a:lnTo>
                      <a:pt x="45" y="65"/>
                    </a:lnTo>
                    <a:lnTo>
                      <a:pt x="12" y="65"/>
                    </a:lnTo>
                    <a:lnTo>
                      <a:pt x="12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54" y="108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8" y="96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68" y="78"/>
                    </a:lnTo>
                    <a:lnTo>
                      <a:pt x="62" y="70"/>
                    </a:lnTo>
                    <a:lnTo>
                      <a:pt x="6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Freeform 202"/>
              <p:cNvSpPr>
                <a:spLocks noEditPoints="1"/>
              </p:cNvSpPr>
              <p:nvPr/>
            </p:nvSpPr>
            <p:spPr bwMode="auto">
              <a:xfrm>
                <a:off x="1596" y="3467"/>
                <a:ext cx="14" cy="121"/>
              </a:xfrm>
              <a:custGeom>
                <a:avLst/>
                <a:gdLst>
                  <a:gd name="T0" fmla="*/ 0 w 14"/>
                  <a:gd name="T1" fmla="*/ 14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4 h 121"/>
                  <a:gd name="T8" fmla="*/ 0 w 14"/>
                  <a:gd name="T9" fmla="*/ 14 h 121"/>
                  <a:gd name="T10" fmla="*/ 0 w 14"/>
                  <a:gd name="T11" fmla="*/ 121 h 121"/>
                  <a:gd name="T12" fmla="*/ 0 w 14"/>
                  <a:gd name="T13" fmla="*/ 37 h 121"/>
                  <a:gd name="T14" fmla="*/ 14 w 14"/>
                  <a:gd name="T15" fmla="*/ 37 h 121"/>
                  <a:gd name="T16" fmla="*/ 14 w 14"/>
                  <a:gd name="T17" fmla="*/ 121 h 121"/>
                  <a:gd name="T18" fmla="*/ 0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21"/>
                    </a:moveTo>
                    <a:lnTo>
                      <a:pt x="0" y="37"/>
                    </a:lnTo>
                    <a:lnTo>
                      <a:pt x="14" y="37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Freeform 203"/>
              <p:cNvSpPr>
                <a:spLocks noEditPoints="1"/>
              </p:cNvSpPr>
              <p:nvPr/>
            </p:nvSpPr>
            <p:spPr bwMode="auto">
              <a:xfrm>
                <a:off x="1635" y="3504"/>
                <a:ext cx="68" cy="84"/>
              </a:xfrm>
              <a:custGeom>
                <a:avLst/>
                <a:gdLst>
                  <a:gd name="T0" fmla="*/ 12 w 68"/>
                  <a:gd name="T1" fmla="*/ 45 h 84"/>
                  <a:gd name="T2" fmla="*/ 18 w 68"/>
                  <a:gd name="T3" fmla="*/ 67 h 84"/>
                  <a:gd name="T4" fmla="*/ 25 w 68"/>
                  <a:gd name="T5" fmla="*/ 72 h 84"/>
                  <a:gd name="T6" fmla="*/ 37 w 68"/>
                  <a:gd name="T7" fmla="*/ 74 h 84"/>
                  <a:gd name="T8" fmla="*/ 49 w 68"/>
                  <a:gd name="T9" fmla="*/ 72 h 84"/>
                  <a:gd name="T10" fmla="*/ 59 w 68"/>
                  <a:gd name="T11" fmla="*/ 65 h 84"/>
                  <a:gd name="T12" fmla="*/ 66 w 68"/>
                  <a:gd name="T13" fmla="*/ 72 h 84"/>
                  <a:gd name="T14" fmla="*/ 53 w 68"/>
                  <a:gd name="T15" fmla="*/ 82 h 84"/>
                  <a:gd name="T16" fmla="*/ 45 w 68"/>
                  <a:gd name="T17" fmla="*/ 84 h 84"/>
                  <a:gd name="T18" fmla="*/ 37 w 68"/>
                  <a:gd name="T19" fmla="*/ 84 h 84"/>
                  <a:gd name="T20" fmla="*/ 22 w 68"/>
                  <a:gd name="T21" fmla="*/ 82 h 84"/>
                  <a:gd name="T22" fmla="*/ 10 w 68"/>
                  <a:gd name="T23" fmla="*/ 74 h 84"/>
                  <a:gd name="T24" fmla="*/ 6 w 68"/>
                  <a:gd name="T25" fmla="*/ 69 h 84"/>
                  <a:gd name="T26" fmla="*/ 0 w 68"/>
                  <a:gd name="T27" fmla="*/ 53 h 84"/>
                  <a:gd name="T28" fmla="*/ 0 w 68"/>
                  <a:gd name="T29" fmla="*/ 41 h 84"/>
                  <a:gd name="T30" fmla="*/ 2 w 68"/>
                  <a:gd name="T31" fmla="*/ 24 h 84"/>
                  <a:gd name="T32" fmla="*/ 10 w 68"/>
                  <a:gd name="T33" fmla="*/ 10 h 84"/>
                  <a:gd name="T34" fmla="*/ 14 w 68"/>
                  <a:gd name="T35" fmla="*/ 6 h 84"/>
                  <a:gd name="T36" fmla="*/ 27 w 68"/>
                  <a:gd name="T37" fmla="*/ 0 h 84"/>
                  <a:gd name="T38" fmla="*/ 33 w 68"/>
                  <a:gd name="T39" fmla="*/ 0 h 84"/>
                  <a:gd name="T40" fmla="*/ 49 w 68"/>
                  <a:gd name="T41" fmla="*/ 2 h 84"/>
                  <a:gd name="T42" fmla="*/ 59 w 68"/>
                  <a:gd name="T43" fmla="*/ 10 h 84"/>
                  <a:gd name="T44" fmla="*/ 63 w 68"/>
                  <a:gd name="T45" fmla="*/ 16 h 84"/>
                  <a:gd name="T46" fmla="*/ 68 w 68"/>
                  <a:gd name="T47" fmla="*/ 31 h 84"/>
                  <a:gd name="T48" fmla="*/ 68 w 68"/>
                  <a:gd name="T49" fmla="*/ 45 h 84"/>
                  <a:gd name="T50" fmla="*/ 55 w 68"/>
                  <a:gd name="T51" fmla="*/ 28 h 84"/>
                  <a:gd name="T52" fmla="*/ 53 w 68"/>
                  <a:gd name="T53" fmla="*/ 22 h 84"/>
                  <a:gd name="T54" fmla="*/ 51 w 68"/>
                  <a:gd name="T55" fmla="*/ 18 h 84"/>
                  <a:gd name="T56" fmla="*/ 45 w 68"/>
                  <a:gd name="T57" fmla="*/ 14 h 84"/>
                  <a:gd name="T58" fmla="*/ 33 w 68"/>
                  <a:gd name="T59" fmla="*/ 10 h 84"/>
                  <a:gd name="T60" fmla="*/ 27 w 68"/>
                  <a:gd name="T61" fmla="*/ 10 h 84"/>
                  <a:gd name="T62" fmla="*/ 22 w 68"/>
                  <a:gd name="T63" fmla="*/ 14 h 84"/>
                  <a:gd name="T64" fmla="*/ 14 w 68"/>
                  <a:gd name="T65" fmla="*/ 22 h 84"/>
                  <a:gd name="T66" fmla="*/ 14 w 68"/>
                  <a:gd name="T67" fmla="*/ 28 h 84"/>
                  <a:gd name="T68" fmla="*/ 12 w 68"/>
                  <a:gd name="T69" fmla="*/ 35 h 84"/>
                  <a:gd name="T70" fmla="*/ 57 w 68"/>
                  <a:gd name="T71" fmla="*/ 35 h 84"/>
                  <a:gd name="T72" fmla="*/ 55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1" y="7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45" y="84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27" y="84"/>
                    </a:lnTo>
                    <a:lnTo>
                      <a:pt x="22" y="82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3" y="16"/>
                    </a:lnTo>
                    <a:lnTo>
                      <a:pt x="66" y="24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5" y="28"/>
                    </a:moveTo>
                    <a:lnTo>
                      <a:pt x="55" y="28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1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1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5" y="28"/>
                    </a:lnTo>
                    <a:lnTo>
                      <a:pt x="5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Freeform 204"/>
              <p:cNvSpPr>
                <a:spLocks/>
              </p:cNvSpPr>
              <p:nvPr/>
            </p:nvSpPr>
            <p:spPr bwMode="auto">
              <a:xfrm>
                <a:off x="1729" y="3504"/>
                <a:ext cx="66" cy="84"/>
              </a:xfrm>
              <a:custGeom>
                <a:avLst/>
                <a:gdLst>
                  <a:gd name="T0" fmla="*/ 52 w 66"/>
                  <a:gd name="T1" fmla="*/ 84 h 84"/>
                  <a:gd name="T2" fmla="*/ 52 w 66"/>
                  <a:gd name="T3" fmla="*/ 31 h 84"/>
                  <a:gd name="T4" fmla="*/ 52 w 66"/>
                  <a:gd name="T5" fmla="*/ 31 h 84"/>
                  <a:gd name="T6" fmla="*/ 52 w 66"/>
                  <a:gd name="T7" fmla="*/ 24 h 84"/>
                  <a:gd name="T8" fmla="*/ 49 w 66"/>
                  <a:gd name="T9" fmla="*/ 16 h 84"/>
                  <a:gd name="T10" fmla="*/ 49 w 66"/>
                  <a:gd name="T11" fmla="*/ 16 h 84"/>
                  <a:gd name="T12" fmla="*/ 41 w 66"/>
                  <a:gd name="T13" fmla="*/ 12 h 84"/>
                  <a:gd name="T14" fmla="*/ 33 w 66"/>
                  <a:gd name="T15" fmla="*/ 10 h 84"/>
                  <a:gd name="T16" fmla="*/ 33 w 66"/>
                  <a:gd name="T17" fmla="*/ 10 h 84"/>
                  <a:gd name="T18" fmla="*/ 25 w 66"/>
                  <a:gd name="T19" fmla="*/ 12 h 84"/>
                  <a:gd name="T20" fmla="*/ 17 w 66"/>
                  <a:gd name="T21" fmla="*/ 16 h 84"/>
                  <a:gd name="T22" fmla="*/ 17 w 66"/>
                  <a:gd name="T23" fmla="*/ 16 h 84"/>
                  <a:gd name="T24" fmla="*/ 13 w 66"/>
                  <a:gd name="T25" fmla="*/ 24 h 84"/>
                  <a:gd name="T26" fmla="*/ 11 w 66"/>
                  <a:gd name="T27" fmla="*/ 31 h 84"/>
                  <a:gd name="T28" fmla="*/ 11 w 66"/>
                  <a:gd name="T29" fmla="*/ 84 h 84"/>
                  <a:gd name="T30" fmla="*/ 0 w 66"/>
                  <a:gd name="T31" fmla="*/ 84 h 84"/>
                  <a:gd name="T32" fmla="*/ 0 w 66"/>
                  <a:gd name="T33" fmla="*/ 0 h 84"/>
                  <a:gd name="T34" fmla="*/ 11 w 66"/>
                  <a:gd name="T35" fmla="*/ 0 h 84"/>
                  <a:gd name="T36" fmla="*/ 11 w 66"/>
                  <a:gd name="T37" fmla="*/ 10 h 84"/>
                  <a:gd name="T38" fmla="*/ 11 w 66"/>
                  <a:gd name="T39" fmla="*/ 10 h 84"/>
                  <a:gd name="T40" fmla="*/ 17 w 66"/>
                  <a:gd name="T41" fmla="*/ 4 h 84"/>
                  <a:gd name="T42" fmla="*/ 23 w 66"/>
                  <a:gd name="T43" fmla="*/ 2 h 84"/>
                  <a:gd name="T44" fmla="*/ 29 w 66"/>
                  <a:gd name="T45" fmla="*/ 0 h 84"/>
                  <a:gd name="T46" fmla="*/ 35 w 66"/>
                  <a:gd name="T47" fmla="*/ 0 h 84"/>
                  <a:gd name="T48" fmla="*/ 35 w 66"/>
                  <a:gd name="T49" fmla="*/ 0 h 84"/>
                  <a:gd name="T50" fmla="*/ 49 w 66"/>
                  <a:gd name="T51" fmla="*/ 2 h 84"/>
                  <a:gd name="T52" fmla="*/ 52 w 66"/>
                  <a:gd name="T53" fmla="*/ 4 h 84"/>
                  <a:gd name="T54" fmla="*/ 56 w 66"/>
                  <a:gd name="T55" fmla="*/ 8 h 84"/>
                  <a:gd name="T56" fmla="*/ 56 w 66"/>
                  <a:gd name="T57" fmla="*/ 8 h 84"/>
                  <a:gd name="T58" fmla="*/ 60 w 66"/>
                  <a:gd name="T59" fmla="*/ 12 h 84"/>
                  <a:gd name="T60" fmla="*/ 64 w 66"/>
                  <a:gd name="T61" fmla="*/ 18 h 84"/>
                  <a:gd name="T62" fmla="*/ 64 w 66"/>
                  <a:gd name="T63" fmla="*/ 24 h 84"/>
                  <a:gd name="T64" fmla="*/ 66 w 66"/>
                  <a:gd name="T65" fmla="*/ 30 h 84"/>
                  <a:gd name="T66" fmla="*/ 66 w 66"/>
                  <a:gd name="T67" fmla="*/ 84 h 84"/>
                  <a:gd name="T68" fmla="*/ 52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2" y="84"/>
                    </a:moveTo>
                    <a:lnTo>
                      <a:pt x="52" y="31"/>
                    </a:lnTo>
                    <a:lnTo>
                      <a:pt x="52" y="31"/>
                    </a:lnTo>
                    <a:lnTo>
                      <a:pt x="52" y="2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4"/>
                    </a:lnTo>
                    <a:lnTo>
                      <a:pt x="11" y="31"/>
                    </a:lnTo>
                    <a:lnTo>
                      <a:pt x="11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9" y="2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60" y="12"/>
                    </a:lnTo>
                    <a:lnTo>
                      <a:pt x="64" y="18"/>
                    </a:lnTo>
                    <a:lnTo>
                      <a:pt x="64" y="24"/>
                    </a:lnTo>
                    <a:lnTo>
                      <a:pt x="66" y="30"/>
                    </a:lnTo>
                    <a:lnTo>
                      <a:pt x="66" y="84"/>
                    </a:lnTo>
                    <a:lnTo>
                      <a:pt x="5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0" y="-142875"/>
              <a:ext cx="7010400" cy="6994525"/>
              <a:chOff x="0" y="-90"/>
              <a:chExt cx="4416" cy="4406"/>
            </a:xfrm>
            <a:grpFill/>
          </p:grpSpPr>
          <p:sp>
            <p:nvSpPr>
              <p:cNvPr id="548" name="Freeform 206"/>
              <p:cNvSpPr>
                <a:spLocks/>
              </p:cNvSpPr>
              <p:nvPr/>
            </p:nvSpPr>
            <p:spPr bwMode="auto">
              <a:xfrm>
                <a:off x="1811" y="3504"/>
                <a:ext cx="72" cy="84"/>
              </a:xfrm>
              <a:custGeom>
                <a:avLst/>
                <a:gdLst>
                  <a:gd name="T0" fmla="*/ 41 w 72"/>
                  <a:gd name="T1" fmla="*/ 84 h 84"/>
                  <a:gd name="T2" fmla="*/ 31 w 72"/>
                  <a:gd name="T3" fmla="*/ 84 h 84"/>
                  <a:gd name="T4" fmla="*/ 0 w 72"/>
                  <a:gd name="T5" fmla="*/ 0 h 84"/>
                  <a:gd name="T6" fmla="*/ 13 w 72"/>
                  <a:gd name="T7" fmla="*/ 0 h 84"/>
                  <a:gd name="T8" fmla="*/ 35 w 72"/>
                  <a:gd name="T9" fmla="*/ 67 h 84"/>
                  <a:gd name="T10" fmla="*/ 58 w 72"/>
                  <a:gd name="T11" fmla="*/ 0 h 84"/>
                  <a:gd name="T12" fmla="*/ 72 w 72"/>
                  <a:gd name="T13" fmla="*/ 0 h 84"/>
                  <a:gd name="T14" fmla="*/ 41 w 72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4">
                    <a:moveTo>
                      <a:pt x="41" y="84"/>
                    </a:moveTo>
                    <a:lnTo>
                      <a:pt x="31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5" y="67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207"/>
              <p:cNvSpPr>
                <a:spLocks noEditPoints="1"/>
              </p:cNvSpPr>
              <p:nvPr/>
            </p:nvSpPr>
            <p:spPr bwMode="auto">
              <a:xfrm>
                <a:off x="1893" y="3504"/>
                <a:ext cx="68" cy="84"/>
              </a:xfrm>
              <a:custGeom>
                <a:avLst/>
                <a:gdLst>
                  <a:gd name="T0" fmla="*/ 13 w 68"/>
                  <a:gd name="T1" fmla="*/ 45 h 84"/>
                  <a:gd name="T2" fmla="*/ 19 w 68"/>
                  <a:gd name="T3" fmla="*/ 67 h 84"/>
                  <a:gd name="T4" fmla="*/ 27 w 68"/>
                  <a:gd name="T5" fmla="*/ 72 h 84"/>
                  <a:gd name="T6" fmla="*/ 37 w 68"/>
                  <a:gd name="T7" fmla="*/ 74 h 84"/>
                  <a:gd name="T8" fmla="*/ 48 w 68"/>
                  <a:gd name="T9" fmla="*/ 72 h 84"/>
                  <a:gd name="T10" fmla="*/ 58 w 68"/>
                  <a:gd name="T11" fmla="*/ 65 h 84"/>
                  <a:gd name="T12" fmla="*/ 68 w 68"/>
                  <a:gd name="T13" fmla="*/ 72 h 84"/>
                  <a:gd name="T14" fmla="*/ 54 w 68"/>
                  <a:gd name="T15" fmla="*/ 82 h 84"/>
                  <a:gd name="T16" fmla="*/ 47 w 68"/>
                  <a:gd name="T17" fmla="*/ 84 h 84"/>
                  <a:gd name="T18" fmla="*/ 37 w 68"/>
                  <a:gd name="T19" fmla="*/ 84 h 84"/>
                  <a:gd name="T20" fmla="*/ 21 w 68"/>
                  <a:gd name="T21" fmla="*/ 82 h 84"/>
                  <a:gd name="T22" fmla="*/ 9 w 68"/>
                  <a:gd name="T23" fmla="*/ 74 h 84"/>
                  <a:gd name="T24" fmla="*/ 6 w 68"/>
                  <a:gd name="T25" fmla="*/ 69 h 84"/>
                  <a:gd name="T26" fmla="*/ 2 w 68"/>
                  <a:gd name="T27" fmla="*/ 53 h 84"/>
                  <a:gd name="T28" fmla="*/ 0 w 68"/>
                  <a:gd name="T29" fmla="*/ 41 h 84"/>
                  <a:gd name="T30" fmla="*/ 4 w 68"/>
                  <a:gd name="T31" fmla="*/ 24 h 84"/>
                  <a:gd name="T32" fmla="*/ 9 w 68"/>
                  <a:gd name="T33" fmla="*/ 10 h 84"/>
                  <a:gd name="T34" fmla="*/ 15 w 68"/>
                  <a:gd name="T35" fmla="*/ 6 h 84"/>
                  <a:gd name="T36" fmla="*/ 27 w 68"/>
                  <a:gd name="T37" fmla="*/ 0 h 84"/>
                  <a:gd name="T38" fmla="*/ 35 w 68"/>
                  <a:gd name="T39" fmla="*/ 0 h 84"/>
                  <a:gd name="T40" fmla="*/ 48 w 68"/>
                  <a:gd name="T41" fmla="*/ 2 h 84"/>
                  <a:gd name="T42" fmla="*/ 60 w 68"/>
                  <a:gd name="T43" fmla="*/ 10 h 84"/>
                  <a:gd name="T44" fmla="*/ 64 w 68"/>
                  <a:gd name="T45" fmla="*/ 16 h 84"/>
                  <a:gd name="T46" fmla="*/ 68 w 68"/>
                  <a:gd name="T47" fmla="*/ 31 h 84"/>
                  <a:gd name="T48" fmla="*/ 68 w 68"/>
                  <a:gd name="T49" fmla="*/ 45 h 84"/>
                  <a:gd name="T50" fmla="*/ 56 w 68"/>
                  <a:gd name="T51" fmla="*/ 28 h 84"/>
                  <a:gd name="T52" fmla="*/ 54 w 68"/>
                  <a:gd name="T53" fmla="*/ 22 h 84"/>
                  <a:gd name="T54" fmla="*/ 50 w 68"/>
                  <a:gd name="T55" fmla="*/ 18 h 84"/>
                  <a:gd name="T56" fmla="*/ 47 w 68"/>
                  <a:gd name="T57" fmla="*/ 14 h 84"/>
                  <a:gd name="T58" fmla="*/ 35 w 68"/>
                  <a:gd name="T59" fmla="*/ 10 h 84"/>
                  <a:gd name="T60" fmla="*/ 29 w 68"/>
                  <a:gd name="T61" fmla="*/ 10 h 84"/>
                  <a:gd name="T62" fmla="*/ 23 w 68"/>
                  <a:gd name="T63" fmla="*/ 14 h 84"/>
                  <a:gd name="T64" fmla="*/ 15 w 68"/>
                  <a:gd name="T65" fmla="*/ 22 h 84"/>
                  <a:gd name="T66" fmla="*/ 13 w 68"/>
                  <a:gd name="T67" fmla="*/ 28 h 84"/>
                  <a:gd name="T68" fmla="*/ 13 w 68"/>
                  <a:gd name="T69" fmla="*/ 35 h 84"/>
                  <a:gd name="T70" fmla="*/ 56 w 68"/>
                  <a:gd name="T71" fmla="*/ 35 h 84"/>
                  <a:gd name="T72" fmla="*/ 56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3" y="45"/>
                    </a:moveTo>
                    <a:lnTo>
                      <a:pt x="13" y="45"/>
                    </a:lnTo>
                    <a:lnTo>
                      <a:pt x="13" y="57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5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5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0" y="78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47" y="84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5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6" y="69"/>
                    </a:lnTo>
                    <a:lnTo>
                      <a:pt x="4" y="61"/>
                    </a:lnTo>
                    <a:lnTo>
                      <a:pt x="2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4" y="24"/>
                    </a:lnTo>
                    <a:lnTo>
                      <a:pt x="6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4" y="16"/>
                    </a:lnTo>
                    <a:lnTo>
                      <a:pt x="66" y="24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3" y="45"/>
                    </a:lnTo>
                    <a:close/>
                    <a:moveTo>
                      <a:pt x="56" y="28"/>
                    </a:moveTo>
                    <a:lnTo>
                      <a:pt x="56" y="28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0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9" y="10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208"/>
              <p:cNvSpPr>
                <a:spLocks/>
              </p:cNvSpPr>
              <p:nvPr/>
            </p:nvSpPr>
            <p:spPr bwMode="auto">
              <a:xfrm>
                <a:off x="1988" y="3504"/>
                <a:ext cx="65" cy="84"/>
              </a:xfrm>
              <a:custGeom>
                <a:avLst/>
                <a:gdLst>
                  <a:gd name="T0" fmla="*/ 53 w 65"/>
                  <a:gd name="T1" fmla="*/ 84 h 84"/>
                  <a:gd name="T2" fmla="*/ 53 w 65"/>
                  <a:gd name="T3" fmla="*/ 31 h 84"/>
                  <a:gd name="T4" fmla="*/ 53 w 65"/>
                  <a:gd name="T5" fmla="*/ 31 h 84"/>
                  <a:gd name="T6" fmla="*/ 51 w 65"/>
                  <a:gd name="T7" fmla="*/ 24 h 84"/>
                  <a:gd name="T8" fmla="*/ 47 w 65"/>
                  <a:gd name="T9" fmla="*/ 16 h 84"/>
                  <a:gd name="T10" fmla="*/ 47 w 65"/>
                  <a:gd name="T11" fmla="*/ 16 h 84"/>
                  <a:gd name="T12" fmla="*/ 41 w 65"/>
                  <a:gd name="T13" fmla="*/ 12 h 84"/>
                  <a:gd name="T14" fmla="*/ 32 w 65"/>
                  <a:gd name="T15" fmla="*/ 10 h 84"/>
                  <a:gd name="T16" fmla="*/ 32 w 65"/>
                  <a:gd name="T17" fmla="*/ 10 h 84"/>
                  <a:gd name="T18" fmla="*/ 24 w 65"/>
                  <a:gd name="T19" fmla="*/ 12 h 84"/>
                  <a:gd name="T20" fmla="*/ 18 w 65"/>
                  <a:gd name="T21" fmla="*/ 16 h 84"/>
                  <a:gd name="T22" fmla="*/ 18 w 65"/>
                  <a:gd name="T23" fmla="*/ 16 h 84"/>
                  <a:gd name="T24" fmla="*/ 14 w 65"/>
                  <a:gd name="T25" fmla="*/ 24 h 84"/>
                  <a:gd name="T26" fmla="*/ 12 w 65"/>
                  <a:gd name="T27" fmla="*/ 31 h 84"/>
                  <a:gd name="T28" fmla="*/ 12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  <a:gd name="T34" fmla="*/ 12 w 65"/>
                  <a:gd name="T35" fmla="*/ 0 h 84"/>
                  <a:gd name="T36" fmla="*/ 12 w 65"/>
                  <a:gd name="T37" fmla="*/ 10 h 84"/>
                  <a:gd name="T38" fmla="*/ 12 w 65"/>
                  <a:gd name="T39" fmla="*/ 10 h 84"/>
                  <a:gd name="T40" fmla="*/ 16 w 65"/>
                  <a:gd name="T41" fmla="*/ 4 h 84"/>
                  <a:gd name="T42" fmla="*/ 22 w 65"/>
                  <a:gd name="T43" fmla="*/ 2 h 84"/>
                  <a:gd name="T44" fmla="*/ 28 w 65"/>
                  <a:gd name="T45" fmla="*/ 0 h 84"/>
                  <a:gd name="T46" fmla="*/ 35 w 65"/>
                  <a:gd name="T47" fmla="*/ 0 h 84"/>
                  <a:gd name="T48" fmla="*/ 35 w 65"/>
                  <a:gd name="T49" fmla="*/ 0 h 84"/>
                  <a:gd name="T50" fmla="*/ 47 w 65"/>
                  <a:gd name="T51" fmla="*/ 2 h 84"/>
                  <a:gd name="T52" fmla="*/ 53 w 65"/>
                  <a:gd name="T53" fmla="*/ 4 h 84"/>
                  <a:gd name="T54" fmla="*/ 57 w 65"/>
                  <a:gd name="T55" fmla="*/ 8 h 84"/>
                  <a:gd name="T56" fmla="*/ 57 w 65"/>
                  <a:gd name="T57" fmla="*/ 8 h 84"/>
                  <a:gd name="T58" fmla="*/ 61 w 65"/>
                  <a:gd name="T59" fmla="*/ 12 h 84"/>
                  <a:gd name="T60" fmla="*/ 63 w 65"/>
                  <a:gd name="T61" fmla="*/ 18 h 84"/>
                  <a:gd name="T62" fmla="*/ 65 w 65"/>
                  <a:gd name="T63" fmla="*/ 24 h 84"/>
                  <a:gd name="T64" fmla="*/ 65 w 65"/>
                  <a:gd name="T65" fmla="*/ 30 h 84"/>
                  <a:gd name="T66" fmla="*/ 65 w 65"/>
                  <a:gd name="T67" fmla="*/ 84 h 84"/>
                  <a:gd name="T68" fmla="*/ 53 w 65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84">
                    <a:moveTo>
                      <a:pt x="53" y="84"/>
                    </a:moveTo>
                    <a:lnTo>
                      <a:pt x="53" y="31"/>
                    </a:lnTo>
                    <a:lnTo>
                      <a:pt x="53" y="31"/>
                    </a:lnTo>
                    <a:lnTo>
                      <a:pt x="51" y="24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2"/>
                    </a:lnTo>
                    <a:lnTo>
                      <a:pt x="63" y="18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209"/>
              <p:cNvSpPr>
                <a:spLocks/>
              </p:cNvSpPr>
              <p:nvPr/>
            </p:nvSpPr>
            <p:spPr bwMode="auto">
              <a:xfrm>
                <a:off x="2082" y="3504"/>
                <a:ext cx="64" cy="84"/>
              </a:xfrm>
              <a:custGeom>
                <a:avLst/>
                <a:gdLst>
                  <a:gd name="T0" fmla="*/ 53 w 64"/>
                  <a:gd name="T1" fmla="*/ 84 h 84"/>
                  <a:gd name="T2" fmla="*/ 53 w 64"/>
                  <a:gd name="T3" fmla="*/ 74 h 84"/>
                  <a:gd name="T4" fmla="*/ 53 w 64"/>
                  <a:gd name="T5" fmla="*/ 74 h 84"/>
                  <a:gd name="T6" fmla="*/ 49 w 64"/>
                  <a:gd name="T7" fmla="*/ 78 h 84"/>
                  <a:gd name="T8" fmla="*/ 43 w 64"/>
                  <a:gd name="T9" fmla="*/ 82 h 84"/>
                  <a:gd name="T10" fmla="*/ 37 w 64"/>
                  <a:gd name="T11" fmla="*/ 84 h 84"/>
                  <a:gd name="T12" fmla="*/ 29 w 64"/>
                  <a:gd name="T13" fmla="*/ 84 h 84"/>
                  <a:gd name="T14" fmla="*/ 29 w 64"/>
                  <a:gd name="T15" fmla="*/ 84 h 84"/>
                  <a:gd name="T16" fmla="*/ 18 w 64"/>
                  <a:gd name="T17" fmla="*/ 82 h 84"/>
                  <a:gd name="T18" fmla="*/ 12 w 64"/>
                  <a:gd name="T19" fmla="*/ 80 h 84"/>
                  <a:gd name="T20" fmla="*/ 8 w 64"/>
                  <a:gd name="T21" fmla="*/ 76 h 84"/>
                  <a:gd name="T22" fmla="*/ 8 w 64"/>
                  <a:gd name="T23" fmla="*/ 76 h 84"/>
                  <a:gd name="T24" fmla="*/ 4 w 64"/>
                  <a:gd name="T25" fmla="*/ 72 h 84"/>
                  <a:gd name="T26" fmla="*/ 2 w 64"/>
                  <a:gd name="T27" fmla="*/ 67 h 84"/>
                  <a:gd name="T28" fmla="*/ 0 w 64"/>
                  <a:gd name="T29" fmla="*/ 61 h 84"/>
                  <a:gd name="T30" fmla="*/ 0 w 64"/>
                  <a:gd name="T31" fmla="*/ 53 h 84"/>
                  <a:gd name="T32" fmla="*/ 0 w 64"/>
                  <a:gd name="T33" fmla="*/ 0 h 84"/>
                  <a:gd name="T34" fmla="*/ 12 w 64"/>
                  <a:gd name="T35" fmla="*/ 0 h 84"/>
                  <a:gd name="T36" fmla="*/ 12 w 64"/>
                  <a:gd name="T37" fmla="*/ 51 h 84"/>
                  <a:gd name="T38" fmla="*/ 12 w 64"/>
                  <a:gd name="T39" fmla="*/ 51 h 84"/>
                  <a:gd name="T40" fmla="*/ 14 w 64"/>
                  <a:gd name="T41" fmla="*/ 61 h 84"/>
                  <a:gd name="T42" fmla="*/ 18 w 64"/>
                  <a:gd name="T43" fmla="*/ 69 h 84"/>
                  <a:gd name="T44" fmla="*/ 18 w 64"/>
                  <a:gd name="T45" fmla="*/ 69 h 84"/>
                  <a:gd name="T46" fmla="*/ 23 w 64"/>
                  <a:gd name="T47" fmla="*/ 72 h 84"/>
                  <a:gd name="T48" fmla="*/ 33 w 64"/>
                  <a:gd name="T49" fmla="*/ 74 h 84"/>
                  <a:gd name="T50" fmla="*/ 33 w 64"/>
                  <a:gd name="T51" fmla="*/ 74 h 84"/>
                  <a:gd name="T52" fmla="*/ 41 w 64"/>
                  <a:gd name="T53" fmla="*/ 72 h 84"/>
                  <a:gd name="T54" fmla="*/ 47 w 64"/>
                  <a:gd name="T55" fmla="*/ 69 h 84"/>
                  <a:gd name="T56" fmla="*/ 47 w 64"/>
                  <a:gd name="T57" fmla="*/ 69 h 84"/>
                  <a:gd name="T58" fmla="*/ 51 w 64"/>
                  <a:gd name="T59" fmla="*/ 61 h 84"/>
                  <a:gd name="T60" fmla="*/ 53 w 64"/>
                  <a:gd name="T61" fmla="*/ 51 h 84"/>
                  <a:gd name="T62" fmla="*/ 53 w 64"/>
                  <a:gd name="T63" fmla="*/ 0 h 84"/>
                  <a:gd name="T64" fmla="*/ 64 w 64"/>
                  <a:gd name="T65" fmla="*/ 0 h 84"/>
                  <a:gd name="T66" fmla="*/ 64 w 64"/>
                  <a:gd name="T67" fmla="*/ 84 h 84"/>
                  <a:gd name="T68" fmla="*/ 53 w 64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4">
                    <a:moveTo>
                      <a:pt x="53" y="84"/>
                    </a:moveTo>
                    <a:lnTo>
                      <a:pt x="53" y="74"/>
                    </a:lnTo>
                    <a:lnTo>
                      <a:pt x="53" y="74"/>
                    </a:lnTo>
                    <a:lnTo>
                      <a:pt x="49" y="78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18" y="82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61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3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51" y="61"/>
                    </a:lnTo>
                    <a:lnTo>
                      <a:pt x="53" y="51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64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210"/>
              <p:cNvSpPr>
                <a:spLocks noEditPoints="1"/>
              </p:cNvSpPr>
              <p:nvPr/>
            </p:nvSpPr>
            <p:spPr bwMode="auto">
              <a:xfrm>
                <a:off x="2174" y="3504"/>
                <a:ext cx="68" cy="84"/>
              </a:xfrm>
              <a:custGeom>
                <a:avLst/>
                <a:gdLst>
                  <a:gd name="T0" fmla="*/ 11 w 68"/>
                  <a:gd name="T1" fmla="*/ 45 h 84"/>
                  <a:gd name="T2" fmla="*/ 17 w 68"/>
                  <a:gd name="T3" fmla="*/ 67 h 84"/>
                  <a:gd name="T4" fmla="*/ 25 w 68"/>
                  <a:gd name="T5" fmla="*/ 72 h 84"/>
                  <a:gd name="T6" fmla="*/ 35 w 68"/>
                  <a:gd name="T7" fmla="*/ 74 h 84"/>
                  <a:gd name="T8" fmla="*/ 48 w 68"/>
                  <a:gd name="T9" fmla="*/ 72 h 84"/>
                  <a:gd name="T10" fmla="*/ 58 w 68"/>
                  <a:gd name="T11" fmla="*/ 65 h 84"/>
                  <a:gd name="T12" fmla="*/ 66 w 68"/>
                  <a:gd name="T13" fmla="*/ 72 h 84"/>
                  <a:gd name="T14" fmla="*/ 52 w 68"/>
                  <a:gd name="T15" fmla="*/ 82 h 84"/>
                  <a:gd name="T16" fmla="*/ 45 w 68"/>
                  <a:gd name="T17" fmla="*/ 84 h 84"/>
                  <a:gd name="T18" fmla="*/ 35 w 68"/>
                  <a:gd name="T19" fmla="*/ 84 h 84"/>
                  <a:gd name="T20" fmla="*/ 19 w 68"/>
                  <a:gd name="T21" fmla="*/ 82 h 84"/>
                  <a:gd name="T22" fmla="*/ 9 w 68"/>
                  <a:gd name="T23" fmla="*/ 74 h 84"/>
                  <a:gd name="T24" fmla="*/ 4 w 68"/>
                  <a:gd name="T25" fmla="*/ 69 h 84"/>
                  <a:gd name="T26" fmla="*/ 0 w 68"/>
                  <a:gd name="T27" fmla="*/ 53 h 84"/>
                  <a:gd name="T28" fmla="*/ 0 w 68"/>
                  <a:gd name="T29" fmla="*/ 41 h 84"/>
                  <a:gd name="T30" fmla="*/ 2 w 68"/>
                  <a:gd name="T31" fmla="*/ 24 h 84"/>
                  <a:gd name="T32" fmla="*/ 7 w 68"/>
                  <a:gd name="T33" fmla="*/ 10 h 84"/>
                  <a:gd name="T34" fmla="*/ 13 w 68"/>
                  <a:gd name="T35" fmla="*/ 6 h 84"/>
                  <a:gd name="T36" fmla="*/ 25 w 68"/>
                  <a:gd name="T37" fmla="*/ 0 h 84"/>
                  <a:gd name="T38" fmla="*/ 33 w 68"/>
                  <a:gd name="T39" fmla="*/ 0 h 84"/>
                  <a:gd name="T40" fmla="*/ 46 w 68"/>
                  <a:gd name="T41" fmla="*/ 2 h 84"/>
                  <a:gd name="T42" fmla="*/ 58 w 68"/>
                  <a:gd name="T43" fmla="*/ 10 h 84"/>
                  <a:gd name="T44" fmla="*/ 62 w 68"/>
                  <a:gd name="T45" fmla="*/ 16 h 84"/>
                  <a:gd name="T46" fmla="*/ 66 w 68"/>
                  <a:gd name="T47" fmla="*/ 31 h 84"/>
                  <a:gd name="T48" fmla="*/ 68 w 68"/>
                  <a:gd name="T49" fmla="*/ 45 h 84"/>
                  <a:gd name="T50" fmla="*/ 54 w 68"/>
                  <a:gd name="T51" fmla="*/ 28 h 84"/>
                  <a:gd name="T52" fmla="*/ 52 w 68"/>
                  <a:gd name="T53" fmla="*/ 22 h 84"/>
                  <a:gd name="T54" fmla="*/ 50 w 68"/>
                  <a:gd name="T55" fmla="*/ 18 h 84"/>
                  <a:gd name="T56" fmla="*/ 45 w 68"/>
                  <a:gd name="T57" fmla="*/ 14 h 84"/>
                  <a:gd name="T58" fmla="*/ 33 w 68"/>
                  <a:gd name="T59" fmla="*/ 10 h 84"/>
                  <a:gd name="T60" fmla="*/ 27 w 68"/>
                  <a:gd name="T61" fmla="*/ 10 h 84"/>
                  <a:gd name="T62" fmla="*/ 21 w 68"/>
                  <a:gd name="T63" fmla="*/ 14 h 84"/>
                  <a:gd name="T64" fmla="*/ 13 w 68"/>
                  <a:gd name="T65" fmla="*/ 22 h 84"/>
                  <a:gd name="T66" fmla="*/ 11 w 68"/>
                  <a:gd name="T67" fmla="*/ 28 h 84"/>
                  <a:gd name="T68" fmla="*/ 11 w 68"/>
                  <a:gd name="T69" fmla="*/ 35 h 84"/>
                  <a:gd name="T70" fmla="*/ 54 w 68"/>
                  <a:gd name="T71" fmla="*/ 35 h 84"/>
                  <a:gd name="T72" fmla="*/ 54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5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25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43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58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27" y="84"/>
                    </a:lnTo>
                    <a:lnTo>
                      <a:pt x="19" y="82"/>
                    </a:lnTo>
                    <a:lnTo>
                      <a:pt x="13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4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4" y="24"/>
                    </a:lnTo>
                    <a:lnTo>
                      <a:pt x="66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1" y="45"/>
                    </a:lnTo>
                    <a:close/>
                    <a:moveTo>
                      <a:pt x="54" y="28"/>
                    </a:moveTo>
                    <a:lnTo>
                      <a:pt x="54" y="28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0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211"/>
              <p:cNvSpPr>
                <a:spLocks noEditPoints="1"/>
              </p:cNvSpPr>
              <p:nvPr/>
            </p:nvSpPr>
            <p:spPr bwMode="auto">
              <a:xfrm>
                <a:off x="2068" y="3629"/>
                <a:ext cx="467" cy="463"/>
              </a:xfrm>
              <a:custGeom>
                <a:avLst/>
                <a:gdLst>
                  <a:gd name="T0" fmla="*/ 43 w 467"/>
                  <a:gd name="T1" fmla="*/ 127 h 463"/>
                  <a:gd name="T2" fmla="*/ 113 w 467"/>
                  <a:gd name="T3" fmla="*/ 230 h 463"/>
                  <a:gd name="T4" fmla="*/ 129 w 467"/>
                  <a:gd name="T5" fmla="*/ 164 h 463"/>
                  <a:gd name="T6" fmla="*/ 141 w 467"/>
                  <a:gd name="T7" fmla="*/ 90 h 463"/>
                  <a:gd name="T8" fmla="*/ 12 w 467"/>
                  <a:gd name="T9" fmla="*/ 55 h 463"/>
                  <a:gd name="T10" fmla="*/ 176 w 467"/>
                  <a:gd name="T11" fmla="*/ 88 h 463"/>
                  <a:gd name="T12" fmla="*/ 170 w 467"/>
                  <a:gd name="T13" fmla="*/ 141 h 463"/>
                  <a:gd name="T14" fmla="*/ 151 w 467"/>
                  <a:gd name="T15" fmla="*/ 230 h 463"/>
                  <a:gd name="T16" fmla="*/ 137 w 467"/>
                  <a:gd name="T17" fmla="*/ 267 h 463"/>
                  <a:gd name="T18" fmla="*/ 168 w 467"/>
                  <a:gd name="T19" fmla="*/ 387 h 463"/>
                  <a:gd name="T20" fmla="*/ 119 w 467"/>
                  <a:gd name="T21" fmla="*/ 308 h 463"/>
                  <a:gd name="T22" fmla="*/ 102 w 467"/>
                  <a:gd name="T23" fmla="*/ 340 h 463"/>
                  <a:gd name="T24" fmla="*/ 53 w 467"/>
                  <a:gd name="T25" fmla="*/ 404 h 463"/>
                  <a:gd name="T26" fmla="*/ 24 w 467"/>
                  <a:gd name="T27" fmla="*/ 437 h 463"/>
                  <a:gd name="T28" fmla="*/ 0 w 467"/>
                  <a:gd name="T29" fmla="*/ 404 h 463"/>
                  <a:gd name="T30" fmla="*/ 57 w 467"/>
                  <a:gd name="T31" fmla="*/ 340 h 463"/>
                  <a:gd name="T32" fmla="*/ 96 w 467"/>
                  <a:gd name="T33" fmla="*/ 271 h 463"/>
                  <a:gd name="T34" fmla="*/ 55 w 467"/>
                  <a:gd name="T35" fmla="*/ 207 h 463"/>
                  <a:gd name="T36" fmla="*/ 43 w 467"/>
                  <a:gd name="T37" fmla="*/ 127 h 463"/>
                  <a:gd name="T38" fmla="*/ 328 w 467"/>
                  <a:gd name="T39" fmla="*/ 129 h 463"/>
                  <a:gd name="T40" fmla="*/ 324 w 467"/>
                  <a:gd name="T41" fmla="*/ 205 h 463"/>
                  <a:gd name="T42" fmla="*/ 334 w 467"/>
                  <a:gd name="T43" fmla="*/ 242 h 463"/>
                  <a:gd name="T44" fmla="*/ 361 w 467"/>
                  <a:gd name="T45" fmla="*/ 306 h 463"/>
                  <a:gd name="T46" fmla="*/ 396 w 467"/>
                  <a:gd name="T47" fmla="*/ 361 h 463"/>
                  <a:gd name="T48" fmla="*/ 441 w 467"/>
                  <a:gd name="T49" fmla="*/ 404 h 463"/>
                  <a:gd name="T50" fmla="*/ 467 w 467"/>
                  <a:gd name="T51" fmla="*/ 422 h 463"/>
                  <a:gd name="T52" fmla="*/ 435 w 467"/>
                  <a:gd name="T53" fmla="*/ 457 h 463"/>
                  <a:gd name="T54" fmla="*/ 414 w 467"/>
                  <a:gd name="T55" fmla="*/ 439 h 463"/>
                  <a:gd name="T56" fmla="*/ 377 w 467"/>
                  <a:gd name="T57" fmla="*/ 402 h 463"/>
                  <a:gd name="T58" fmla="*/ 346 w 467"/>
                  <a:gd name="T59" fmla="*/ 359 h 463"/>
                  <a:gd name="T60" fmla="*/ 322 w 467"/>
                  <a:gd name="T61" fmla="*/ 308 h 463"/>
                  <a:gd name="T62" fmla="*/ 312 w 467"/>
                  <a:gd name="T63" fmla="*/ 283 h 463"/>
                  <a:gd name="T64" fmla="*/ 295 w 467"/>
                  <a:gd name="T65" fmla="*/ 332 h 463"/>
                  <a:gd name="T66" fmla="*/ 266 w 467"/>
                  <a:gd name="T67" fmla="*/ 377 h 463"/>
                  <a:gd name="T68" fmla="*/ 221 w 467"/>
                  <a:gd name="T69" fmla="*/ 422 h 463"/>
                  <a:gd name="T70" fmla="*/ 162 w 467"/>
                  <a:gd name="T71" fmla="*/ 463 h 463"/>
                  <a:gd name="T72" fmla="*/ 152 w 467"/>
                  <a:gd name="T73" fmla="*/ 447 h 463"/>
                  <a:gd name="T74" fmla="*/ 137 w 467"/>
                  <a:gd name="T75" fmla="*/ 431 h 463"/>
                  <a:gd name="T76" fmla="*/ 180 w 467"/>
                  <a:gd name="T77" fmla="*/ 404 h 463"/>
                  <a:gd name="T78" fmla="*/ 215 w 467"/>
                  <a:gd name="T79" fmla="*/ 377 h 463"/>
                  <a:gd name="T80" fmla="*/ 240 w 467"/>
                  <a:gd name="T81" fmla="*/ 346 h 463"/>
                  <a:gd name="T82" fmla="*/ 260 w 467"/>
                  <a:gd name="T83" fmla="*/ 316 h 463"/>
                  <a:gd name="T84" fmla="*/ 268 w 467"/>
                  <a:gd name="T85" fmla="*/ 301 h 463"/>
                  <a:gd name="T86" fmla="*/ 279 w 467"/>
                  <a:gd name="T87" fmla="*/ 262 h 463"/>
                  <a:gd name="T88" fmla="*/ 287 w 467"/>
                  <a:gd name="T89" fmla="*/ 217 h 463"/>
                  <a:gd name="T90" fmla="*/ 291 w 467"/>
                  <a:gd name="T91" fmla="*/ 129 h 463"/>
                  <a:gd name="T92" fmla="*/ 178 w 467"/>
                  <a:gd name="T93" fmla="*/ 187 h 463"/>
                  <a:gd name="T94" fmla="*/ 197 w 467"/>
                  <a:gd name="T95" fmla="*/ 143 h 463"/>
                  <a:gd name="T96" fmla="*/ 229 w 467"/>
                  <a:gd name="T97" fmla="*/ 49 h 463"/>
                  <a:gd name="T98" fmla="*/ 279 w 467"/>
                  <a:gd name="T99" fmla="*/ 10 h 463"/>
                  <a:gd name="T100" fmla="*/ 262 w 467"/>
                  <a:gd name="T101" fmla="*/ 72 h 463"/>
                  <a:gd name="T102" fmla="*/ 457 w 467"/>
                  <a:gd name="T103" fmla="*/ 106 h 463"/>
                  <a:gd name="T104" fmla="*/ 432 w 467"/>
                  <a:gd name="T105" fmla="*/ 156 h 463"/>
                  <a:gd name="T106" fmla="*/ 410 w 467"/>
                  <a:gd name="T107" fmla="*/ 195 h 463"/>
                  <a:gd name="T108" fmla="*/ 375 w 467"/>
                  <a:gd name="T109" fmla="*/ 180 h 463"/>
                  <a:gd name="T110" fmla="*/ 396 w 467"/>
                  <a:gd name="T111" fmla="*/ 143 h 463"/>
                  <a:gd name="T112" fmla="*/ 250 w 467"/>
                  <a:gd name="T113" fmla="*/ 106 h 463"/>
                  <a:gd name="T114" fmla="*/ 232 w 467"/>
                  <a:gd name="T115" fmla="*/ 156 h 463"/>
                  <a:gd name="T116" fmla="*/ 213 w 467"/>
                  <a:gd name="T117" fmla="*/ 203 h 463"/>
                  <a:gd name="T118" fmla="*/ 178 w 467"/>
                  <a:gd name="T119" fmla="*/ 187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463">
                    <a:moveTo>
                      <a:pt x="43" y="127"/>
                    </a:moveTo>
                    <a:lnTo>
                      <a:pt x="43" y="127"/>
                    </a:lnTo>
                    <a:lnTo>
                      <a:pt x="113" y="230"/>
                    </a:lnTo>
                    <a:lnTo>
                      <a:pt x="113" y="230"/>
                    </a:lnTo>
                    <a:lnTo>
                      <a:pt x="123" y="199"/>
                    </a:lnTo>
                    <a:lnTo>
                      <a:pt x="129" y="164"/>
                    </a:lnTo>
                    <a:lnTo>
                      <a:pt x="135" y="129"/>
                    </a:lnTo>
                    <a:lnTo>
                      <a:pt x="141" y="90"/>
                    </a:lnTo>
                    <a:lnTo>
                      <a:pt x="12" y="90"/>
                    </a:lnTo>
                    <a:lnTo>
                      <a:pt x="12" y="55"/>
                    </a:lnTo>
                    <a:lnTo>
                      <a:pt x="176" y="5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0" y="141"/>
                    </a:lnTo>
                    <a:lnTo>
                      <a:pt x="160" y="187"/>
                    </a:lnTo>
                    <a:lnTo>
                      <a:pt x="151" y="230"/>
                    </a:lnTo>
                    <a:lnTo>
                      <a:pt x="137" y="267"/>
                    </a:lnTo>
                    <a:lnTo>
                      <a:pt x="137" y="267"/>
                    </a:lnTo>
                    <a:lnTo>
                      <a:pt x="199" y="363"/>
                    </a:lnTo>
                    <a:lnTo>
                      <a:pt x="168" y="387"/>
                    </a:lnTo>
                    <a:lnTo>
                      <a:pt x="168" y="387"/>
                    </a:lnTo>
                    <a:lnTo>
                      <a:pt x="119" y="308"/>
                    </a:lnTo>
                    <a:lnTo>
                      <a:pt x="119" y="308"/>
                    </a:lnTo>
                    <a:lnTo>
                      <a:pt x="102" y="340"/>
                    </a:lnTo>
                    <a:lnTo>
                      <a:pt x="78" y="373"/>
                    </a:lnTo>
                    <a:lnTo>
                      <a:pt x="53" y="404"/>
                    </a:lnTo>
                    <a:lnTo>
                      <a:pt x="24" y="437"/>
                    </a:lnTo>
                    <a:lnTo>
                      <a:pt x="24" y="437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0" y="371"/>
                    </a:lnTo>
                    <a:lnTo>
                      <a:pt x="57" y="340"/>
                    </a:lnTo>
                    <a:lnTo>
                      <a:pt x="78" y="305"/>
                    </a:lnTo>
                    <a:lnTo>
                      <a:pt x="96" y="271"/>
                    </a:lnTo>
                    <a:lnTo>
                      <a:pt x="96" y="271"/>
                    </a:lnTo>
                    <a:lnTo>
                      <a:pt x="55" y="207"/>
                    </a:lnTo>
                    <a:lnTo>
                      <a:pt x="14" y="145"/>
                    </a:lnTo>
                    <a:lnTo>
                      <a:pt x="43" y="127"/>
                    </a:lnTo>
                    <a:close/>
                    <a:moveTo>
                      <a:pt x="328" y="129"/>
                    </a:moveTo>
                    <a:lnTo>
                      <a:pt x="328" y="129"/>
                    </a:lnTo>
                    <a:lnTo>
                      <a:pt x="326" y="168"/>
                    </a:lnTo>
                    <a:lnTo>
                      <a:pt x="324" y="205"/>
                    </a:lnTo>
                    <a:lnTo>
                      <a:pt x="324" y="205"/>
                    </a:lnTo>
                    <a:lnTo>
                      <a:pt x="334" y="242"/>
                    </a:lnTo>
                    <a:lnTo>
                      <a:pt x="346" y="275"/>
                    </a:lnTo>
                    <a:lnTo>
                      <a:pt x="361" y="306"/>
                    </a:lnTo>
                    <a:lnTo>
                      <a:pt x="377" y="334"/>
                    </a:lnTo>
                    <a:lnTo>
                      <a:pt x="396" y="361"/>
                    </a:lnTo>
                    <a:lnTo>
                      <a:pt x="418" y="383"/>
                    </a:lnTo>
                    <a:lnTo>
                      <a:pt x="441" y="404"/>
                    </a:lnTo>
                    <a:lnTo>
                      <a:pt x="467" y="422"/>
                    </a:lnTo>
                    <a:lnTo>
                      <a:pt x="467" y="422"/>
                    </a:lnTo>
                    <a:lnTo>
                      <a:pt x="451" y="437"/>
                    </a:lnTo>
                    <a:lnTo>
                      <a:pt x="435" y="457"/>
                    </a:lnTo>
                    <a:lnTo>
                      <a:pt x="435" y="457"/>
                    </a:lnTo>
                    <a:lnTo>
                      <a:pt x="414" y="439"/>
                    </a:lnTo>
                    <a:lnTo>
                      <a:pt x="394" y="422"/>
                    </a:lnTo>
                    <a:lnTo>
                      <a:pt x="377" y="402"/>
                    </a:lnTo>
                    <a:lnTo>
                      <a:pt x="361" y="381"/>
                    </a:lnTo>
                    <a:lnTo>
                      <a:pt x="346" y="359"/>
                    </a:lnTo>
                    <a:lnTo>
                      <a:pt x="334" y="334"/>
                    </a:lnTo>
                    <a:lnTo>
                      <a:pt x="322" y="308"/>
                    </a:lnTo>
                    <a:lnTo>
                      <a:pt x="312" y="283"/>
                    </a:lnTo>
                    <a:lnTo>
                      <a:pt x="312" y="283"/>
                    </a:lnTo>
                    <a:lnTo>
                      <a:pt x="307" y="306"/>
                    </a:lnTo>
                    <a:lnTo>
                      <a:pt x="295" y="332"/>
                    </a:lnTo>
                    <a:lnTo>
                      <a:pt x="281" y="355"/>
                    </a:lnTo>
                    <a:lnTo>
                      <a:pt x="266" y="377"/>
                    </a:lnTo>
                    <a:lnTo>
                      <a:pt x="244" y="400"/>
                    </a:lnTo>
                    <a:lnTo>
                      <a:pt x="221" y="422"/>
                    </a:lnTo>
                    <a:lnTo>
                      <a:pt x="193" y="443"/>
                    </a:lnTo>
                    <a:lnTo>
                      <a:pt x="162" y="463"/>
                    </a:lnTo>
                    <a:lnTo>
                      <a:pt x="162" y="463"/>
                    </a:lnTo>
                    <a:lnTo>
                      <a:pt x="152" y="447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60" y="418"/>
                    </a:lnTo>
                    <a:lnTo>
                      <a:pt x="180" y="404"/>
                    </a:lnTo>
                    <a:lnTo>
                      <a:pt x="197" y="390"/>
                    </a:lnTo>
                    <a:lnTo>
                      <a:pt x="215" y="377"/>
                    </a:lnTo>
                    <a:lnTo>
                      <a:pt x="229" y="361"/>
                    </a:lnTo>
                    <a:lnTo>
                      <a:pt x="240" y="346"/>
                    </a:lnTo>
                    <a:lnTo>
                      <a:pt x="252" y="332"/>
                    </a:lnTo>
                    <a:lnTo>
                      <a:pt x="260" y="316"/>
                    </a:lnTo>
                    <a:lnTo>
                      <a:pt x="260" y="316"/>
                    </a:lnTo>
                    <a:lnTo>
                      <a:pt x="268" y="301"/>
                    </a:lnTo>
                    <a:lnTo>
                      <a:pt x="273" y="283"/>
                    </a:lnTo>
                    <a:lnTo>
                      <a:pt x="279" y="262"/>
                    </a:lnTo>
                    <a:lnTo>
                      <a:pt x="283" y="240"/>
                    </a:lnTo>
                    <a:lnTo>
                      <a:pt x="287" y="217"/>
                    </a:lnTo>
                    <a:lnTo>
                      <a:pt x="289" y="189"/>
                    </a:lnTo>
                    <a:lnTo>
                      <a:pt x="291" y="129"/>
                    </a:lnTo>
                    <a:lnTo>
                      <a:pt x="328" y="129"/>
                    </a:lnTo>
                    <a:close/>
                    <a:moveTo>
                      <a:pt x="178" y="187"/>
                    </a:moveTo>
                    <a:lnTo>
                      <a:pt x="178" y="187"/>
                    </a:lnTo>
                    <a:lnTo>
                      <a:pt x="197" y="143"/>
                    </a:lnTo>
                    <a:lnTo>
                      <a:pt x="215" y="98"/>
                    </a:lnTo>
                    <a:lnTo>
                      <a:pt x="229" y="49"/>
                    </a:lnTo>
                    <a:lnTo>
                      <a:pt x="240" y="0"/>
                    </a:lnTo>
                    <a:lnTo>
                      <a:pt x="279" y="10"/>
                    </a:lnTo>
                    <a:lnTo>
                      <a:pt x="279" y="10"/>
                    </a:lnTo>
                    <a:lnTo>
                      <a:pt x="262" y="72"/>
                    </a:lnTo>
                    <a:lnTo>
                      <a:pt x="457" y="72"/>
                    </a:lnTo>
                    <a:lnTo>
                      <a:pt x="457" y="106"/>
                    </a:lnTo>
                    <a:lnTo>
                      <a:pt x="457" y="106"/>
                    </a:lnTo>
                    <a:lnTo>
                      <a:pt x="432" y="156"/>
                    </a:lnTo>
                    <a:lnTo>
                      <a:pt x="410" y="195"/>
                    </a:lnTo>
                    <a:lnTo>
                      <a:pt x="410" y="195"/>
                    </a:lnTo>
                    <a:lnTo>
                      <a:pt x="394" y="187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96" y="143"/>
                    </a:lnTo>
                    <a:lnTo>
                      <a:pt x="414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32" y="156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197" y="195"/>
                    </a:lnTo>
                    <a:lnTo>
                      <a:pt x="178" y="187"/>
                    </a:lnTo>
                    <a:lnTo>
                      <a:pt x="178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212"/>
              <p:cNvSpPr>
                <a:spLocks noEditPoints="1"/>
              </p:cNvSpPr>
              <p:nvPr/>
            </p:nvSpPr>
            <p:spPr bwMode="auto">
              <a:xfrm>
                <a:off x="2546" y="3635"/>
                <a:ext cx="467" cy="449"/>
              </a:xfrm>
              <a:custGeom>
                <a:avLst/>
                <a:gdLst>
                  <a:gd name="T0" fmla="*/ 307 w 467"/>
                  <a:gd name="T1" fmla="*/ 410 h 449"/>
                  <a:gd name="T2" fmla="*/ 467 w 467"/>
                  <a:gd name="T3" fmla="*/ 406 h 449"/>
                  <a:gd name="T4" fmla="*/ 297 w 467"/>
                  <a:gd name="T5" fmla="*/ 443 h 449"/>
                  <a:gd name="T6" fmla="*/ 190 w 467"/>
                  <a:gd name="T7" fmla="*/ 441 h 449"/>
                  <a:gd name="T8" fmla="*/ 153 w 467"/>
                  <a:gd name="T9" fmla="*/ 437 h 449"/>
                  <a:gd name="T10" fmla="*/ 119 w 467"/>
                  <a:gd name="T11" fmla="*/ 427 h 449"/>
                  <a:gd name="T12" fmla="*/ 94 w 467"/>
                  <a:gd name="T13" fmla="*/ 410 h 449"/>
                  <a:gd name="T14" fmla="*/ 76 w 467"/>
                  <a:gd name="T15" fmla="*/ 386 h 449"/>
                  <a:gd name="T16" fmla="*/ 53 w 467"/>
                  <a:gd name="T17" fmla="*/ 412 h 449"/>
                  <a:gd name="T18" fmla="*/ 0 w 467"/>
                  <a:gd name="T19" fmla="*/ 412 h 449"/>
                  <a:gd name="T20" fmla="*/ 61 w 467"/>
                  <a:gd name="T21" fmla="*/ 353 h 449"/>
                  <a:gd name="T22" fmla="*/ 4 w 467"/>
                  <a:gd name="T23" fmla="*/ 197 h 449"/>
                  <a:gd name="T24" fmla="*/ 96 w 467"/>
                  <a:gd name="T25" fmla="*/ 162 h 449"/>
                  <a:gd name="T26" fmla="*/ 96 w 467"/>
                  <a:gd name="T27" fmla="*/ 361 h 449"/>
                  <a:gd name="T28" fmla="*/ 114 w 467"/>
                  <a:gd name="T29" fmla="*/ 381 h 449"/>
                  <a:gd name="T30" fmla="*/ 135 w 467"/>
                  <a:gd name="T31" fmla="*/ 396 h 449"/>
                  <a:gd name="T32" fmla="*/ 162 w 467"/>
                  <a:gd name="T33" fmla="*/ 404 h 449"/>
                  <a:gd name="T34" fmla="*/ 195 w 467"/>
                  <a:gd name="T35" fmla="*/ 408 h 449"/>
                  <a:gd name="T36" fmla="*/ 47 w 467"/>
                  <a:gd name="T37" fmla="*/ 2 h 449"/>
                  <a:gd name="T38" fmla="*/ 84 w 467"/>
                  <a:gd name="T39" fmla="*/ 45 h 449"/>
                  <a:gd name="T40" fmla="*/ 84 w 467"/>
                  <a:gd name="T41" fmla="*/ 113 h 449"/>
                  <a:gd name="T42" fmla="*/ 47 w 467"/>
                  <a:gd name="T43" fmla="*/ 60 h 449"/>
                  <a:gd name="T44" fmla="*/ 47 w 467"/>
                  <a:gd name="T45" fmla="*/ 2 h 449"/>
                  <a:gd name="T46" fmla="*/ 266 w 467"/>
                  <a:gd name="T47" fmla="*/ 254 h 449"/>
                  <a:gd name="T48" fmla="*/ 268 w 467"/>
                  <a:gd name="T49" fmla="*/ 291 h 449"/>
                  <a:gd name="T50" fmla="*/ 188 w 467"/>
                  <a:gd name="T51" fmla="*/ 332 h 449"/>
                  <a:gd name="T52" fmla="*/ 176 w 467"/>
                  <a:gd name="T53" fmla="*/ 340 h 449"/>
                  <a:gd name="T54" fmla="*/ 143 w 467"/>
                  <a:gd name="T55" fmla="*/ 316 h 449"/>
                  <a:gd name="T56" fmla="*/ 149 w 467"/>
                  <a:gd name="T57" fmla="*/ 310 h 449"/>
                  <a:gd name="T58" fmla="*/ 156 w 467"/>
                  <a:gd name="T59" fmla="*/ 291 h 449"/>
                  <a:gd name="T60" fmla="*/ 156 w 467"/>
                  <a:gd name="T61" fmla="*/ 29 h 449"/>
                  <a:gd name="T62" fmla="*/ 217 w 467"/>
                  <a:gd name="T63" fmla="*/ 18 h 449"/>
                  <a:gd name="T64" fmla="*/ 287 w 467"/>
                  <a:gd name="T65" fmla="*/ 33 h 449"/>
                  <a:gd name="T66" fmla="*/ 242 w 467"/>
                  <a:gd name="T67" fmla="*/ 45 h 449"/>
                  <a:gd name="T68" fmla="*/ 192 w 467"/>
                  <a:gd name="T69" fmla="*/ 289 h 449"/>
                  <a:gd name="T70" fmla="*/ 266 w 467"/>
                  <a:gd name="T71" fmla="*/ 254 h 449"/>
                  <a:gd name="T72" fmla="*/ 285 w 467"/>
                  <a:gd name="T73" fmla="*/ 41 h 449"/>
                  <a:gd name="T74" fmla="*/ 441 w 467"/>
                  <a:gd name="T75" fmla="*/ 271 h 449"/>
                  <a:gd name="T76" fmla="*/ 441 w 467"/>
                  <a:gd name="T77" fmla="*/ 285 h 449"/>
                  <a:gd name="T78" fmla="*/ 435 w 467"/>
                  <a:gd name="T79" fmla="*/ 306 h 449"/>
                  <a:gd name="T80" fmla="*/ 422 w 467"/>
                  <a:gd name="T81" fmla="*/ 322 h 449"/>
                  <a:gd name="T82" fmla="*/ 404 w 467"/>
                  <a:gd name="T83" fmla="*/ 330 h 449"/>
                  <a:gd name="T84" fmla="*/ 393 w 467"/>
                  <a:gd name="T85" fmla="*/ 332 h 449"/>
                  <a:gd name="T86" fmla="*/ 336 w 467"/>
                  <a:gd name="T87" fmla="*/ 332 h 449"/>
                  <a:gd name="T88" fmla="*/ 330 w 467"/>
                  <a:gd name="T89" fmla="*/ 293 h 449"/>
                  <a:gd name="T90" fmla="*/ 357 w 467"/>
                  <a:gd name="T91" fmla="*/ 295 h 449"/>
                  <a:gd name="T92" fmla="*/ 379 w 467"/>
                  <a:gd name="T93" fmla="*/ 297 h 449"/>
                  <a:gd name="T94" fmla="*/ 396 w 467"/>
                  <a:gd name="T95" fmla="*/ 291 h 449"/>
                  <a:gd name="T96" fmla="*/ 402 w 467"/>
                  <a:gd name="T97" fmla="*/ 283 h 449"/>
                  <a:gd name="T98" fmla="*/ 406 w 467"/>
                  <a:gd name="T99" fmla="*/ 263 h 449"/>
                  <a:gd name="T100" fmla="*/ 320 w 467"/>
                  <a:gd name="T101" fmla="*/ 74 h 449"/>
                  <a:gd name="T102" fmla="*/ 285 w 467"/>
                  <a:gd name="T103" fmla="*/ 39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7" h="449">
                    <a:moveTo>
                      <a:pt x="195" y="408"/>
                    </a:moveTo>
                    <a:lnTo>
                      <a:pt x="307" y="410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53" y="443"/>
                    </a:lnTo>
                    <a:lnTo>
                      <a:pt x="297" y="443"/>
                    </a:lnTo>
                    <a:lnTo>
                      <a:pt x="190" y="441"/>
                    </a:lnTo>
                    <a:lnTo>
                      <a:pt x="190" y="441"/>
                    </a:lnTo>
                    <a:lnTo>
                      <a:pt x="170" y="441"/>
                    </a:lnTo>
                    <a:lnTo>
                      <a:pt x="153" y="437"/>
                    </a:lnTo>
                    <a:lnTo>
                      <a:pt x="135" y="433"/>
                    </a:lnTo>
                    <a:lnTo>
                      <a:pt x="119" y="427"/>
                    </a:lnTo>
                    <a:lnTo>
                      <a:pt x="108" y="420"/>
                    </a:lnTo>
                    <a:lnTo>
                      <a:pt x="94" y="410"/>
                    </a:lnTo>
                    <a:lnTo>
                      <a:pt x="84" y="400"/>
                    </a:lnTo>
                    <a:lnTo>
                      <a:pt x="76" y="386"/>
                    </a:lnTo>
                    <a:lnTo>
                      <a:pt x="76" y="386"/>
                    </a:lnTo>
                    <a:lnTo>
                      <a:pt x="53" y="412"/>
                    </a:lnTo>
                    <a:lnTo>
                      <a:pt x="20" y="449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61" y="353"/>
                    </a:lnTo>
                    <a:lnTo>
                      <a:pt x="61" y="197"/>
                    </a:lnTo>
                    <a:lnTo>
                      <a:pt x="4" y="197"/>
                    </a:lnTo>
                    <a:lnTo>
                      <a:pt x="4" y="162"/>
                    </a:lnTo>
                    <a:lnTo>
                      <a:pt x="96" y="162"/>
                    </a:lnTo>
                    <a:lnTo>
                      <a:pt x="96" y="361"/>
                    </a:lnTo>
                    <a:lnTo>
                      <a:pt x="96" y="361"/>
                    </a:lnTo>
                    <a:lnTo>
                      <a:pt x="104" y="373"/>
                    </a:lnTo>
                    <a:lnTo>
                      <a:pt x="114" y="381"/>
                    </a:lnTo>
                    <a:lnTo>
                      <a:pt x="123" y="390"/>
                    </a:lnTo>
                    <a:lnTo>
                      <a:pt x="135" y="396"/>
                    </a:lnTo>
                    <a:lnTo>
                      <a:pt x="149" y="402"/>
                    </a:lnTo>
                    <a:lnTo>
                      <a:pt x="162" y="404"/>
                    </a:lnTo>
                    <a:lnTo>
                      <a:pt x="178" y="408"/>
                    </a:lnTo>
                    <a:lnTo>
                      <a:pt x="195" y="408"/>
                    </a:lnTo>
                    <a:lnTo>
                      <a:pt x="195" y="408"/>
                    </a:lnTo>
                    <a:close/>
                    <a:moveTo>
                      <a:pt x="47" y="2"/>
                    </a:moveTo>
                    <a:lnTo>
                      <a:pt x="47" y="2"/>
                    </a:lnTo>
                    <a:lnTo>
                      <a:pt x="84" y="45"/>
                    </a:lnTo>
                    <a:lnTo>
                      <a:pt x="117" y="90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47" y="60"/>
                    </a:lnTo>
                    <a:lnTo>
                      <a:pt x="18" y="21"/>
                    </a:lnTo>
                    <a:lnTo>
                      <a:pt x="47" y="2"/>
                    </a:lnTo>
                    <a:close/>
                    <a:moveTo>
                      <a:pt x="266" y="254"/>
                    </a:moveTo>
                    <a:lnTo>
                      <a:pt x="266" y="254"/>
                    </a:lnTo>
                    <a:lnTo>
                      <a:pt x="268" y="291"/>
                    </a:lnTo>
                    <a:lnTo>
                      <a:pt x="268" y="291"/>
                    </a:lnTo>
                    <a:lnTo>
                      <a:pt x="225" y="310"/>
                    </a:lnTo>
                    <a:lnTo>
                      <a:pt x="188" y="332"/>
                    </a:lnTo>
                    <a:lnTo>
                      <a:pt x="188" y="332"/>
                    </a:lnTo>
                    <a:lnTo>
                      <a:pt x="176" y="340"/>
                    </a:lnTo>
                    <a:lnTo>
                      <a:pt x="166" y="347"/>
                    </a:lnTo>
                    <a:lnTo>
                      <a:pt x="143" y="316"/>
                    </a:lnTo>
                    <a:lnTo>
                      <a:pt x="143" y="316"/>
                    </a:lnTo>
                    <a:lnTo>
                      <a:pt x="149" y="310"/>
                    </a:lnTo>
                    <a:lnTo>
                      <a:pt x="153" y="300"/>
                    </a:lnTo>
                    <a:lnTo>
                      <a:pt x="156" y="291"/>
                    </a:lnTo>
                    <a:lnTo>
                      <a:pt x="156" y="281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217" y="18"/>
                    </a:lnTo>
                    <a:lnTo>
                      <a:pt x="274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5"/>
                    </a:lnTo>
                    <a:lnTo>
                      <a:pt x="192" y="59"/>
                    </a:lnTo>
                    <a:lnTo>
                      <a:pt x="192" y="289"/>
                    </a:lnTo>
                    <a:lnTo>
                      <a:pt x="192" y="289"/>
                    </a:lnTo>
                    <a:lnTo>
                      <a:pt x="266" y="254"/>
                    </a:lnTo>
                    <a:lnTo>
                      <a:pt x="266" y="254"/>
                    </a:lnTo>
                    <a:close/>
                    <a:moveTo>
                      <a:pt x="285" y="41"/>
                    </a:moveTo>
                    <a:lnTo>
                      <a:pt x="441" y="41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85"/>
                    </a:lnTo>
                    <a:lnTo>
                      <a:pt x="439" y="297"/>
                    </a:lnTo>
                    <a:lnTo>
                      <a:pt x="435" y="306"/>
                    </a:lnTo>
                    <a:lnTo>
                      <a:pt x="430" y="316"/>
                    </a:lnTo>
                    <a:lnTo>
                      <a:pt x="422" y="322"/>
                    </a:lnTo>
                    <a:lnTo>
                      <a:pt x="414" y="328"/>
                    </a:lnTo>
                    <a:lnTo>
                      <a:pt x="404" y="330"/>
                    </a:lnTo>
                    <a:lnTo>
                      <a:pt x="393" y="332"/>
                    </a:lnTo>
                    <a:lnTo>
                      <a:pt x="393" y="332"/>
                    </a:lnTo>
                    <a:lnTo>
                      <a:pt x="336" y="332"/>
                    </a:lnTo>
                    <a:lnTo>
                      <a:pt x="336" y="332"/>
                    </a:lnTo>
                    <a:lnTo>
                      <a:pt x="334" y="312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57" y="295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91" y="295"/>
                    </a:lnTo>
                    <a:lnTo>
                      <a:pt x="396" y="291"/>
                    </a:lnTo>
                    <a:lnTo>
                      <a:pt x="400" y="289"/>
                    </a:lnTo>
                    <a:lnTo>
                      <a:pt x="402" y="283"/>
                    </a:lnTo>
                    <a:lnTo>
                      <a:pt x="404" y="277"/>
                    </a:lnTo>
                    <a:lnTo>
                      <a:pt x="406" y="263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0"/>
                    </a:lnTo>
                    <a:lnTo>
                      <a:pt x="285" y="390"/>
                    </a:lnTo>
                    <a:lnTo>
                      <a:pt x="28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213"/>
              <p:cNvSpPr>
                <a:spLocks noEditPoints="1"/>
              </p:cNvSpPr>
              <p:nvPr/>
            </p:nvSpPr>
            <p:spPr bwMode="auto">
              <a:xfrm>
                <a:off x="1647" y="4109"/>
                <a:ext cx="140" cy="205"/>
              </a:xfrm>
              <a:custGeom>
                <a:avLst/>
                <a:gdLst>
                  <a:gd name="T0" fmla="*/ 123 w 140"/>
                  <a:gd name="T1" fmla="*/ 191 h 205"/>
                  <a:gd name="T2" fmla="*/ 103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6 w 140"/>
                  <a:gd name="T9" fmla="*/ 0 h 205"/>
                  <a:gd name="T10" fmla="*/ 101 w 140"/>
                  <a:gd name="T11" fmla="*/ 4 h 205"/>
                  <a:gd name="T12" fmla="*/ 121 w 140"/>
                  <a:gd name="T13" fmla="*/ 14 h 205"/>
                  <a:gd name="T14" fmla="*/ 127 w 140"/>
                  <a:gd name="T15" fmla="*/ 24 h 205"/>
                  <a:gd name="T16" fmla="*/ 136 w 140"/>
                  <a:gd name="T17" fmla="*/ 43 h 205"/>
                  <a:gd name="T18" fmla="*/ 136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4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1 w 140"/>
                  <a:gd name="T29" fmla="*/ 117 h 205"/>
                  <a:gd name="T30" fmla="*/ 138 w 140"/>
                  <a:gd name="T31" fmla="*/ 133 h 205"/>
                  <a:gd name="T32" fmla="*/ 140 w 140"/>
                  <a:gd name="T33" fmla="*/ 148 h 205"/>
                  <a:gd name="T34" fmla="*/ 138 w 140"/>
                  <a:gd name="T35" fmla="*/ 162 h 205"/>
                  <a:gd name="T36" fmla="*/ 131 w 140"/>
                  <a:gd name="T37" fmla="*/ 184 h 205"/>
                  <a:gd name="T38" fmla="*/ 123 w 140"/>
                  <a:gd name="T39" fmla="*/ 191 h 205"/>
                  <a:gd name="T40" fmla="*/ 103 w 140"/>
                  <a:gd name="T41" fmla="*/ 29 h 205"/>
                  <a:gd name="T42" fmla="*/ 92 w 140"/>
                  <a:gd name="T43" fmla="*/ 22 h 205"/>
                  <a:gd name="T44" fmla="*/ 74 w 140"/>
                  <a:gd name="T45" fmla="*/ 20 h 205"/>
                  <a:gd name="T46" fmla="*/ 21 w 140"/>
                  <a:gd name="T47" fmla="*/ 92 h 205"/>
                  <a:gd name="T48" fmla="*/ 74 w 140"/>
                  <a:gd name="T49" fmla="*/ 92 h 205"/>
                  <a:gd name="T50" fmla="*/ 92 w 140"/>
                  <a:gd name="T51" fmla="*/ 88 h 205"/>
                  <a:gd name="T52" fmla="*/ 103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3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3 w 140"/>
                  <a:gd name="T63" fmla="*/ 29 h 205"/>
                  <a:gd name="T64" fmla="*/ 107 w 140"/>
                  <a:gd name="T65" fmla="*/ 121 h 205"/>
                  <a:gd name="T66" fmla="*/ 101 w 140"/>
                  <a:gd name="T67" fmla="*/ 117 h 205"/>
                  <a:gd name="T68" fmla="*/ 86 w 140"/>
                  <a:gd name="T69" fmla="*/ 111 h 205"/>
                  <a:gd name="T70" fmla="*/ 21 w 140"/>
                  <a:gd name="T71" fmla="*/ 111 h 205"/>
                  <a:gd name="T72" fmla="*/ 78 w 140"/>
                  <a:gd name="T73" fmla="*/ 186 h 205"/>
                  <a:gd name="T74" fmla="*/ 86 w 140"/>
                  <a:gd name="T75" fmla="*/ 186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5 w 140"/>
                  <a:gd name="T81" fmla="*/ 164 h 205"/>
                  <a:gd name="T82" fmla="*/ 119 w 140"/>
                  <a:gd name="T83" fmla="*/ 148 h 205"/>
                  <a:gd name="T84" fmla="*/ 117 w 140"/>
                  <a:gd name="T85" fmla="*/ 141 h 205"/>
                  <a:gd name="T86" fmla="*/ 111 w 140"/>
                  <a:gd name="T87" fmla="*/ 127 h 205"/>
                  <a:gd name="T88" fmla="*/ 107 w 140"/>
                  <a:gd name="T89" fmla="*/ 12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3" y="191"/>
                    </a:moveTo>
                    <a:lnTo>
                      <a:pt x="123" y="191"/>
                    </a:lnTo>
                    <a:lnTo>
                      <a:pt x="115" y="197"/>
                    </a:lnTo>
                    <a:lnTo>
                      <a:pt x="103" y="201"/>
                    </a:lnTo>
                    <a:lnTo>
                      <a:pt x="92" y="205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1" y="4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7" y="24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4" y="70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4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7"/>
                    </a:lnTo>
                    <a:lnTo>
                      <a:pt x="127" y="111"/>
                    </a:lnTo>
                    <a:lnTo>
                      <a:pt x="131" y="117"/>
                    </a:lnTo>
                    <a:lnTo>
                      <a:pt x="131" y="117"/>
                    </a:lnTo>
                    <a:lnTo>
                      <a:pt x="134" y="125"/>
                    </a:lnTo>
                    <a:lnTo>
                      <a:pt x="138" y="133"/>
                    </a:lnTo>
                    <a:lnTo>
                      <a:pt x="140" y="141"/>
                    </a:lnTo>
                    <a:lnTo>
                      <a:pt x="140" y="148"/>
                    </a:lnTo>
                    <a:lnTo>
                      <a:pt x="140" y="148"/>
                    </a:lnTo>
                    <a:lnTo>
                      <a:pt x="138" y="162"/>
                    </a:lnTo>
                    <a:lnTo>
                      <a:pt x="136" y="174"/>
                    </a:lnTo>
                    <a:lnTo>
                      <a:pt x="131" y="184"/>
                    </a:lnTo>
                    <a:lnTo>
                      <a:pt x="123" y="191"/>
                    </a:lnTo>
                    <a:lnTo>
                      <a:pt x="123" y="191"/>
                    </a:lnTo>
                    <a:close/>
                    <a:moveTo>
                      <a:pt x="103" y="29"/>
                    </a:moveTo>
                    <a:lnTo>
                      <a:pt x="103" y="29"/>
                    </a:lnTo>
                    <a:lnTo>
                      <a:pt x="97" y="26"/>
                    </a:lnTo>
                    <a:lnTo>
                      <a:pt x="92" y="22"/>
                    </a:lnTo>
                    <a:lnTo>
                      <a:pt x="84" y="20"/>
                    </a:lnTo>
                    <a:lnTo>
                      <a:pt x="74" y="20"/>
                    </a:lnTo>
                    <a:lnTo>
                      <a:pt x="21" y="20"/>
                    </a:lnTo>
                    <a:lnTo>
                      <a:pt x="21" y="92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7" y="86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3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3" y="29"/>
                    </a:lnTo>
                    <a:lnTo>
                      <a:pt x="103" y="29"/>
                    </a:lnTo>
                    <a:close/>
                    <a:moveTo>
                      <a:pt x="107" y="121"/>
                    </a:moveTo>
                    <a:lnTo>
                      <a:pt x="107" y="121"/>
                    </a:lnTo>
                    <a:lnTo>
                      <a:pt x="101" y="117"/>
                    </a:lnTo>
                    <a:lnTo>
                      <a:pt x="93" y="113"/>
                    </a:lnTo>
                    <a:lnTo>
                      <a:pt x="86" y="111"/>
                    </a:lnTo>
                    <a:lnTo>
                      <a:pt x="78" y="111"/>
                    </a:lnTo>
                    <a:lnTo>
                      <a:pt x="21" y="111"/>
                    </a:lnTo>
                    <a:lnTo>
                      <a:pt x="21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6" y="186"/>
                    </a:lnTo>
                    <a:lnTo>
                      <a:pt x="93" y="184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1" y="170"/>
                    </a:lnTo>
                    <a:lnTo>
                      <a:pt x="115" y="164"/>
                    </a:lnTo>
                    <a:lnTo>
                      <a:pt x="117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7" y="141"/>
                    </a:lnTo>
                    <a:lnTo>
                      <a:pt x="115" y="133"/>
                    </a:lnTo>
                    <a:lnTo>
                      <a:pt x="111" y="127"/>
                    </a:lnTo>
                    <a:lnTo>
                      <a:pt x="107" y="121"/>
                    </a:lnTo>
                    <a:lnTo>
                      <a:pt x="107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214"/>
              <p:cNvSpPr>
                <a:spLocks noEditPoints="1"/>
              </p:cNvSpPr>
              <p:nvPr/>
            </p:nvSpPr>
            <p:spPr bwMode="auto">
              <a:xfrm>
                <a:off x="1834" y="4109"/>
                <a:ext cx="24" cy="205"/>
              </a:xfrm>
              <a:custGeom>
                <a:avLst/>
                <a:gdLst>
                  <a:gd name="T0" fmla="*/ 0 w 24"/>
                  <a:gd name="T1" fmla="*/ 24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4 h 205"/>
                  <a:gd name="T8" fmla="*/ 0 w 24"/>
                  <a:gd name="T9" fmla="*/ 24 h 205"/>
                  <a:gd name="T10" fmla="*/ 0 w 24"/>
                  <a:gd name="T11" fmla="*/ 205 h 205"/>
                  <a:gd name="T12" fmla="*/ 0 w 24"/>
                  <a:gd name="T13" fmla="*/ 63 h 205"/>
                  <a:gd name="T14" fmla="*/ 22 w 24"/>
                  <a:gd name="T15" fmla="*/ 63 h 205"/>
                  <a:gd name="T16" fmla="*/ 22 w 24"/>
                  <a:gd name="T17" fmla="*/ 205 h 205"/>
                  <a:gd name="T18" fmla="*/ 0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0" y="205"/>
                    </a:moveTo>
                    <a:lnTo>
                      <a:pt x="0" y="63"/>
                    </a:lnTo>
                    <a:lnTo>
                      <a:pt x="22" y="63"/>
                    </a:lnTo>
                    <a:lnTo>
                      <a:pt x="22" y="205"/>
                    </a:lnTo>
                    <a:lnTo>
                      <a:pt x="0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215"/>
              <p:cNvSpPr>
                <a:spLocks noEditPoints="1"/>
              </p:cNvSpPr>
              <p:nvPr/>
            </p:nvSpPr>
            <p:spPr bwMode="auto">
              <a:xfrm>
                <a:off x="1900" y="4172"/>
                <a:ext cx="118" cy="144"/>
              </a:xfrm>
              <a:custGeom>
                <a:avLst/>
                <a:gdLst>
                  <a:gd name="T0" fmla="*/ 22 w 118"/>
                  <a:gd name="T1" fmla="*/ 78 h 144"/>
                  <a:gd name="T2" fmla="*/ 24 w 118"/>
                  <a:gd name="T3" fmla="*/ 97 h 144"/>
                  <a:gd name="T4" fmla="*/ 32 w 118"/>
                  <a:gd name="T5" fmla="*/ 113 h 144"/>
                  <a:gd name="T6" fmla="*/ 38 w 118"/>
                  <a:gd name="T7" fmla="*/ 119 h 144"/>
                  <a:gd name="T8" fmla="*/ 53 w 118"/>
                  <a:gd name="T9" fmla="*/ 124 h 144"/>
                  <a:gd name="T10" fmla="*/ 63 w 118"/>
                  <a:gd name="T11" fmla="*/ 126 h 144"/>
                  <a:gd name="T12" fmla="*/ 82 w 118"/>
                  <a:gd name="T13" fmla="*/ 123 h 144"/>
                  <a:gd name="T14" fmla="*/ 92 w 118"/>
                  <a:gd name="T15" fmla="*/ 117 h 144"/>
                  <a:gd name="T16" fmla="*/ 114 w 118"/>
                  <a:gd name="T17" fmla="*/ 123 h 144"/>
                  <a:gd name="T18" fmla="*/ 102 w 118"/>
                  <a:gd name="T19" fmla="*/ 132 h 144"/>
                  <a:gd name="T20" fmla="*/ 92 w 118"/>
                  <a:gd name="T21" fmla="*/ 138 h 144"/>
                  <a:gd name="T22" fmla="*/ 63 w 118"/>
                  <a:gd name="T23" fmla="*/ 144 h 144"/>
                  <a:gd name="T24" fmla="*/ 49 w 118"/>
                  <a:gd name="T25" fmla="*/ 144 h 144"/>
                  <a:gd name="T26" fmla="*/ 26 w 118"/>
                  <a:gd name="T27" fmla="*/ 134 h 144"/>
                  <a:gd name="T28" fmla="*/ 16 w 118"/>
                  <a:gd name="T29" fmla="*/ 126 h 144"/>
                  <a:gd name="T30" fmla="*/ 4 w 118"/>
                  <a:gd name="T31" fmla="*/ 103 h 144"/>
                  <a:gd name="T32" fmla="*/ 0 w 118"/>
                  <a:gd name="T33" fmla="*/ 72 h 144"/>
                  <a:gd name="T34" fmla="*/ 0 w 118"/>
                  <a:gd name="T35" fmla="*/ 56 h 144"/>
                  <a:gd name="T36" fmla="*/ 8 w 118"/>
                  <a:gd name="T37" fmla="*/ 29 h 144"/>
                  <a:gd name="T38" fmla="*/ 16 w 118"/>
                  <a:gd name="T39" fmla="*/ 17 h 144"/>
                  <a:gd name="T40" fmla="*/ 34 w 118"/>
                  <a:gd name="T41" fmla="*/ 4 h 144"/>
                  <a:gd name="T42" fmla="*/ 59 w 118"/>
                  <a:gd name="T43" fmla="*/ 0 h 144"/>
                  <a:gd name="T44" fmla="*/ 71 w 118"/>
                  <a:gd name="T45" fmla="*/ 0 h 144"/>
                  <a:gd name="T46" fmla="*/ 92 w 118"/>
                  <a:gd name="T47" fmla="*/ 9 h 144"/>
                  <a:gd name="T48" fmla="*/ 102 w 118"/>
                  <a:gd name="T49" fmla="*/ 17 h 144"/>
                  <a:gd name="T50" fmla="*/ 114 w 118"/>
                  <a:gd name="T51" fmla="*/ 39 h 144"/>
                  <a:gd name="T52" fmla="*/ 118 w 118"/>
                  <a:gd name="T53" fmla="*/ 68 h 144"/>
                  <a:gd name="T54" fmla="*/ 22 w 118"/>
                  <a:gd name="T55" fmla="*/ 78 h 144"/>
                  <a:gd name="T56" fmla="*/ 94 w 118"/>
                  <a:gd name="T57" fmla="*/ 48 h 144"/>
                  <a:gd name="T58" fmla="*/ 92 w 118"/>
                  <a:gd name="T59" fmla="*/ 39 h 144"/>
                  <a:gd name="T60" fmla="*/ 79 w 118"/>
                  <a:gd name="T61" fmla="*/ 23 h 144"/>
                  <a:gd name="T62" fmla="*/ 69 w 118"/>
                  <a:gd name="T63" fmla="*/ 17 h 144"/>
                  <a:gd name="T64" fmla="*/ 59 w 118"/>
                  <a:gd name="T65" fmla="*/ 17 h 144"/>
                  <a:gd name="T66" fmla="*/ 38 w 118"/>
                  <a:gd name="T67" fmla="*/ 23 h 144"/>
                  <a:gd name="T68" fmla="*/ 30 w 118"/>
                  <a:gd name="T69" fmla="*/ 29 h 144"/>
                  <a:gd name="T70" fmla="*/ 26 w 118"/>
                  <a:gd name="T71" fmla="*/ 39 h 144"/>
                  <a:gd name="T72" fmla="*/ 22 w 118"/>
                  <a:gd name="T73" fmla="*/ 48 h 144"/>
                  <a:gd name="T74" fmla="*/ 96 w 118"/>
                  <a:gd name="T75" fmla="*/ 62 h 144"/>
                  <a:gd name="T76" fmla="*/ 94 w 118"/>
                  <a:gd name="T77" fmla="*/ 4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4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7"/>
                    </a:lnTo>
                    <a:lnTo>
                      <a:pt x="24" y="97"/>
                    </a:lnTo>
                    <a:lnTo>
                      <a:pt x="28" y="107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4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75" y="124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7"/>
                    </a:lnTo>
                    <a:lnTo>
                      <a:pt x="100" y="111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2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79" y="14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49" y="144"/>
                    </a:lnTo>
                    <a:lnTo>
                      <a:pt x="36" y="140"/>
                    </a:lnTo>
                    <a:lnTo>
                      <a:pt x="26" y="134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0" y="117"/>
                    </a:lnTo>
                    <a:lnTo>
                      <a:pt x="4" y="103"/>
                    </a:lnTo>
                    <a:lnTo>
                      <a:pt x="0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4" y="9"/>
                    </a:lnTo>
                    <a:lnTo>
                      <a:pt x="34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9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27"/>
                    </a:lnTo>
                    <a:lnTo>
                      <a:pt x="114" y="39"/>
                    </a:lnTo>
                    <a:lnTo>
                      <a:pt x="116" y="52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4" y="48"/>
                    </a:moveTo>
                    <a:lnTo>
                      <a:pt x="94" y="48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7" y="17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8"/>
                    </a:lnTo>
                    <a:lnTo>
                      <a:pt x="9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216"/>
              <p:cNvSpPr>
                <a:spLocks/>
              </p:cNvSpPr>
              <p:nvPr/>
            </p:nvSpPr>
            <p:spPr bwMode="auto">
              <a:xfrm>
                <a:off x="2060" y="4172"/>
                <a:ext cx="114" cy="142"/>
              </a:xfrm>
              <a:custGeom>
                <a:avLst/>
                <a:gdLst>
                  <a:gd name="T0" fmla="*/ 92 w 114"/>
                  <a:gd name="T1" fmla="*/ 142 h 142"/>
                  <a:gd name="T2" fmla="*/ 92 w 114"/>
                  <a:gd name="T3" fmla="*/ 54 h 142"/>
                  <a:gd name="T4" fmla="*/ 92 w 114"/>
                  <a:gd name="T5" fmla="*/ 54 h 142"/>
                  <a:gd name="T6" fmla="*/ 92 w 114"/>
                  <a:gd name="T7" fmla="*/ 46 h 142"/>
                  <a:gd name="T8" fmla="*/ 90 w 114"/>
                  <a:gd name="T9" fmla="*/ 39 h 142"/>
                  <a:gd name="T10" fmla="*/ 86 w 114"/>
                  <a:gd name="T11" fmla="*/ 33 h 142"/>
                  <a:gd name="T12" fmla="*/ 82 w 114"/>
                  <a:gd name="T13" fmla="*/ 27 h 142"/>
                  <a:gd name="T14" fmla="*/ 82 w 114"/>
                  <a:gd name="T15" fmla="*/ 27 h 142"/>
                  <a:gd name="T16" fmla="*/ 79 w 114"/>
                  <a:gd name="T17" fmla="*/ 23 h 142"/>
                  <a:gd name="T18" fmla="*/ 73 w 114"/>
                  <a:gd name="T19" fmla="*/ 19 h 142"/>
                  <a:gd name="T20" fmla="*/ 65 w 114"/>
                  <a:gd name="T21" fmla="*/ 17 h 142"/>
                  <a:gd name="T22" fmla="*/ 57 w 114"/>
                  <a:gd name="T23" fmla="*/ 17 h 142"/>
                  <a:gd name="T24" fmla="*/ 57 w 114"/>
                  <a:gd name="T25" fmla="*/ 17 h 142"/>
                  <a:gd name="T26" fmla="*/ 49 w 114"/>
                  <a:gd name="T27" fmla="*/ 17 h 142"/>
                  <a:gd name="T28" fmla="*/ 41 w 114"/>
                  <a:gd name="T29" fmla="*/ 19 h 142"/>
                  <a:gd name="T30" fmla="*/ 36 w 114"/>
                  <a:gd name="T31" fmla="*/ 23 h 142"/>
                  <a:gd name="T32" fmla="*/ 32 w 114"/>
                  <a:gd name="T33" fmla="*/ 27 h 142"/>
                  <a:gd name="T34" fmla="*/ 32 w 114"/>
                  <a:gd name="T35" fmla="*/ 27 h 142"/>
                  <a:gd name="T36" fmla="*/ 28 w 114"/>
                  <a:gd name="T37" fmla="*/ 33 h 142"/>
                  <a:gd name="T38" fmla="*/ 24 w 114"/>
                  <a:gd name="T39" fmla="*/ 39 h 142"/>
                  <a:gd name="T40" fmla="*/ 22 w 114"/>
                  <a:gd name="T41" fmla="*/ 46 h 142"/>
                  <a:gd name="T42" fmla="*/ 22 w 114"/>
                  <a:gd name="T43" fmla="*/ 54 h 142"/>
                  <a:gd name="T44" fmla="*/ 22 w 114"/>
                  <a:gd name="T45" fmla="*/ 142 h 142"/>
                  <a:gd name="T46" fmla="*/ 0 w 114"/>
                  <a:gd name="T47" fmla="*/ 142 h 142"/>
                  <a:gd name="T48" fmla="*/ 0 w 114"/>
                  <a:gd name="T49" fmla="*/ 0 h 142"/>
                  <a:gd name="T50" fmla="*/ 22 w 114"/>
                  <a:gd name="T51" fmla="*/ 0 h 142"/>
                  <a:gd name="T52" fmla="*/ 22 w 114"/>
                  <a:gd name="T53" fmla="*/ 15 h 142"/>
                  <a:gd name="T54" fmla="*/ 22 w 114"/>
                  <a:gd name="T55" fmla="*/ 15 h 142"/>
                  <a:gd name="T56" fmla="*/ 30 w 114"/>
                  <a:gd name="T57" fmla="*/ 9 h 142"/>
                  <a:gd name="T58" fmla="*/ 40 w 114"/>
                  <a:gd name="T59" fmla="*/ 4 h 142"/>
                  <a:gd name="T60" fmla="*/ 49 w 114"/>
                  <a:gd name="T61" fmla="*/ 0 h 142"/>
                  <a:gd name="T62" fmla="*/ 61 w 114"/>
                  <a:gd name="T63" fmla="*/ 0 h 142"/>
                  <a:gd name="T64" fmla="*/ 61 w 114"/>
                  <a:gd name="T65" fmla="*/ 0 h 142"/>
                  <a:gd name="T66" fmla="*/ 73 w 114"/>
                  <a:gd name="T67" fmla="*/ 0 h 142"/>
                  <a:gd name="T68" fmla="*/ 82 w 114"/>
                  <a:gd name="T69" fmla="*/ 2 h 142"/>
                  <a:gd name="T70" fmla="*/ 90 w 114"/>
                  <a:gd name="T71" fmla="*/ 5 h 142"/>
                  <a:gd name="T72" fmla="*/ 98 w 114"/>
                  <a:gd name="T73" fmla="*/ 11 h 142"/>
                  <a:gd name="T74" fmla="*/ 98 w 114"/>
                  <a:gd name="T75" fmla="*/ 11 h 142"/>
                  <a:gd name="T76" fmla="*/ 104 w 114"/>
                  <a:gd name="T77" fmla="*/ 19 h 142"/>
                  <a:gd name="T78" fmla="*/ 110 w 114"/>
                  <a:gd name="T79" fmla="*/ 29 h 142"/>
                  <a:gd name="T80" fmla="*/ 112 w 114"/>
                  <a:gd name="T81" fmla="*/ 41 h 142"/>
                  <a:gd name="T82" fmla="*/ 114 w 114"/>
                  <a:gd name="T83" fmla="*/ 52 h 142"/>
                  <a:gd name="T84" fmla="*/ 114 w 114"/>
                  <a:gd name="T85" fmla="*/ 142 h 142"/>
                  <a:gd name="T86" fmla="*/ 92 w 114"/>
                  <a:gd name="T8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142">
                    <a:moveTo>
                      <a:pt x="92" y="142"/>
                    </a:moveTo>
                    <a:lnTo>
                      <a:pt x="92" y="54"/>
                    </a:lnTo>
                    <a:lnTo>
                      <a:pt x="92" y="54"/>
                    </a:lnTo>
                    <a:lnTo>
                      <a:pt x="92" y="46"/>
                    </a:lnTo>
                    <a:lnTo>
                      <a:pt x="90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9" y="23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7"/>
                    </a:lnTo>
                    <a:lnTo>
                      <a:pt x="41" y="19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3"/>
                    </a:lnTo>
                    <a:lnTo>
                      <a:pt x="24" y="39"/>
                    </a:lnTo>
                    <a:lnTo>
                      <a:pt x="22" y="46"/>
                    </a:lnTo>
                    <a:lnTo>
                      <a:pt x="22" y="54"/>
                    </a:lnTo>
                    <a:lnTo>
                      <a:pt x="22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0" y="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4" y="19"/>
                    </a:lnTo>
                    <a:lnTo>
                      <a:pt x="110" y="29"/>
                    </a:lnTo>
                    <a:lnTo>
                      <a:pt x="112" y="41"/>
                    </a:lnTo>
                    <a:lnTo>
                      <a:pt x="114" y="52"/>
                    </a:lnTo>
                    <a:lnTo>
                      <a:pt x="114" y="142"/>
                    </a:lnTo>
                    <a:lnTo>
                      <a:pt x="92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217"/>
              <p:cNvSpPr>
                <a:spLocks/>
              </p:cNvSpPr>
              <p:nvPr/>
            </p:nvSpPr>
            <p:spPr bwMode="auto">
              <a:xfrm>
                <a:off x="2201" y="4172"/>
                <a:ext cx="123" cy="142"/>
              </a:xfrm>
              <a:custGeom>
                <a:avLst/>
                <a:gdLst>
                  <a:gd name="T0" fmla="*/ 70 w 123"/>
                  <a:gd name="T1" fmla="*/ 142 h 142"/>
                  <a:gd name="T2" fmla="*/ 51 w 123"/>
                  <a:gd name="T3" fmla="*/ 142 h 142"/>
                  <a:gd name="T4" fmla="*/ 0 w 123"/>
                  <a:gd name="T5" fmla="*/ 0 h 142"/>
                  <a:gd name="T6" fmla="*/ 21 w 123"/>
                  <a:gd name="T7" fmla="*/ 0 h 142"/>
                  <a:gd name="T8" fmla="*/ 60 w 123"/>
                  <a:gd name="T9" fmla="*/ 115 h 142"/>
                  <a:gd name="T10" fmla="*/ 99 w 123"/>
                  <a:gd name="T11" fmla="*/ 0 h 142"/>
                  <a:gd name="T12" fmla="*/ 123 w 123"/>
                  <a:gd name="T13" fmla="*/ 0 h 142"/>
                  <a:gd name="T14" fmla="*/ 70 w 123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2">
                    <a:moveTo>
                      <a:pt x="70" y="142"/>
                    </a:moveTo>
                    <a:lnTo>
                      <a:pt x="51" y="14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60" y="115"/>
                    </a:lnTo>
                    <a:lnTo>
                      <a:pt x="99" y="0"/>
                    </a:lnTo>
                    <a:lnTo>
                      <a:pt x="123" y="0"/>
                    </a:lnTo>
                    <a:lnTo>
                      <a:pt x="7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218"/>
              <p:cNvSpPr>
                <a:spLocks noEditPoints="1"/>
              </p:cNvSpPr>
              <p:nvPr/>
            </p:nvSpPr>
            <p:spPr bwMode="auto">
              <a:xfrm>
                <a:off x="2341" y="4172"/>
                <a:ext cx="118" cy="144"/>
              </a:xfrm>
              <a:custGeom>
                <a:avLst/>
                <a:gdLst>
                  <a:gd name="T0" fmla="*/ 22 w 118"/>
                  <a:gd name="T1" fmla="*/ 78 h 144"/>
                  <a:gd name="T2" fmla="*/ 24 w 118"/>
                  <a:gd name="T3" fmla="*/ 97 h 144"/>
                  <a:gd name="T4" fmla="*/ 32 w 118"/>
                  <a:gd name="T5" fmla="*/ 113 h 144"/>
                  <a:gd name="T6" fmla="*/ 38 w 118"/>
                  <a:gd name="T7" fmla="*/ 119 h 144"/>
                  <a:gd name="T8" fmla="*/ 53 w 118"/>
                  <a:gd name="T9" fmla="*/ 124 h 144"/>
                  <a:gd name="T10" fmla="*/ 63 w 118"/>
                  <a:gd name="T11" fmla="*/ 126 h 144"/>
                  <a:gd name="T12" fmla="*/ 84 w 118"/>
                  <a:gd name="T13" fmla="*/ 123 h 144"/>
                  <a:gd name="T14" fmla="*/ 92 w 118"/>
                  <a:gd name="T15" fmla="*/ 117 h 144"/>
                  <a:gd name="T16" fmla="*/ 116 w 118"/>
                  <a:gd name="T17" fmla="*/ 123 h 144"/>
                  <a:gd name="T18" fmla="*/ 104 w 118"/>
                  <a:gd name="T19" fmla="*/ 132 h 144"/>
                  <a:gd name="T20" fmla="*/ 92 w 118"/>
                  <a:gd name="T21" fmla="*/ 138 h 144"/>
                  <a:gd name="T22" fmla="*/ 63 w 118"/>
                  <a:gd name="T23" fmla="*/ 144 h 144"/>
                  <a:gd name="T24" fmla="*/ 49 w 118"/>
                  <a:gd name="T25" fmla="*/ 144 h 144"/>
                  <a:gd name="T26" fmla="*/ 26 w 118"/>
                  <a:gd name="T27" fmla="*/ 134 h 144"/>
                  <a:gd name="T28" fmla="*/ 18 w 118"/>
                  <a:gd name="T29" fmla="*/ 126 h 144"/>
                  <a:gd name="T30" fmla="*/ 4 w 118"/>
                  <a:gd name="T31" fmla="*/ 103 h 144"/>
                  <a:gd name="T32" fmla="*/ 0 w 118"/>
                  <a:gd name="T33" fmla="*/ 72 h 144"/>
                  <a:gd name="T34" fmla="*/ 2 w 118"/>
                  <a:gd name="T35" fmla="*/ 56 h 144"/>
                  <a:gd name="T36" fmla="*/ 10 w 118"/>
                  <a:gd name="T37" fmla="*/ 29 h 144"/>
                  <a:gd name="T38" fmla="*/ 16 w 118"/>
                  <a:gd name="T39" fmla="*/ 17 h 144"/>
                  <a:gd name="T40" fmla="*/ 36 w 118"/>
                  <a:gd name="T41" fmla="*/ 4 h 144"/>
                  <a:gd name="T42" fmla="*/ 59 w 118"/>
                  <a:gd name="T43" fmla="*/ 0 h 144"/>
                  <a:gd name="T44" fmla="*/ 73 w 118"/>
                  <a:gd name="T45" fmla="*/ 0 h 144"/>
                  <a:gd name="T46" fmla="*/ 94 w 118"/>
                  <a:gd name="T47" fmla="*/ 9 h 144"/>
                  <a:gd name="T48" fmla="*/ 102 w 118"/>
                  <a:gd name="T49" fmla="*/ 17 h 144"/>
                  <a:gd name="T50" fmla="*/ 114 w 118"/>
                  <a:gd name="T51" fmla="*/ 39 h 144"/>
                  <a:gd name="T52" fmla="*/ 118 w 118"/>
                  <a:gd name="T53" fmla="*/ 68 h 144"/>
                  <a:gd name="T54" fmla="*/ 22 w 118"/>
                  <a:gd name="T55" fmla="*/ 78 h 144"/>
                  <a:gd name="T56" fmla="*/ 96 w 118"/>
                  <a:gd name="T57" fmla="*/ 48 h 144"/>
                  <a:gd name="T58" fmla="*/ 92 w 118"/>
                  <a:gd name="T59" fmla="*/ 39 h 144"/>
                  <a:gd name="T60" fmla="*/ 79 w 118"/>
                  <a:gd name="T61" fmla="*/ 23 h 144"/>
                  <a:gd name="T62" fmla="*/ 69 w 118"/>
                  <a:gd name="T63" fmla="*/ 17 h 144"/>
                  <a:gd name="T64" fmla="*/ 59 w 118"/>
                  <a:gd name="T65" fmla="*/ 17 h 144"/>
                  <a:gd name="T66" fmla="*/ 39 w 118"/>
                  <a:gd name="T67" fmla="*/ 23 h 144"/>
                  <a:gd name="T68" fmla="*/ 32 w 118"/>
                  <a:gd name="T69" fmla="*/ 29 h 144"/>
                  <a:gd name="T70" fmla="*/ 26 w 118"/>
                  <a:gd name="T71" fmla="*/ 39 h 144"/>
                  <a:gd name="T72" fmla="*/ 22 w 118"/>
                  <a:gd name="T73" fmla="*/ 48 h 144"/>
                  <a:gd name="T74" fmla="*/ 96 w 118"/>
                  <a:gd name="T75" fmla="*/ 62 h 144"/>
                  <a:gd name="T76" fmla="*/ 96 w 118"/>
                  <a:gd name="T77" fmla="*/ 4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4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7"/>
                    </a:lnTo>
                    <a:lnTo>
                      <a:pt x="24" y="97"/>
                    </a:lnTo>
                    <a:lnTo>
                      <a:pt x="28" y="107"/>
                    </a:lnTo>
                    <a:lnTo>
                      <a:pt x="32" y="113"/>
                    </a:lnTo>
                    <a:lnTo>
                      <a:pt x="32" y="113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4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75" y="124"/>
                    </a:lnTo>
                    <a:lnTo>
                      <a:pt x="84" y="123"/>
                    </a:lnTo>
                    <a:lnTo>
                      <a:pt x="84" y="123"/>
                    </a:lnTo>
                    <a:lnTo>
                      <a:pt x="92" y="117"/>
                    </a:lnTo>
                    <a:lnTo>
                      <a:pt x="100" y="111"/>
                    </a:lnTo>
                    <a:lnTo>
                      <a:pt x="116" y="123"/>
                    </a:lnTo>
                    <a:lnTo>
                      <a:pt x="116" y="123"/>
                    </a:lnTo>
                    <a:lnTo>
                      <a:pt x="104" y="132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79" y="14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49" y="144"/>
                    </a:lnTo>
                    <a:lnTo>
                      <a:pt x="38" y="140"/>
                    </a:lnTo>
                    <a:lnTo>
                      <a:pt x="26" y="134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0" y="117"/>
                    </a:lnTo>
                    <a:lnTo>
                      <a:pt x="4" y="103"/>
                    </a:lnTo>
                    <a:lnTo>
                      <a:pt x="2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4" y="41"/>
                    </a:lnTo>
                    <a:lnTo>
                      <a:pt x="10" y="29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3" y="0"/>
                    </a:lnTo>
                    <a:lnTo>
                      <a:pt x="84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27"/>
                    </a:lnTo>
                    <a:lnTo>
                      <a:pt x="114" y="39"/>
                    </a:lnTo>
                    <a:lnTo>
                      <a:pt x="116" y="52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6" y="48"/>
                    </a:moveTo>
                    <a:lnTo>
                      <a:pt x="96" y="48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9" y="17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2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6" y="48"/>
                    </a:lnTo>
                    <a:lnTo>
                      <a:pt x="9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219"/>
              <p:cNvSpPr>
                <a:spLocks/>
              </p:cNvSpPr>
              <p:nvPr/>
            </p:nvSpPr>
            <p:spPr bwMode="auto">
              <a:xfrm>
                <a:off x="2503" y="4172"/>
                <a:ext cx="112" cy="142"/>
              </a:xfrm>
              <a:custGeom>
                <a:avLst/>
                <a:gdLst>
                  <a:gd name="T0" fmla="*/ 90 w 112"/>
                  <a:gd name="T1" fmla="*/ 142 h 142"/>
                  <a:gd name="T2" fmla="*/ 90 w 112"/>
                  <a:gd name="T3" fmla="*/ 54 h 142"/>
                  <a:gd name="T4" fmla="*/ 90 w 112"/>
                  <a:gd name="T5" fmla="*/ 54 h 142"/>
                  <a:gd name="T6" fmla="*/ 90 w 112"/>
                  <a:gd name="T7" fmla="*/ 46 h 142"/>
                  <a:gd name="T8" fmla="*/ 88 w 112"/>
                  <a:gd name="T9" fmla="*/ 39 h 142"/>
                  <a:gd name="T10" fmla="*/ 84 w 112"/>
                  <a:gd name="T11" fmla="*/ 33 h 142"/>
                  <a:gd name="T12" fmla="*/ 80 w 112"/>
                  <a:gd name="T13" fmla="*/ 27 h 142"/>
                  <a:gd name="T14" fmla="*/ 80 w 112"/>
                  <a:gd name="T15" fmla="*/ 27 h 142"/>
                  <a:gd name="T16" fmla="*/ 77 w 112"/>
                  <a:gd name="T17" fmla="*/ 23 h 142"/>
                  <a:gd name="T18" fmla="*/ 71 w 112"/>
                  <a:gd name="T19" fmla="*/ 19 h 142"/>
                  <a:gd name="T20" fmla="*/ 63 w 112"/>
                  <a:gd name="T21" fmla="*/ 17 h 142"/>
                  <a:gd name="T22" fmla="*/ 55 w 112"/>
                  <a:gd name="T23" fmla="*/ 17 h 142"/>
                  <a:gd name="T24" fmla="*/ 55 w 112"/>
                  <a:gd name="T25" fmla="*/ 17 h 142"/>
                  <a:gd name="T26" fmla="*/ 47 w 112"/>
                  <a:gd name="T27" fmla="*/ 17 h 142"/>
                  <a:gd name="T28" fmla="*/ 41 w 112"/>
                  <a:gd name="T29" fmla="*/ 19 h 142"/>
                  <a:gd name="T30" fmla="*/ 36 w 112"/>
                  <a:gd name="T31" fmla="*/ 23 h 142"/>
                  <a:gd name="T32" fmla="*/ 30 w 112"/>
                  <a:gd name="T33" fmla="*/ 27 h 142"/>
                  <a:gd name="T34" fmla="*/ 30 w 112"/>
                  <a:gd name="T35" fmla="*/ 27 h 142"/>
                  <a:gd name="T36" fmla="*/ 26 w 112"/>
                  <a:gd name="T37" fmla="*/ 33 h 142"/>
                  <a:gd name="T38" fmla="*/ 22 w 112"/>
                  <a:gd name="T39" fmla="*/ 39 h 142"/>
                  <a:gd name="T40" fmla="*/ 20 w 112"/>
                  <a:gd name="T41" fmla="*/ 46 h 142"/>
                  <a:gd name="T42" fmla="*/ 20 w 112"/>
                  <a:gd name="T43" fmla="*/ 54 h 142"/>
                  <a:gd name="T44" fmla="*/ 20 w 112"/>
                  <a:gd name="T45" fmla="*/ 142 h 142"/>
                  <a:gd name="T46" fmla="*/ 0 w 112"/>
                  <a:gd name="T47" fmla="*/ 142 h 142"/>
                  <a:gd name="T48" fmla="*/ 0 w 112"/>
                  <a:gd name="T49" fmla="*/ 0 h 142"/>
                  <a:gd name="T50" fmla="*/ 20 w 112"/>
                  <a:gd name="T51" fmla="*/ 0 h 142"/>
                  <a:gd name="T52" fmla="*/ 20 w 112"/>
                  <a:gd name="T53" fmla="*/ 15 h 142"/>
                  <a:gd name="T54" fmla="*/ 20 w 112"/>
                  <a:gd name="T55" fmla="*/ 15 h 142"/>
                  <a:gd name="T56" fmla="*/ 28 w 112"/>
                  <a:gd name="T57" fmla="*/ 9 h 142"/>
                  <a:gd name="T58" fmla="*/ 37 w 112"/>
                  <a:gd name="T59" fmla="*/ 4 h 142"/>
                  <a:gd name="T60" fmla="*/ 49 w 112"/>
                  <a:gd name="T61" fmla="*/ 0 h 142"/>
                  <a:gd name="T62" fmla="*/ 61 w 112"/>
                  <a:gd name="T63" fmla="*/ 0 h 142"/>
                  <a:gd name="T64" fmla="*/ 61 w 112"/>
                  <a:gd name="T65" fmla="*/ 0 h 142"/>
                  <a:gd name="T66" fmla="*/ 71 w 112"/>
                  <a:gd name="T67" fmla="*/ 0 h 142"/>
                  <a:gd name="T68" fmla="*/ 80 w 112"/>
                  <a:gd name="T69" fmla="*/ 2 h 142"/>
                  <a:gd name="T70" fmla="*/ 90 w 112"/>
                  <a:gd name="T71" fmla="*/ 5 h 142"/>
                  <a:gd name="T72" fmla="*/ 96 w 112"/>
                  <a:gd name="T73" fmla="*/ 11 h 142"/>
                  <a:gd name="T74" fmla="*/ 96 w 112"/>
                  <a:gd name="T75" fmla="*/ 11 h 142"/>
                  <a:gd name="T76" fmla="*/ 104 w 112"/>
                  <a:gd name="T77" fmla="*/ 19 h 142"/>
                  <a:gd name="T78" fmla="*/ 108 w 112"/>
                  <a:gd name="T79" fmla="*/ 29 h 142"/>
                  <a:gd name="T80" fmla="*/ 110 w 112"/>
                  <a:gd name="T81" fmla="*/ 41 h 142"/>
                  <a:gd name="T82" fmla="*/ 112 w 112"/>
                  <a:gd name="T83" fmla="*/ 52 h 142"/>
                  <a:gd name="T84" fmla="*/ 112 w 112"/>
                  <a:gd name="T85" fmla="*/ 142 h 142"/>
                  <a:gd name="T86" fmla="*/ 90 w 112"/>
                  <a:gd name="T8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2">
                    <a:moveTo>
                      <a:pt x="90" y="142"/>
                    </a:moveTo>
                    <a:lnTo>
                      <a:pt x="90" y="54"/>
                    </a:lnTo>
                    <a:lnTo>
                      <a:pt x="90" y="54"/>
                    </a:lnTo>
                    <a:lnTo>
                      <a:pt x="90" y="46"/>
                    </a:lnTo>
                    <a:lnTo>
                      <a:pt x="88" y="39"/>
                    </a:lnTo>
                    <a:lnTo>
                      <a:pt x="84" y="33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19"/>
                    </a:lnTo>
                    <a:lnTo>
                      <a:pt x="63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47" y="17"/>
                    </a:lnTo>
                    <a:lnTo>
                      <a:pt x="41" y="19"/>
                    </a:lnTo>
                    <a:lnTo>
                      <a:pt x="36" y="23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6" y="33"/>
                    </a:lnTo>
                    <a:lnTo>
                      <a:pt x="22" y="39"/>
                    </a:lnTo>
                    <a:lnTo>
                      <a:pt x="20" y="46"/>
                    </a:lnTo>
                    <a:lnTo>
                      <a:pt x="20" y="54"/>
                    </a:lnTo>
                    <a:lnTo>
                      <a:pt x="2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8" y="9"/>
                    </a:lnTo>
                    <a:lnTo>
                      <a:pt x="37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0" y="2"/>
                    </a:lnTo>
                    <a:lnTo>
                      <a:pt x="90" y="5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104" y="19"/>
                    </a:lnTo>
                    <a:lnTo>
                      <a:pt x="108" y="29"/>
                    </a:lnTo>
                    <a:lnTo>
                      <a:pt x="110" y="41"/>
                    </a:lnTo>
                    <a:lnTo>
                      <a:pt x="112" y="52"/>
                    </a:lnTo>
                    <a:lnTo>
                      <a:pt x="112" y="142"/>
                    </a:lnTo>
                    <a:lnTo>
                      <a:pt x="9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220"/>
              <p:cNvSpPr>
                <a:spLocks noEditPoints="1"/>
              </p:cNvSpPr>
              <p:nvPr/>
            </p:nvSpPr>
            <p:spPr bwMode="auto">
              <a:xfrm>
                <a:off x="2663" y="4109"/>
                <a:ext cx="24" cy="205"/>
              </a:xfrm>
              <a:custGeom>
                <a:avLst/>
                <a:gdLst>
                  <a:gd name="T0" fmla="*/ 0 w 24"/>
                  <a:gd name="T1" fmla="*/ 24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4 h 205"/>
                  <a:gd name="T8" fmla="*/ 0 w 24"/>
                  <a:gd name="T9" fmla="*/ 24 h 205"/>
                  <a:gd name="T10" fmla="*/ 2 w 24"/>
                  <a:gd name="T11" fmla="*/ 205 h 205"/>
                  <a:gd name="T12" fmla="*/ 2 w 24"/>
                  <a:gd name="T13" fmla="*/ 63 h 205"/>
                  <a:gd name="T14" fmla="*/ 22 w 24"/>
                  <a:gd name="T15" fmla="*/ 63 h 205"/>
                  <a:gd name="T16" fmla="*/ 22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5"/>
                    </a:moveTo>
                    <a:lnTo>
                      <a:pt x="2" y="63"/>
                    </a:lnTo>
                    <a:lnTo>
                      <a:pt x="22" y="63"/>
                    </a:lnTo>
                    <a:lnTo>
                      <a:pt x="22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221"/>
              <p:cNvSpPr>
                <a:spLocks noEditPoints="1"/>
              </p:cNvSpPr>
              <p:nvPr/>
            </p:nvSpPr>
            <p:spPr bwMode="auto">
              <a:xfrm>
                <a:off x="2730" y="4109"/>
                <a:ext cx="113" cy="207"/>
              </a:xfrm>
              <a:custGeom>
                <a:avLst/>
                <a:gdLst>
                  <a:gd name="T0" fmla="*/ 93 w 113"/>
                  <a:gd name="T1" fmla="*/ 189 h 207"/>
                  <a:gd name="T2" fmla="*/ 84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3 w 113"/>
                  <a:gd name="T9" fmla="*/ 207 h 207"/>
                  <a:gd name="T10" fmla="*/ 33 w 113"/>
                  <a:gd name="T11" fmla="*/ 203 h 207"/>
                  <a:gd name="T12" fmla="*/ 17 w 113"/>
                  <a:gd name="T13" fmla="*/ 195 h 207"/>
                  <a:gd name="T14" fmla="*/ 10 w 113"/>
                  <a:gd name="T15" fmla="*/ 184 h 207"/>
                  <a:gd name="T16" fmla="*/ 4 w 113"/>
                  <a:gd name="T17" fmla="*/ 170 h 207"/>
                  <a:gd name="T18" fmla="*/ 0 w 113"/>
                  <a:gd name="T19" fmla="*/ 135 h 207"/>
                  <a:gd name="T20" fmla="*/ 2 w 113"/>
                  <a:gd name="T21" fmla="*/ 115 h 207"/>
                  <a:gd name="T22" fmla="*/ 4 w 113"/>
                  <a:gd name="T23" fmla="*/ 100 h 207"/>
                  <a:gd name="T24" fmla="*/ 17 w 113"/>
                  <a:gd name="T25" fmla="*/ 74 h 207"/>
                  <a:gd name="T26" fmla="*/ 25 w 113"/>
                  <a:gd name="T27" fmla="*/ 68 h 207"/>
                  <a:gd name="T28" fmla="*/ 33 w 113"/>
                  <a:gd name="T29" fmla="*/ 65 h 207"/>
                  <a:gd name="T30" fmla="*/ 52 w 113"/>
                  <a:gd name="T31" fmla="*/ 63 h 207"/>
                  <a:gd name="T32" fmla="*/ 64 w 113"/>
                  <a:gd name="T33" fmla="*/ 63 h 207"/>
                  <a:gd name="T34" fmla="*/ 74 w 113"/>
                  <a:gd name="T35" fmla="*/ 67 h 207"/>
                  <a:gd name="T36" fmla="*/ 91 w 113"/>
                  <a:gd name="T37" fmla="*/ 80 h 207"/>
                  <a:gd name="T38" fmla="*/ 113 w 113"/>
                  <a:gd name="T39" fmla="*/ 0 h 207"/>
                  <a:gd name="T40" fmla="*/ 93 w 113"/>
                  <a:gd name="T41" fmla="*/ 205 h 207"/>
                  <a:gd name="T42" fmla="*/ 91 w 113"/>
                  <a:gd name="T43" fmla="*/ 113 h 207"/>
                  <a:gd name="T44" fmla="*/ 86 w 113"/>
                  <a:gd name="T45" fmla="*/ 96 h 207"/>
                  <a:gd name="T46" fmla="*/ 82 w 113"/>
                  <a:gd name="T47" fmla="*/ 90 h 207"/>
                  <a:gd name="T48" fmla="*/ 76 w 113"/>
                  <a:gd name="T49" fmla="*/ 84 h 207"/>
                  <a:gd name="T50" fmla="*/ 56 w 113"/>
                  <a:gd name="T51" fmla="*/ 80 h 207"/>
                  <a:gd name="T52" fmla="*/ 47 w 113"/>
                  <a:gd name="T53" fmla="*/ 82 h 207"/>
                  <a:gd name="T54" fmla="*/ 39 w 113"/>
                  <a:gd name="T55" fmla="*/ 84 h 207"/>
                  <a:gd name="T56" fmla="*/ 27 w 113"/>
                  <a:gd name="T57" fmla="*/ 96 h 207"/>
                  <a:gd name="T58" fmla="*/ 25 w 113"/>
                  <a:gd name="T59" fmla="*/ 104 h 207"/>
                  <a:gd name="T60" fmla="*/ 23 w 113"/>
                  <a:gd name="T61" fmla="*/ 113 h 207"/>
                  <a:gd name="T62" fmla="*/ 21 w 113"/>
                  <a:gd name="T63" fmla="*/ 135 h 207"/>
                  <a:gd name="T64" fmla="*/ 23 w 113"/>
                  <a:gd name="T65" fmla="*/ 156 h 207"/>
                  <a:gd name="T66" fmla="*/ 27 w 113"/>
                  <a:gd name="T67" fmla="*/ 172 h 207"/>
                  <a:gd name="T68" fmla="*/ 33 w 113"/>
                  <a:gd name="T69" fmla="*/ 180 h 207"/>
                  <a:gd name="T70" fmla="*/ 39 w 113"/>
                  <a:gd name="T71" fmla="*/ 184 h 207"/>
                  <a:gd name="T72" fmla="*/ 56 w 113"/>
                  <a:gd name="T73" fmla="*/ 189 h 207"/>
                  <a:gd name="T74" fmla="*/ 66 w 113"/>
                  <a:gd name="T75" fmla="*/ 187 h 207"/>
                  <a:gd name="T76" fmla="*/ 76 w 113"/>
                  <a:gd name="T77" fmla="*/ 184 h 207"/>
                  <a:gd name="T78" fmla="*/ 86 w 113"/>
                  <a:gd name="T79" fmla="*/ 172 h 207"/>
                  <a:gd name="T80" fmla="*/ 90 w 113"/>
                  <a:gd name="T81" fmla="*/ 164 h 207"/>
                  <a:gd name="T82" fmla="*/ 91 w 113"/>
                  <a:gd name="T83" fmla="*/ 156 h 207"/>
                  <a:gd name="T84" fmla="*/ 91 w 113"/>
                  <a:gd name="T85" fmla="*/ 135 h 207"/>
                  <a:gd name="T86" fmla="*/ 91 w 113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3" y="205"/>
                    </a:moveTo>
                    <a:lnTo>
                      <a:pt x="93" y="189"/>
                    </a:lnTo>
                    <a:lnTo>
                      <a:pt x="93" y="189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3" y="207"/>
                    </a:lnTo>
                    <a:lnTo>
                      <a:pt x="33" y="203"/>
                    </a:lnTo>
                    <a:lnTo>
                      <a:pt x="33" y="203"/>
                    </a:lnTo>
                    <a:lnTo>
                      <a:pt x="25" y="199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0" y="184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2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0" y="86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25" y="68"/>
                    </a:lnTo>
                    <a:lnTo>
                      <a:pt x="33" y="65"/>
                    </a:lnTo>
                    <a:lnTo>
                      <a:pt x="33" y="65"/>
                    </a:lnTo>
                    <a:lnTo>
                      <a:pt x="43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64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84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5"/>
                    </a:lnTo>
                    <a:lnTo>
                      <a:pt x="93" y="205"/>
                    </a:lnTo>
                    <a:close/>
                    <a:moveTo>
                      <a:pt x="91" y="113"/>
                    </a:moveTo>
                    <a:lnTo>
                      <a:pt x="91" y="113"/>
                    </a:lnTo>
                    <a:lnTo>
                      <a:pt x="90" y="10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2" y="90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33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5" y="104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5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3" y="180"/>
                    </a:lnTo>
                    <a:lnTo>
                      <a:pt x="39" y="184"/>
                    </a:lnTo>
                    <a:lnTo>
                      <a:pt x="39" y="184"/>
                    </a:lnTo>
                    <a:lnTo>
                      <a:pt x="47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2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90" y="164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13"/>
                    </a:lnTo>
                    <a:lnTo>
                      <a:pt x="91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222"/>
              <p:cNvSpPr>
                <a:spLocks noEditPoints="1"/>
              </p:cNvSpPr>
              <p:nvPr/>
            </p:nvSpPr>
            <p:spPr bwMode="auto">
              <a:xfrm>
                <a:off x="2888" y="4172"/>
                <a:ext cx="115" cy="144"/>
              </a:xfrm>
              <a:custGeom>
                <a:avLst/>
                <a:gdLst>
                  <a:gd name="T0" fmla="*/ 113 w 115"/>
                  <a:gd name="T1" fmla="*/ 105 h 144"/>
                  <a:gd name="T2" fmla="*/ 97 w 115"/>
                  <a:gd name="T3" fmla="*/ 128 h 144"/>
                  <a:gd name="T4" fmla="*/ 90 w 115"/>
                  <a:gd name="T5" fmla="*/ 136 h 144"/>
                  <a:gd name="T6" fmla="*/ 70 w 115"/>
                  <a:gd name="T7" fmla="*/ 144 h 144"/>
                  <a:gd name="T8" fmla="*/ 58 w 115"/>
                  <a:gd name="T9" fmla="*/ 144 h 144"/>
                  <a:gd name="T10" fmla="*/ 35 w 115"/>
                  <a:gd name="T11" fmla="*/ 140 h 144"/>
                  <a:gd name="T12" fmla="*/ 17 w 115"/>
                  <a:gd name="T13" fmla="*/ 128 h 144"/>
                  <a:gd name="T14" fmla="*/ 8 w 115"/>
                  <a:gd name="T15" fmla="*/ 117 h 144"/>
                  <a:gd name="T16" fmla="*/ 4 w 115"/>
                  <a:gd name="T17" fmla="*/ 105 h 144"/>
                  <a:gd name="T18" fmla="*/ 0 w 115"/>
                  <a:gd name="T19" fmla="*/ 72 h 144"/>
                  <a:gd name="T20" fmla="*/ 0 w 115"/>
                  <a:gd name="T21" fmla="*/ 54 h 144"/>
                  <a:gd name="T22" fmla="*/ 4 w 115"/>
                  <a:gd name="T23" fmla="*/ 39 h 144"/>
                  <a:gd name="T24" fmla="*/ 17 w 115"/>
                  <a:gd name="T25" fmla="*/ 15 h 144"/>
                  <a:gd name="T26" fmla="*/ 25 w 115"/>
                  <a:gd name="T27" fmla="*/ 7 h 144"/>
                  <a:gd name="T28" fmla="*/ 47 w 115"/>
                  <a:gd name="T29" fmla="*/ 0 h 144"/>
                  <a:gd name="T30" fmla="*/ 58 w 115"/>
                  <a:gd name="T31" fmla="*/ 0 h 144"/>
                  <a:gd name="T32" fmla="*/ 80 w 115"/>
                  <a:gd name="T33" fmla="*/ 4 h 144"/>
                  <a:gd name="T34" fmla="*/ 97 w 115"/>
                  <a:gd name="T35" fmla="*/ 15 h 144"/>
                  <a:gd name="T36" fmla="*/ 107 w 115"/>
                  <a:gd name="T37" fmla="*/ 27 h 144"/>
                  <a:gd name="T38" fmla="*/ 113 w 115"/>
                  <a:gd name="T39" fmla="*/ 39 h 144"/>
                  <a:gd name="T40" fmla="*/ 115 w 115"/>
                  <a:gd name="T41" fmla="*/ 72 h 144"/>
                  <a:gd name="T42" fmla="*/ 115 w 115"/>
                  <a:gd name="T43" fmla="*/ 89 h 144"/>
                  <a:gd name="T44" fmla="*/ 113 w 115"/>
                  <a:gd name="T45" fmla="*/ 105 h 144"/>
                  <a:gd name="T46" fmla="*/ 93 w 115"/>
                  <a:gd name="T47" fmla="*/ 46 h 144"/>
                  <a:gd name="T48" fmla="*/ 84 w 115"/>
                  <a:gd name="T49" fmla="*/ 27 h 144"/>
                  <a:gd name="T50" fmla="*/ 78 w 115"/>
                  <a:gd name="T51" fmla="*/ 23 h 144"/>
                  <a:gd name="T52" fmla="*/ 64 w 115"/>
                  <a:gd name="T53" fmla="*/ 17 h 144"/>
                  <a:gd name="T54" fmla="*/ 58 w 115"/>
                  <a:gd name="T55" fmla="*/ 17 h 144"/>
                  <a:gd name="T56" fmla="*/ 43 w 115"/>
                  <a:gd name="T57" fmla="*/ 19 h 144"/>
                  <a:gd name="T58" fmla="*/ 31 w 115"/>
                  <a:gd name="T59" fmla="*/ 27 h 144"/>
                  <a:gd name="T60" fmla="*/ 25 w 115"/>
                  <a:gd name="T61" fmla="*/ 35 h 144"/>
                  <a:gd name="T62" fmla="*/ 23 w 115"/>
                  <a:gd name="T63" fmla="*/ 46 h 144"/>
                  <a:gd name="T64" fmla="*/ 21 w 115"/>
                  <a:gd name="T65" fmla="*/ 72 h 144"/>
                  <a:gd name="T66" fmla="*/ 21 w 115"/>
                  <a:gd name="T67" fmla="*/ 85 h 144"/>
                  <a:gd name="T68" fmla="*/ 23 w 115"/>
                  <a:gd name="T69" fmla="*/ 97 h 144"/>
                  <a:gd name="T70" fmla="*/ 31 w 115"/>
                  <a:gd name="T71" fmla="*/ 115 h 144"/>
                  <a:gd name="T72" fmla="*/ 37 w 115"/>
                  <a:gd name="T73" fmla="*/ 121 h 144"/>
                  <a:gd name="T74" fmla="*/ 51 w 115"/>
                  <a:gd name="T75" fmla="*/ 124 h 144"/>
                  <a:gd name="T76" fmla="*/ 58 w 115"/>
                  <a:gd name="T77" fmla="*/ 126 h 144"/>
                  <a:gd name="T78" fmla="*/ 72 w 115"/>
                  <a:gd name="T79" fmla="*/ 123 h 144"/>
                  <a:gd name="T80" fmla="*/ 84 w 115"/>
                  <a:gd name="T81" fmla="*/ 115 h 144"/>
                  <a:gd name="T82" fmla="*/ 90 w 115"/>
                  <a:gd name="T83" fmla="*/ 107 h 144"/>
                  <a:gd name="T84" fmla="*/ 93 w 115"/>
                  <a:gd name="T85" fmla="*/ 97 h 144"/>
                  <a:gd name="T86" fmla="*/ 95 w 115"/>
                  <a:gd name="T87" fmla="*/ 72 h 144"/>
                  <a:gd name="T88" fmla="*/ 93 w 115"/>
                  <a:gd name="T89" fmla="*/ 58 h 144"/>
                  <a:gd name="T90" fmla="*/ 93 w 115"/>
                  <a:gd name="T91" fmla="*/ 4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4">
                    <a:moveTo>
                      <a:pt x="113" y="105"/>
                    </a:moveTo>
                    <a:lnTo>
                      <a:pt x="113" y="105"/>
                    </a:lnTo>
                    <a:lnTo>
                      <a:pt x="107" y="117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0" y="136"/>
                    </a:lnTo>
                    <a:lnTo>
                      <a:pt x="80" y="140"/>
                    </a:lnTo>
                    <a:lnTo>
                      <a:pt x="70" y="144"/>
                    </a:lnTo>
                    <a:lnTo>
                      <a:pt x="58" y="144"/>
                    </a:lnTo>
                    <a:lnTo>
                      <a:pt x="58" y="144"/>
                    </a:lnTo>
                    <a:lnTo>
                      <a:pt x="47" y="144"/>
                    </a:lnTo>
                    <a:lnTo>
                      <a:pt x="35" y="140"/>
                    </a:lnTo>
                    <a:lnTo>
                      <a:pt x="25" y="136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0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8" y="2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5" y="7"/>
                    </a:lnTo>
                    <a:lnTo>
                      <a:pt x="35" y="4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7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107" y="27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5" y="54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89"/>
                    </a:lnTo>
                    <a:lnTo>
                      <a:pt x="113" y="105"/>
                    </a:lnTo>
                    <a:lnTo>
                      <a:pt x="113" y="105"/>
                    </a:lnTo>
                    <a:close/>
                    <a:moveTo>
                      <a:pt x="93" y="46"/>
                    </a:moveTo>
                    <a:lnTo>
                      <a:pt x="93" y="46"/>
                    </a:lnTo>
                    <a:lnTo>
                      <a:pt x="90" y="35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78" y="23"/>
                    </a:lnTo>
                    <a:lnTo>
                      <a:pt x="72" y="19"/>
                    </a:lnTo>
                    <a:lnTo>
                      <a:pt x="64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1" y="17"/>
                    </a:lnTo>
                    <a:lnTo>
                      <a:pt x="43" y="19"/>
                    </a:lnTo>
                    <a:lnTo>
                      <a:pt x="37" y="23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5" y="35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1" y="5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5" y="107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7" y="121"/>
                    </a:lnTo>
                    <a:lnTo>
                      <a:pt x="43" y="123"/>
                    </a:lnTo>
                    <a:lnTo>
                      <a:pt x="51" y="124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64" y="124"/>
                    </a:lnTo>
                    <a:lnTo>
                      <a:pt x="72" y="123"/>
                    </a:lnTo>
                    <a:lnTo>
                      <a:pt x="78" y="121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90" y="107"/>
                    </a:lnTo>
                    <a:lnTo>
                      <a:pt x="93" y="97"/>
                    </a:lnTo>
                    <a:lnTo>
                      <a:pt x="93" y="97"/>
                    </a:lnTo>
                    <a:lnTo>
                      <a:pt x="93" y="85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93" y="58"/>
                    </a:lnTo>
                    <a:lnTo>
                      <a:pt x="93" y="46"/>
                    </a:lnTo>
                    <a:lnTo>
                      <a:pt x="93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223"/>
              <p:cNvSpPr>
                <a:spLocks/>
              </p:cNvSpPr>
              <p:nvPr/>
            </p:nvSpPr>
            <p:spPr bwMode="auto">
              <a:xfrm>
                <a:off x="1547" y="3756"/>
                <a:ext cx="53" cy="78"/>
              </a:xfrm>
              <a:custGeom>
                <a:avLst/>
                <a:gdLst>
                  <a:gd name="T0" fmla="*/ 45 w 53"/>
                  <a:gd name="T1" fmla="*/ 72 h 78"/>
                  <a:gd name="T2" fmla="*/ 26 w 53"/>
                  <a:gd name="T3" fmla="*/ 78 h 78"/>
                  <a:gd name="T4" fmla="*/ 18 w 53"/>
                  <a:gd name="T5" fmla="*/ 76 h 78"/>
                  <a:gd name="T6" fmla="*/ 12 w 53"/>
                  <a:gd name="T7" fmla="*/ 76 h 78"/>
                  <a:gd name="T8" fmla="*/ 0 w 53"/>
                  <a:gd name="T9" fmla="*/ 68 h 78"/>
                  <a:gd name="T10" fmla="*/ 4 w 53"/>
                  <a:gd name="T11" fmla="*/ 62 h 78"/>
                  <a:gd name="T12" fmla="*/ 14 w 53"/>
                  <a:gd name="T13" fmla="*/ 68 h 78"/>
                  <a:gd name="T14" fmla="*/ 26 w 53"/>
                  <a:gd name="T15" fmla="*/ 70 h 78"/>
                  <a:gd name="T16" fmla="*/ 33 w 53"/>
                  <a:gd name="T17" fmla="*/ 70 h 78"/>
                  <a:gd name="T18" fmla="*/ 39 w 53"/>
                  <a:gd name="T19" fmla="*/ 66 h 78"/>
                  <a:gd name="T20" fmla="*/ 45 w 53"/>
                  <a:gd name="T21" fmla="*/ 57 h 78"/>
                  <a:gd name="T22" fmla="*/ 43 w 53"/>
                  <a:gd name="T23" fmla="*/ 51 h 78"/>
                  <a:gd name="T24" fmla="*/ 41 w 53"/>
                  <a:gd name="T25" fmla="*/ 47 h 78"/>
                  <a:gd name="T26" fmla="*/ 37 w 53"/>
                  <a:gd name="T27" fmla="*/ 45 h 78"/>
                  <a:gd name="T28" fmla="*/ 26 w 53"/>
                  <a:gd name="T29" fmla="*/ 43 h 78"/>
                  <a:gd name="T30" fmla="*/ 22 w 53"/>
                  <a:gd name="T31" fmla="*/ 41 h 78"/>
                  <a:gd name="T32" fmla="*/ 8 w 53"/>
                  <a:gd name="T33" fmla="*/ 35 h 78"/>
                  <a:gd name="T34" fmla="*/ 2 w 53"/>
                  <a:gd name="T35" fmla="*/ 29 h 78"/>
                  <a:gd name="T36" fmla="*/ 2 w 53"/>
                  <a:gd name="T37" fmla="*/ 21 h 78"/>
                  <a:gd name="T38" fmla="*/ 8 w 53"/>
                  <a:gd name="T39" fmla="*/ 6 h 78"/>
                  <a:gd name="T40" fmla="*/ 16 w 53"/>
                  <a:gd name="T41" fmla="*/ 0 h 78"/>
                  <a:gd name="T42" fmla="*/ 26 w 53"/>
                  <a:gd name="T43" fmla="*/ 0 h 78"/>
                  <a:gd name="T44" fmla="*/ 39 w 53"/>
                  <a:gd name="T45" fmla="*/ 2 h 78"/>
                  <a:gd name="T46" fmla="*/ 49 w 53"/>
                  <a:gd name="T47" fmla="*/ 8 h 78"/>
                  <a:gd name="T48" fmla="*/ 43 w 53"/>
                  <a:gd name="T49" fmla="*/ 14 h 78"/>
                  <a:gd name="T50" fmla="*/ 35 w 53"/>
                  <a:gd name="T51" fmla="*/ 8 h 78"/>
                  <a:gd name="T52" fmla="*/ 26 w 53"/>
                  <a:gd name="T53" fmla="*/ 6 h 78"/>
                  <a:gd name="T54" fmla="*/ 14 w 53"/>
                  <a:gd name="T55" fmla="*/ 10 h 78"/>
                  <a:gd name="T56" fmla="*/ 10 w 53"/>
                  <a:gd name="T57" fmla="*/ 16 h 78"/>
                  <a:gd name="T58" fmla="*/ 10 w 53"/>
                  <a:gd name="T59" fmla="*/ 21 h 78"/>
                  <a:gd name="T60" fmla="*/ 14 w 53"/>
                  <a:gd name="T61" fmla="*/ 29 h 78"/>
                  <a:gd name="T62" fmla="*/ 18 w 53"/>
                  <a:gd name="T63" fmla="*/ 33 h 78"/>
                  <a:gd name="T64" fmla="*/ 24 w 53"/>
                  <a:gd name="T65" fmla="*/ 33 h 78"/>
                  <a:gd name="T66" fmla="*/ 32 w 53"/>
                  <a:gd name="T67" fmla="*/ 35 h 78"/>
                  <a:gd name="T68" fmla="*/ 41 w 53"/>
                  <a:gd name="T69" fmla="*/ 37 h 78"/>
                  <a:gd name="T70" fmla="*/ 45 w 53"/>
                  <a:gd name="T71" fmla="*/ 41 h 78"/>
                  <a:gd name="T72" fmla="*/ 51 w 53"/>
                  <a:gd name="T73" fmla="*/ 47 h 78"/>
                  <a:gd name="T74" fmla="*/ 53 w 53"/>
                  <a:gd name="T75" fmla="*/ 57 h 78"/>
                  <a:gd name="T76" fmla="*/ 45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5" y="72"/>
                    </a:moveTo>
                    <a:lnTo>
                      <a:pt x="45" y="72"/>
                    </a:lnTo>
                    <a:lnTo>
                      <a:pt x="37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10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3" y="70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2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0" y="43"/>
                    </a:lnTo>
                    <a:lnTo>
                      <a:pt x="26" y="43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4" y="39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2" y="2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9" y="8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6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24" y="33"/>
                    </a:lnTo>
                    <a:lnTo>
                      <a:pt x="28" y="35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51" y="4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4"/>
                    </a:lnTo>
                    <a:lnTo>
                      <a:pt x="45" y="72"/>
                    </a:lnTo>
                    <a:lnTo>
                      <a:pt x="4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224"/>
              <p:cNvSpPr>
                <a:spLocks noEditPoints="1"/>
              </p:cNvSpPr>
              <p:nvPr/>
            </p:nvSpPr>
            <p:spPr bwMode="auto">
              <a:xfrm>
                <a:off x="1612" y="3779"/>
                <a:ext cx="45" cy="55"/>
              </a:xfrm>
              <a:custGeom>
                <a:avLst/>
                <a:gdLst>
                  <a:gd name="T0" fmla="*/ 8 w 45"/>
                  <a:gd name="T1" fmla="*/ 30 h 55"/>
                  <a:gd name="T2" fmla="*/ 8 w 45"/>
                  <a:gd name="T3" fmla="*/ 30 h 55"/>
                  <a:gd name="T4" fmla="*/ 9 w 45"/>
                  <a:gd name="T5" fmla="*/ 37 h 55"/>
                  <a:gd name="T6" fmla="*/ 11 w 45"/>
                  <a:gd name="T7" fmla="*/ 43 h 55"/>
                  <a:gd name="T8" fmla="*/ 11 w 45"/>
                  <a:gd name="T9" fmla="*/ 43 h 55"/>
                  <a:gd name="T10" fmla="*/ 17 w 45"/>
                  <a:gd name="T11" fmla="*/ 47 h 55"/>
                  <a:gd name="T12" fmla="*/ 23 w 45"/>
                  <a:gd name="T13" fmla="*/ 47 h 55"/>
                  <a:gd name="T14" fmla="*/ 23 w 45"/>
                  <a:gd name="T15" fmla="*/ 47 h 55"/>
                  <a:gd name="T16" fmla="*/ 31 w 45"/>
                  <a:gd name="T17" fmla="*/ 47 h 55"/>
                  <a:gd name="T18" fmla="*/ 31 w 45"/>
                  <a:gd name="T19" fmla="*/ 47 h 55"/>
                  <a:gd name="T20" fmla="*/ 37 w 45"/>
                  <a:gd name="T21" fmla="*/ 41 h 55"/>
                  <a:gd name="T22" fmla="*/ 43 w 45"/>
                  <a:gd name="T23" fmla="*/ 47 h 55"/>
                  <a:gd name="T24" fmla="*/ 43 w 45"/>
                  <a:gd name="T25" fmla="*/ 47 h 55"/>
                  <a:gd name="T26" fmla="*/ 35 w 45"/>
                  <a:gd name="T27" fmla="*/ 53 h 55"/>
                  <a:gd name="T28" fmla="*/ 35 w 45"/>
                  <a:gd name="T29" fmla="*/ 53 h 55"/>
                  <a:gd name="T30" fmla="*/ 23 w 45"/>
                  <a:gd name="T31" fmla="*/ 55 h 55"/>
                  <a:gd name="T32" fmla="*/ 23 w 45"/>
                  <a:gd name="T33" fmla="*/ 55 h 55"/>
                  <a:gd name="T34" fmla="*/ 13 w 45"/>
                  <a:gd name="T35" fmla="*/ 53 h 55"/>
                  <a:gd name="T36" fmla="*/ 6 w 45"/>
                  <a:gd name="T37" fmla="*/ 47 h 55"/>
                  <a:gd name="T38" fmla="*/ 6 w 45"/>
                  <a:gd name="T39" fmla="*/ 47 h 55"/>
                  <a:gd name="T40" fmla="*/ 2 w 45"/>
                  <a:gd name="T41" fmla="*/ 39 h 55"/>
                  <a:gd name="T42" fmla="*/ 0 w 45"/>
                  <a:gd name="T43" fmla="*/ 28 h 55"/>
                  <a:gd name="T44" fmla="*/ 0 w 45"/>
                  <a:gd name="T45" fmla="*/ 28 h 55"/>
                  <a:gd name="T46" fmla="*/ 2 w 45"/>
                  <a:gd name="T47" fmla="*/ 16 h 55"/>
                  <a:gd name="T48" fmla="*/ 6 w 45"/>
                  <a:gd name="T49" fmla="*/ 8 h 55"/>
                  <a:gd name="T50" fmla="*/ 6 w 45"/>
                  <a:gd name="T51" fmla="*/ 8 h 55"/>
                  <a:gd name="T52" fmla="*/ 13 w 45"/>
                  <a:gd name="T53" fmla="*/ 2 h 55"/>
                  <a:gd name="T54" fmla="*/ 21 w 45"/>
                  <a:gd name="T55" fmla="*/ 0 h 55"/>
                  <a:gd name="T56" fmla="*/ 21 w 45"/>
                  <a:gd name="T57" fmla="*/ 0 h 55"/>
                  <a:gd name="T58" fmla="*/ 31 w 45"/>
                  <a:gd name="T59" fmla="*/ 2 h 55"/>
                  <a:gd name="T60" fmla="*/ 39 w 45"/>
                  <a:gd name="T61" fmla="*/ 6 h 55"/>
                  <a:gd name="T62" fmla="*/ 39 w 45"/>
                  <a:gd name="T63" fmla="*/ 6 h 55"/>
                  <a:gd name="T64" fmla="*/ 43 w 45"/>
                  <a:gd name="T65" fmla="*/ 16 h 55"/>
                  <a:gd name="T66" fmla="*/ 45 w 45"/>
                  <a:gd name="T67" fmla="*/ 26 h 55"/>
                  <a:gd name="T68" fmla="*/ 45 w 45"/>
                  <a:gd name="T69" fmla="*/ 30 h 55"/>
                  <a:gd name="T70" fmla="*/ 8 w 45"/>
                  <a:gd name="T71" fmla="*/ 30 h 55"/>
                  <a:gd name="T72" fmla="*/ 35 w 45"/>
                  <a:gd name="T73" fmla="*/ 18 h 55"/>
                  <a:gd name="T74" fmla="*/ 35 w 45"/>
                  <a:gd name="T75" fmla="*/ 18 h 55"/>
                  <a:gd name="T76" fmla="*/ 35 w 45"/>
                  <a:gd name="T77" fmla="*/ 14 h 55"/>
                  <a:gd name="T78" fmla="*/ 35 w 45"/>
                  <a:gd name="T79" fmla="*/ 14 h 55"/>
                  <a:gd name="T80" fmla="*/ 33 w 45"/>
                  <a:gd name="T81" fmla="*/ 12 h 55"/>
                  <a:gd name="T82" fmla="*/ 29 w 45"/>
                  <a:gd name="T83" fmla="*/ 8 h 55"/>
                  <a:gd name="T84" fmla="*/ 29 w 45"/>
                  <a:gd name="T85" fmla="*/ 8 h 55"/>
                  <a:gd name="T86" fmla="*/ 21 w 45"/>
                  <a:gd name="T87" fmla="*/ 6 h 55"/>
                  <a:gd name="T88" fmla="*/ 21 w 45"/>
                  <a:gd name="T89" fmla="*/ 6 h 55"/>
                  <a:gd name="T90" fmla="*/ 15 w 45"/>
                  <a:gd name="T91" fmla="*/ 8 h 55"/>
                  <a:gd name="T92" fmla="*/ 15 w 45"/>
                  <a:gd name="T93" fmla="*/ 8 h 55"/>
                  <a:gd name="T94" fmla="*/ 11 w 45"/>
                  <a:gd name="T95" fmla="*/ 12 h 55"/>
                  <a:gd name="T96" fmla="*/ 9 w 45"/>
                  <a:gd name="T97" fmla="*/ 14 h 55"/>
                  <a:gd name="T98" fmla="*/ 9 w 45"/>
                  <a:gd name="T99" fmla="*/ 14 h 55"/>
                  <a:gd name="T100" fmla="*/ 9 w 45"/>
                  <a:gd name="T101" fmla="*/ 18 h 55"/>
                  <a:gd name="T102" fmla="*/ 9 w 45"/>
                  <a:gd name="T103" fmla="*/ 18 h 55"/>
                  <a:gd name="T104" fmla="*/ 8 w 45"/>
                  <a:gd name="T105" fmla="*/ 24 h 55"/>
                  <a:gd name="T106" fmla="*/ 37 w 45"/>
                  <a:gd name="T107" fmla="*/ 24 h 55"/>
                  <a:gd name="T108" fmla="*/ 37 w 45"/>
                  <a:gd name="T109" fmla="*/ 24 h 55"/>
                  <a:gd name="T110" fmla="*/ 35 w 45"/>
                  <a:gd name="T111" fmla="*/ 18 h 55"/>
                  <a:gd name="T112" fmla="*/ 35 w 45"/>
                  <a:gd name="T11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" h="55">
                    <a:moveTo>
                      <a:pt x="8" y="30"/>
                    </a:moveTo>
                    <a:lnTo>
                      <a:pt x="8" y="30"/>
                    </a:lnTo>
                    <a:lnTo>
                      <a:pt x="9" y="3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7" y="41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3" y="53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6"/>
                    </a:lnTo>
                    <a:lnTo>
                      <a:pt x="45" y="26"/>
                    </a:lnTo>
                    <a:lnTo>
                      <a:pt x="45" y="30"/>
                    </a:lnTo>
                    <a:lnTo>
                      <a:pt x="8" y="30"/>
                    </a:lnTo>
                    <a:close/>
                    <a:moveTo>
                      <a:pt x="35" y="18"/>
                    </a:moveTo>
                    <a:lnTo>
                      <a:pt x="35" y="18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5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225"/>
              <p:cNvSpPr>
                <a:spLocks/>
              </p:cNvSpPr>
              <p:nvPr/>
            </p:nvSpPr>
            <p:spPr bwMode="auto">
              <a:xfrm>
                <a:off x="1672" y="3756"/>
                <a:ext cx="20" cy="76"/>
              </a:xfrm>
              <a:custGeom>
                <a:avLst/>
                <a:gdLst>
                  <a:gd name="T0" fmla="*/ 14 w 20"/>
                  <a:gd name="T1" fmla="*/ 76 h 76"/>
                  <a:gd name="T2" fmla="*/ 14 w 20"/>
                  <a:gd name="T3" fmla="*/ 76 h 76"/>
                  <a:gd name="T4" fmla="*/ 8 w 20"/>
                  <a:gd name="T5" fmla="*/ 76 h 76"/>
                  <a:gd name="T6" fmla="*/ 4 w 20"/>
                  <a:gd name="T7" fmla="*/ 72 h 76"/>
                  <a:gd name="T8" fmla="*/ 4 w 20"/>
                  <a:gd name="T9" fmla="*/ 72 h 76"/>
                  <a:gd name="T10" fmla="*/ 0 w 20"/>
                  <a:gd name="T11" fmla="*/ 68 h 76"/>
                  <a:gd name="T12" fmla="*/ 0 w 20"/>
                  <a:gd name="T13" fmla="*/ 62 h 76"/>
                  <a:gd name="T14" fmla="*/ 0 w 20"/>
                  <a:gd name="T15" fmla="*/ 0 h 76"/>
                  <a:gd name="T16" fmla="*/ 8 w 20"/>
                  <a:gd name="T17" fmla="*/ 0 h 76"/>
                  <a:gd name="T18" fmla="*/ 8 w 20"/>
                  <a:gd name="T19" fmla="*/ 62 h 76"/>
                  <a:gd name="T20" fmla="*/ 8 w 20"/>
                  <a:gd name="T21" fmla="*/ 62 h 76"/>
                  <a:gd name="T22" fmla="*/ 10 w 20"/>
                  <a:gd name="T23" fmla="*/ 68 h 76"/>
                  <a:gd name="T24" fmla="*/ 10 w 20"/>
                  <a:gd name="T25" fmla="*/ 68 h 76"/>
                  <a:gd name="T26" fmla="*/ 12 w 20"/>
                  <a:gd name="T27" fmla="*/ 70 h 76"/>
                  <a:gd name="T28" fmla="*/ 16 w 20"/>
                  <a:gd name="T29" fmla="*/ 70 h 76"/>
                  <a:gd name="T30" fmla="*/ 20 w 20"/>
                  <a:gd name="T31" fmla="*/ 70 h 76"/>
                  <a:gd name="T32" fmla="*/ 20 w 20"/>
                  <a:gd name="T33" fmla="*/ 76 h 76"/>
                  <a:gd name="T34" fmla="*/ 14 w 20"/>
                  <a:gd name="T3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76"/>
                    </a:lnTo>
                    <a:lnTo>
                      <a:pt x="1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226"/>
              <p:cNvSpPr>
                <a:spLocks noEditPoints="1"/>
              </p:cNvSpPr>
              <p:nvPr/>
            </p:nvSpPr>
            <p:spPr bwMode="auto">
              <a:xfrm>
                <a:off x="1700" y="3779"/>
                <a:ext cx="42" cy="55"/>
              </a:xfrm>
              <a:custGeom>
                <a:avLst/>
                <a:gdLst>
                  <a:gd name="T0" fmla="*/ 35 w 42"/>
                  <a:gd name="T1" fmla="*/ 49 h 55"/>
                  <a:gd name="T2" fmla="*/ 29 w 42"/>
                  <a:gd name="T3" fmla="*/ 53 h 55"/>
                  <a:gd name="T4" fmla="*/ 19 w 42"/>
                  <a:gd name="T5" fmla="*/ 55 h 55"/>
                  <a:gd name="T6" fmla="*/ 9 w 42"/>
                  <a:gd name="T7" fmla="*/ 53 h 55"/>
                  <a:gd name="T8" fmla="*/ 3 w 42"/>
                  <a:gd name="T9" fmla="*/ 49 h 55"/>
                  <a:gd name="T10" fmla="*/ 1 w 42"/>
                  <a:gd name="T11" fmla="*/ 45 h 55"/>
                  <a:gd name="T12" fmla="*/ 0 w 42"/>
                  <a:gd name="T13" fmla="*/ 39 h 55"/>
                  <a:gd name="T14" fmla="*/ 1 w 42"/>
                  <a:gd name="T15" fmla="*/ 34 h 55"/>
                  <a:gd name="T16" fmla="*/ 5 w 42"/>
                  <a:gd name="T17" fmla="*/ 28 h 55"/>
                  <a:gd name="T18" fmla="*/ 19 w 42"/>
                  <a:gd name="T19" fmla="*/ 24 h 55"/>
                  <a:gd name="T20" fmla="*/ 35 w 42"/>
                  <a:gd name="T21" fmla="*/ 18 h 55"/>
                  <a:gd name="T22" fmla="*/ 35 w 42"/>
                  <a:gd name="T23" fmla="*/ 14 h 55"/>
                  <a:gd name="T24" fmla="*/ 31 w 42"/>
                  <a:gd name="T25" fmla="*/ 10 h 55"/>
                  <a:gd name="T26" fmla="*/ 21 w 42"/>
                  <a:gd name="T27" fmla="*/ 6 h 55"/>
                  <a:gd name="T28" fmla="*/ 13 w 42"/>
                  <a:gd name="T29" fmla="*/ 8 h 55"/>
                  <a:gd name="T30" fmla="*/ 7 w 42"/>
                  <a:gd name="T31" fmla="*/ 12 h 55"/>
                  <a:gd name="T32" fmla="*/ 1 w 42"/>
                  <a:gd name="T33" fmla="*/ 8 h 55"/>
                  <a:gd name="T34" fmla="*/ 9 w 42"/>
                  <a:gd name="T35" fmla="*/ 2 h 55"/>
                  <a:gd name="T36" fmla="*/ 21 w 42"/>
                  <a:gd name="T37" fmla="*/ 0 h 55"/>
                  <a:gd name="T38" fmla="*/ 31 w 42"/>
                  <a:gd name="T39" fmla="*/ 0 h 55"/>
                  <a:gd name="T40" fmla="*/ 40 w 42"/>
                  <a:gd name="T41" fmla="*/ 10 h 55"/>
                  <a:gd name="T42" fmla="*/ 42 w 42"/>
                  <a:gd name="T43" fmla="*/ 53 h 55"/>
                  <a:gd name="T44" fmla="*/ 35 w 42"/>
                  <a:gd name="T45" fmla="*/ 30 h 55"/>
                  <a:gd name="T46" fmla="*/ 19 w 42"/>
                  <a:gd name="T47" fmla="*/ 30 h 55"/>
                  <a:gd name="T48" fmla="*/ 11 w 42"/>
                  <a:gd name="T49" fmla="*/ 32 h 55"/>
                  <a:gd name="T50" fmla="*/ 7 w 42"/>
                  <a:gd name="T51" fmla="*/ 39 h 55"/>
                  <a:gd name="T52" fmla="*/ 9 w 42"/>
                  <a:gd name="T53" fmla="*/ 43 h 55"/>
                  <a:gd name="T54" fmla="*/ 15 w 42"/>
                  <a:gd name="T55" fmla="*/ 47 h 55"/>
                  <a:gd name="T56" fmla="*/ 21 w 42"/>
                  <a:gd name="T57" fmla="*/ 47 h 55"/>
                  <a:gd name="T58" fmla="*/ 27 w 42"/>
                  <a:gd name="T59" fmla="*/ 47 h 55"/>
                  <a:gd name="T60" fmla="*/ 33 w 42"/>
                  <a:gd name="T61" fmla="*/ 45 h 55"/>
                  <a:gd name="T62" fmla="*/ 35 w 42"/>
                  <a:gd name="T63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55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4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7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0" y="10"/>
                    </a:lnTo>
                    <a:lnTo>
                      <a:pt x="42" y="18"/>
                    </a:lnTo>
                    <a:lnTo>
                      <a:pt x="42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9" y="36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1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227"/>
              <p:cNvSpPr>
                <a:spLocks/>
              </p:cNvSpPr>
              <p:nvPr/>
            </p:nvSpPr>
            <p:spPr bwMode="auto">
              <a:xfrm>
                <a:off x="1762" y="3779"/>
                <a:ext cx="76" cy="53"/>
              </a:xfrm>
              <a:custGeom>
                <a:avLst/>
                <a:gdLst>
                  <a:gd name="T0" fmla="*/ 68 w 76"/>
                  <a:gd name="T1" fmla="*/ 53 h 53"/>
                  <a:gd name="T2" fmla="*/ 68 w 76"/>
                  <a:gd name="T3" fmla="*/ 22 h 53"/>
                  <a:gd name="T4" fmla="*/ 68 w 76"/>
                  <a:gd name="T5" fmla="*/ 22 h 53"/>
                  <a:gd name="T6" fmla="*/ 66 w 76"/>
                  <a:gd name="T7" fmla="*/ 16 h 53"/>
                  <a:gd name="T8" fmla="*/ 64 w 76"/>
                  <a:gd name="T9" fmla="*/ 10 h 53"/>
                  <a:gd name="T10" fmla="*/ 64 w 76"/>
                  <a:gd name="T11" fmla="*/ 10 h 53"/>
                  <a:gd name="T12" fmla="*/ 60 w 76"/>
                  <a:gd name="T13" fmla="*/ 8 h 53"/>
                  <a:gd name="T14" fmla="*/ 55 w 76"/>
                  <a:gd name="T15" fmla="*/ 6 h 53"/>
                  <a:gd name="T16" fmla="*/ 55 w 76"/>
                  <a:gd name="T17" fmla="*/ 6 h 53"/>
                  <a:gd name="T18" fmla="*/ 49 w 76"/>
                  <a:gd name="T19" fmla="*/ 8 h 53"/>
                  <a:gd name="T20" fmla="*/ 45 w 76"/>
                  <a:gd name="T21" fmla="*/ 10 h 53"/>
                  <a:gd name="T22" fmla="*/ 45 w 76"/>
                  <a:gd name="T23" fmla="*/ 10 h 53"/>
                  <a:gd name="T24" fmla="*/ 43 w 76"/>
                  <a:gd name="T25" fmla="*/ 14 h 53"/>
                  <a:gd name="T26" fmla="*/ 41 w 76"/>
                  <a:gd name="T27" fmla="*/ 20 h 53"/>
                  <a:gd name="T28" fmla="*/ 41 w 76"/>
                  <a:gd name="T29" fmla="*/ 53 h 53"/>
                  <a:gd name="T30" fmla="*/ 33 w 76"/>
                  <a:gd name="T31" fmla="*/ 53 h 53"/>
                  <a:gd name="T32" fmla="*/ 33 w 76"/>
                  <a:gd name="T33" fmla="*/ 22 h 53"/>
                  <a:gd name="T34" fmla="*/ 33 w 76"/>
                  <a:gd name="T35" fmla="*/ 22 h 53"/>
                  <a:gd name="T36" fmla="*/ 33 w 76"/>
                  <a:gd name="T37" fmla="*/ 16 h 53"/>
                  <a:gd name="T38" fmla="*/ 29 w 76"/>
                  <a:gd name="T39" fmla="*/ 10 h 53"/>
                  <a:gd name="T40" fmla="*/ 29 w 76"/>
                  <a:gd name="T41" fmla="*/ 10 h 53"/>
                  <a:gd name="T42" fmla="*/ 25 w 76"/>
                  <a:gd name="T43" fmla="*/ 8 h 53"/>
                  <a:gd name="T44" fmla="*/ 19 w 76"/>
                  <a:gd name="T45" fmla="*/ 6 h 53"/>
                  <a:gd name="T46" fmla="*/ 19 w 76"/>
                  <a:gd name="T47" fmla="*/ 6 h 53"/>
                  <a:gd name="T48" fmla="*/ 16 w 76"/>
                  <a:gd name="T49" fmla="*/ 8 h 53"/>
                  <a:gd name="T50" fmla="*/ 10 w 76"/>
                  <a:gd name="T51" fmla="*/ 10 h 53"/>
                  <a:gd name="T52" fmla="*/ 10 w 76"/>
                  <a:gd name="T53" fmla="*/ 10 h 53"/>
                  <a:gd name="T54" fmla="*/ 8 w 76"/>
                  <a:gd name="T55" fmla="*/ 16 h 53"/>
                  <a:gd name="T56" fmla="*/ 8 w 76"/>
                  <a:gd name="T57" fmla="*/ 22 h 53"/>
                  <a:gd name="T58" fmla="*/ 8 w 76"/>
                  <a:gd name="T59" fmla="*/ 53 h 53"/>
                  <a:gd name="T60" fmla="*/ 0 w 76"/>
                  <a:gd name="T61" fmla="*/ 53 h 53"/>
                  <a:gd name="T62" fmla="*/ 0 w 76"/>
                  <a:gd name="T63" fmla="*/ 0 h 53"/>
                  <a:gd name="T64" fmla="*/ 8 w 76"/>
                  <a:gd name="T65" fmla="*/ 0 h 53"/>
                  <a:gd name="T66" fmla="*/ 8 w 76"/>
                  <a:gd name="T67" fmla="*/ 6 h 53"/>
                  <a:gd name="T68" fmla="*/ 8 w 76"/>
                  <a:gd name="T69" fmla="*/ 6 h 53"/>
                  <a:gd name="T70" fmla="*/ 14 w 76"/>
                  <a:gd name="T71" fmla="*/ 2 h 53"/>
                  <a:gd name="T72" fmla="*/ 21 w 76"/>
                  <a:gd name="T73" fmla="*/ 0 h 53"/>
                  <a:gd name="T74" fmla="*/ 21 w 76"/>
                  <a:gd name="T75" fmla="*/ 0 h 53"/>
                  <a:gd name="T76" fmla="*/ 27 w 76"/>
                  <a:gd name="T77" fmla="*/ 0 h 53"/>
                  <a:gd name="T78" fmla="*/ 31 w 76"/>
                  <a:gd name="T79" fmla="*/ 2 h 53"/>
                  <a:gd name="T80" fmla="*/ 35 w 76"/>
                  <a:gd name="T81" fmla="*/ 4 h 53"/>
                  <a:gd name="T82" fmla="*/ 39 w 76"/>
                  <a:gd name="T83" fmla="*/ 8 h 53"/>
                  <a:gd name="T84" fmla="*/ 39 w 76"/>
                  <a:gd name="T85" fmla="*/ 8 h 53"/>
                  <a:gd name="T86" fmla="*/ 41 w 76"/>
                  <a:gd name="T87" fmla="*/ 4 h 53"/>
                  <a:gd name="T88" fmla="*/ 47 w 76"/>
                  <a:gd name="T89" fmla="*/ 2 h 53"/>
                  <a:gd name="T90" fmla="*/ 51 w 76"/>
                  <a:gd name="T91" fmla="*/ 0 h 53"/>
                  <a:gd name="T92" fmla="*/ 57 w 76"/>
                  <a:gd name="T93" fmla="*/ 0 h 53"/>
                  <a:gd name="T94" fmla="*/ 57 w 76"/>
                  <a:gd name="T95" fmla="*/ 0 h 53"/>
                  <a:gd name="T96" fmla="*/ 64 w 76"/>
                  <a:gd name="T97" fmla="*/ 2 h 53"/>
                  <a:gd name="T98" fmla="*/ 70 w 76"/>
                  <a:gd name="T99" fmla="*/ 4 h 53"/>
                  <a:gd name="T100" fmla="*/ 70 w 76"/>
                  <a:gd name="T101" fmla="*/ 4 h 53"/>
                  <a:gd name="T102" fmla="*/ 74 w 76"/>
                  <a:gd name="T103" fmla="*/ 12 h 53"/>
                  <a:gd name="T104" fmla="*/ 76 w 76"/>
                  <a:gd name="T105" fmla="*/ 20 h 53"/>
                  <a:gd name="T106" fmla="*/ 76 w 76"/>
                  <a:gd name="T107" fmla="*/ 53 h 53"/>
                  <a:gd name="T108" fmla="*/ 68 w 76"/>
                  <a:gd name="T10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3">
                    <a:moveTo>
                      <a:pt x="68" y="53"/>
                    </a:moveTo>
                    <a:lnTo>
                      <a:pt x="68" y="22"/>
                    </a:lnTo>
                    <a:lnTo>
                      <a:pt x="68" y="22"/>
                    </a:lnTo>
                    <a:lnTo>
                      <a:pt x="66" y="1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0" y="8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49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3" y="14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3" y="53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4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4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6" y="53"/>
                    </a:lnTo>
                    <a:lnTo>
                      <a:pt x="6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228"/>
              <p:cNvSpPr>
                <a:spLocks noEditPoints="1"/>
              </p:cNvSpPr>
              <p:nvPr/>
            </p:nvSpPr>
            <p:spPr bwMode="auto">
              <a:xfrm>
                <a:off x="1852" y="3779"/>
                <a:ext cx="43" cy="55"/>
              </a:xfrm>
              <a:custGeom>
                <a:avLst/>
                <a:gdLst>
                  <a:gd name="T0" fmla="*/ 35 w 43"/>
                  <a:gd name="T1" fmla="*/ 49 h 55"/>
                  <a:gd name="T2" fmla="*/ 27 w 43"/>
                  <a:gd name="T3" fmla="*/ 53 h 55"/>
                  <a:gd name="T4" fmla="*/ 19 w 43"/>
                  <a:gd name="T5" fmla="*/ 55 h 55"/>
                  <a:gd name="T6" fmla="*/ 9 w 43"/>
                  <a:gd name="T7" fmla="*/ 53 h 55"/>
                  <a:gd name="T8" fmla="*/ 4 w 43"/>
                  <a:gd name="T9" fmla="*/ 49 h 55"/>
                  <a:gd name="T10" fmla="*/ 2 w 43"/>
                  <a:gd name="T11" fmla="*/ 45 h 55"/>
                  <a:gd name="T12" fmla="*/ 0 w 43"/>
                  <a:gd name="T13" fmla="*/ 39 h 55"/>
                  <a:gd name="T14" fmla="*/ 2 w 43"/>
                  <a:gd name="T15" fmla="*/ 34 h 55"/>
                  <a:gd name="T16" fmla="*/ 6 w 43"/>
                  <a:gd name="T17" fmla="*/ 28 h 55"/>
                  <a:gd name="T18" fmla="*/ 19 w 43"/>
                  <a:gd name="T19" fmla="*/ 24 h 55"/>
                  <a:gd name="T20" fmla="*/ 35 w 43"/>
                  <a:gd name="T21" fmla="*/ 18 h 55"/>
                  <a:gd name="T22" fmla="*/ 33 w 43"/>
                  <a:gd name="T23" fmla="*/ 14 h 55"/>
                  <a:gd name="T24" fmla="*/ 31 w 43"/>
                  <a:gd name="T25" fmla="*/ 10 h 55"/>
                  <a:gd name="T26" fmla="*/ 21 w 43"/>
                  <a:gd name="T27" fmla="*/ 6 h 55"/>
                  <a:gd name="T28" fmla="*/ 13 w 43"/>
                  <a:gd name="T29" fmla="*/ 8 h 55"/>
                  <a:gd name="T30" fmla="*/ 8 w 43"/>
                  <a:gd name="T31" fmla="*/ 12 h 55"/>
                  <a:gd name="T32" fmla="*/ 2 w 43"/>
                  <a:gd name="T33" fmla="*/ 8 h 55"/>
                  <a:gd name="T34" fmla="*/ 9 w 43"/>
                  <a:gd name="T35" fmla="*/ 2 h 55"/>
                  <a:gd name="T36" fmla="*/ 21 w 43"/>
                  <a:gd name="T37" fmla="*/ 0 h 55"/>
                  <a:gd name="T38" fmla="*/ 31 w 43"/>
                  <a:gd name="T39" fmla="*/ 0 h 55"/>
                  <a:gd name="T40" fmla="*/ 41 w 43"/>
                  <a:gd name="T41" fmla="*/ 10 h 55"/>
                  <a:gd name="T42" fmla="*/ 43 w 43"/>
                  <a:gd name="T43" fmla="*/ 53 h 55"/>
                  <a:gd name="T44" fmla="*/ 35 w 43"/>
                  <a:gd name="T45" fmla="*/ 30 h 55"/>
                  <a:gd name="T46" fmla="*/ 19 w 43"/>
                  <a:gd name="T47" fmla="*/ 30 h 55"/>
                  <a:gd name="T48" fmla="*/ 11 w 43"/>
                  <a:gd name="T49" fmla="*/ 32 h 55"/>
                  <a:gd name="T50" fmla="*/ 8 w 43"/>
                  <a:gd name="T51" fmla="*/ 39 h 55"/>
                  <a:gd name="T52" fmla="*/ 8 w 43"/>
                  <a:gd name="T53" fmla="*/ 43 h 55"/>
                  <a:gd name="T54" fmla="*/ 15 w 43"/>
                  <a:gd name="T55" fmla="*/ 47 h 55"/>
                  <a:gd name="T56" fmla="*/ 19 w 43"/>
                  <a:gd name="T57" fmla="*/ 47 h 55"/>
                  <a:gd name="T58" fmla="*/ 27 w 43"/>
                  <a:gd name="T59" fmla="*/ 47 h 55"/>
                  <a:gd name="T60" fmla="*/ 31 w 43"/>
                  <a:gd name="T61" fmla="*/ 45 h 55"/>
                  <a:gd name="T62" fmla="*/ 35 w 43"/>
                  <a:gd name="T63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5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229"/>
              <p:cNvSpPr>
                <a:spLocks/>
              </p:cNvSpPr>
              <p:nvPr/>
            </p:nvSpPr>
            <p:spPr bwMode="auto">
              <a:xfrm>
                <a:off x="1908" y="3764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6 w 26"/>
                  <a:gd name="T11" fmla="*/ 60 h 68"/>
                  <a:gd name="T12" fmla="*/ 6 w 26"/>
                  <a:gd name="T13" fmla="*/ 54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6 w 26"/>
                  <a:gd name="T21" fmla="*/ 15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4 h 68"/>
                  <a:gd name="T36" fmla="*/ 14 w 26"/>
                  <a:gd name="T37" fmla="*/ 54 h 68"/>
                  <a:gd name="T38" fmla="*/ 16 w 26"/>
                  <a:gd name="T39" fmla="*/ 60 h 68"/>
                  <a:gd name="T40" fmla="*/ 16 w 26"/>
                  <a:gd name="T41" fmla="*/ 60 h 68"/>
                  <a:gd name="T42" fmla="*/ 18 w 26"/>
                  <a:gd name="T43" fmla="*/ 62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230"/>
              <p:cNvSpPr>
                <a:spLocks noEditPoints="1"/>
              </p:cNvSpPr>
              <p:nvPr/>
            </p:nvSpPr>
            <p:spPr bwMode="auto">
              <a:xfrm>
                <a:off x="1549" y="3885"/>
                <a:ext cx="41" cy="78"/>
              </a:xfrm>
              <a:custGeom>
                <a:avLst/>
                <a:gdLst>
                  <a:gd name="T0" fmla="*/ 35 w 41"/>
                  <a:gd name="T1" fmla="*/ 72 h 78"/>
                  <a:gd name="T2" fmla="*/ 28 w 41"/>
                  <a:gd name="T3" fmla="*/ 76 h 78"/>
                  <a:gd name="T4" fmla="*/ 20 w 41"/>
                  <a:gd name="T5" fmla="*/ 78 h 78"/>
                  <a:gd name="T6" fmla="*/ 12 w 41"/>
                  <a:gd name="T7" fmla="*/ 78 h 78"/>
                  <a:gd name="T8" fmla="*/ 6 w 41"/>
                  <a:gd name="T9" fmla="*/ 74 h 78"/>
                  <a:gd name="T10" fmla="*/ 4 w 41"/>
                  <a:gd name="T11" fmla="*/ 70 h 78"/>
                  <a:gd name="T12" fmla="*/ 2 w 41"/>
                  <a:gd name="T13" fmla="*/ 64 h 78"/>
                  <a:gd name="T14" fmla="*/ 0 w 41"/>
                  <a:gd name="T15" fmla="*/ 50 h 78"/>
                  <a:gd name="T16" fmla="*/ 2 w 41"/>
                  <a:gd name="T17" fmla="*/ 39 h 78"/>
                  <a:gd name="T18" fmla="*/ 6 w 41"/>
                  <a:gd name="T19" fmla="*/ 29 h 78"/>
                  <a:gd name="T20" fmla="*/ 12 w 41"/>
                  <a:gd name="T21" fmla="*/ 25 h 78"/>
                  <a:gd name="T22" fmla="*/ 20 w 41"/>
                  <a:gd name="T23" fmla="*/ 23 h 78"/>
                  <a:gd name="T24" fmla="*/ 28 w 41"/>
                  <a:gd name="T25" fmla="*/ 25 h 78"/>
                  <a:gd name="T26" fmla="*/ 33 w 41"/>
                  <a:gd name="T27" fmla="*/ 31 h 78"/>
                  <a:gd name="T28" fmla="*/ 41 w 41"/>
                  <a:gd name="T29" fmla="*/ 0 h 78"/>
                  <a:gd name="T30" fmla="*/ 35 w 41"/>
                  <a:gd name="T31" fmla="*/ 78 h 78"/>
                  <a:gd name="T32" fmla="*/ 33 w 41"/>
                  <a:gd name="T33" fmla="*/ 43 h 78"/>
                  <a:gd name="T34" fmla="*/ 31 w 41"/>
                  <a:gd name="T35" fmla="*/ 37 h 78"/>
                  <a:gd name="T36" fmla="*/ 28 w 41"/>
                  <a:gd name="T37" fmla="*/ 33 h 78"/>
                  <a:gd name="T38" fmla="*/ 22 w 41"/>
                  <a:gd name="T39" fmla="*/ 31 h 78"/>
                  <a:gd name="T40" fmla="*/ 14 w 41"/>
                  <a:gd name="T41" fmla="*/ 33 h 78"/>
                  <a:gd name="T42" fmla="*/ 10 w 41"/>
                  <a:gd name="T43" fmla="*/ 37 h 78"/>
                  <a:gd name="T44" fmla="*/ 8 w 41"/>
                  <a:gd name="T45" fmla="*/ 43 h 78"/>
                  <a:gd name="T46" fmla="*/ 8 w 41"/>
                  <a:gd name="T47" fmla="*/ 50 h 78"/>
                  <a:gd name="T48" fmla="*/ 8 w 41"/>
                  <a:gd name="T49" fmla="*/ 58 h 78"/>
                  <a:gd name="T50" fmla="*/ 10 w 41"/>
                  <a:gd name="T51" fmla="*/ 66 h 78"/>
                  <a:gd name="T52" fmla="*/ 14 w 41"/>
                  <a:gd name="T53" fmla="*/ 70 h 78"/>
                  <a:gd name="T54" fmla="*/ 22 w 41"/>
                  <a:gd name="T55" fmla="*/ 72 h 78"/>
                  <a:gd name="T56" fmla="*/ 28 w 41"/>
                  <a:gd name="T57" fmla="*/ 70 h 78"/>
                  <a:gd name="T58" fmla="*/ 31 w 41"/>
                  <a:gd name="T59" fmla="*/ 66 h 78"/>
                  <a:gd name="T60" fmla="*/ 33 w 41"/>
                  <a:gd name="T61" fmla="*/ 58 h 78"/>
                  <a:gd name="T62" fmla="*/ 33 w 41"/>
                  <a:gd name="T63" fmla="*/ 50 h 78"/>
                  <a:gd name="T64" fmla="*/ 33 w 41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78">
                    <a:moveTo>
                      <a:pt x="35" y="78"/>
                    </a:moveTo>
                    <a:lnTo>
                      <a:pt x="35" y="72"/>
                    </a:lnTo>
                    <a:lnTo>
                      <a:pt x="35" y="72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78"/>
                    </a:lnTo>
                    <a:lnTo>
                      <a:pt x="35" y="78"/>
                    </a:lnTo>
                    <a:close/>
                    <a:moveTo>
                      <a:pt x="33" y="43"/>
                    </a:moveTo>
                    <a:lnTo>
                      <a:pt x="33" y="43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3"/>
                    </a:lnTo>
                    <a:lnTo>
                      <a:pt x="3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231"/>
              <p:cNvSpPr>
                <a:spLocks noEditPoints="1"/>
              </p:cNvSpPr>
              <p:nvPr/>
            </p:nvSpPr>
            <p:spPr bwMode="auto">
              <a:xfrm>
                <a:off x="1606" y="3908"/>
                <a:ext cx="43" cy="55"/>
              </a:xfrm>
              <a:custGeom>
                <a:avLst/>
                <a:gdLst>
                  <a:gd name="T0" fmla="*/ 35 w 43"/>
                  <a:gd name="T1" fmla="*/ 49 h 55"/>
                  <a:gd name="T2" fmla="*/ 27 w 43"/>
                  <a:gd name="T3" fmla="*/ 55 h 55"/>
                  <a:gd name="T4" fmla="*/ 19 w 43"/>
                  <a:gd name="T5" fmla="*/ 55 h 55"/>
                  <a:gd name="T6" fmla="*/ 10 w 43"/>
                  <a:gd name="T7" fmla="*/ 55 h 55"/>
                  <a:gd name="T8" fmla="*/ 4 w 43"/>
                  <a:gd name="T9" fmla="*/ 51 h 55"/>
                  <a:gd name="T10" fmla="*/ 2 w 43"/>
                  <a:gd name="T11" fmla="*/ 45 h 55"/>
                  <a:gd name="T12" fmla="*/ 0 w 43"/>
                  <a:gd name="T13" fmla="*/ 39 h 55"/>
                  <a:gd name="T14" fmla="*/ 2 w 43"/>
                  <a:gd name="T15" fmla="*/ 33 h 55"/>
                  <a:gd name="T16" fmla="*/ 6 w 43"/>
                  <a:gd name="T17" fmla="*/ 27 h 55"/>
                  <a:gd name="T18" fmla="*/ 19 w 43"/>
                  <a:gd name="T19" fmla="*/ 24 h 55"/>
                  <a:gd name="T20" fmla="*/ 35 w 43"/>
                  <a:gd name="T21" fmla="*/ 20 h 55"/>
                  <a:gd name="T22" fmla="*/ 33 w 43"/>
                  <a:gd name="T23" fmla="*/ 14 h 55"/>
                  <a:gd name="T24" fmla="*/ 31 w 43"/>
                  <a:gd name="T25" fmla="*/ 10 h 55"/>
                  <a:gd name="T26" fmla="*/ 21 w 43"/>
                  <a:gd name="T27" fmla="*/ 8 h 55"/>
                  <a:gd name="T28" fmla="*/ 14 w 43"/>
                  <a:gd name="T29" fmla="*/ 8 h 55"/>
                  <a:gd name="T30" fmla="*/ 8 w 43"/>
                  <a:gd name="T31" fmla="*/ 14 h 55"/>
                  <a:gd name="T32" fmla="*/ 2 w 43"/>
                  <a:gd name="T33" fmla="*/ 8 h 55"/>
                  <a:gd name="T34" fmla="*/ 10 w 43"/>
                  <a:gd name="T35" fmla="*/ 2 h 55"/>
                  <a:gd name="T36" fmla="*/ 21 w 43"/>
                  <a:gd name="T37" fmla="*/ 0 h 55"/>
                  <a:gd name="T38" fmla="*/ 31 w 43"/>
                  <a:gd name="T39" fmla="*/ 2 h 55"/>
                  <a:gd name="T40" fmla="*/ 41 w 43"/>
                  <a:gd name="T41" fmla="*/ 10 h 55"/>
                  <a:gd name="T42" fmla="*/ 43 w 43"/>
                  <a:gd name="T43" fmla="*/ 55 h 55"/>
                  <a:gd name="T44" fmla="*/ 35 w 43"/>
                  <a:gd name="T45" fmla="*/ 29 h 55"/>
                  <a:gd name="T46" fmla="*/ 19 w 43"/>
                  <a:gd name="T47" fmla="*/ 29 h 55"/>
                  <a:gd name="T48" fmla="*/ 12 w 43"/>
                  <a:gd name="T49" fmla="*/ 33 h 55"/>
                  <a:gd name="T50" fmla="*/ 8 w 43"/>
                  <a:gd name="T51" fmla="*/ 39 h 55"/>
                  <a:gd name="T52" fmla="*/ 10 w 43"/>
                  <a:gd name="T53" fmla="*/ 43 h 55"/>
                  <a:gd name="T54" fmla="*/ 15 w 43"/>
                  <a:gd name="T55" fmla="*/ 47 h 55"/>
                  <a:gd name="T56" fmla="*/ 19 w 43"/>
                  <a:gd name="T57" fmla="*/ 49 h 55"/>
                  <a:gd name="T58" fmla="*/ 27 w 43"/>
                  <a:gd name="T59" fmla="*/ 47 h 55"/>
                  <a:gd name="T60" fmla="*/ 31 w 43"/>
                  <a:gd name="T61" fmla="*/ 45 h 55"/>
                  <a:gd name="T62" fmla="*/ 35 w 43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5">
                    <a:moveTo>
                      <a:pt x="35" y="55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6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5"/>
                    </a:lnTo>
                    <a:lnTo>
                      <a:pt x="35" y="55"/>
                    </a:lnTo>
                    <a:close/>
                    <a:moveTo>
                      <a:pt x="35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2" y="33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5" y="47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5" y="35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232"/>
              <p:cNvSpPr>
                <a:spLocks/>
              </p:cNvSpPr>
              <p:nvPr/>
            </p:nvSpPr>
            <p:spPr bwMode="auto">
              <a:xfrm>
                <a:off x="1662" y="3893"/>
                <a:ext cx="26" cy="70"/>
              </a:xfrm>
              <a:custGeom>
                <a:avLst/>
                <a:gdLst>
                  <a:gd name="T0" fmla="*/ 20 w 26"/>
                  <a:gd name="T1" fmla="*/ 70 h 70"/>
                  <a:gd name="T2" fmla="*/ 20 w 26"/>
                  <a:gd name="T3" fmla="*/ 70 h 70"/>
                  <a:gd name="T4" fmla="*/ 14 w 26"/>
                  <a:gd name="T5" fmla="*/ 68 h 70"/>
                  <a:gd name="T6" fmla="*/ 10 w 26"/>
                  <a:gd name="T7" fmla="*/ 66 h 70"/>
                  <a:gd name="T8" fmla="*/ 10 w 26"/>
                  <a:gd name="T9" fmla="*/ 66 h 70"/>
                  <a:gd name="T10" fmla="*/ 8 w 26"/>
                  <a:gd name="T11" fmla="*/ 60 h 70"/>
                  <a:gd name="T12" fmla="*/ 6 w 26"/>
                  <a:gd name="T13" fmla="*/ 56 h 70"/>
                  <a:gd name="T14" fmla="*/ 6 w 26"/>
                  <a:gd name="T15" fmla="*/ 23 h 70"/>
                  <a:gd name="T16" fmla="*/ 0 w 26"/>
                  <a:gd name="T17" fmla="*/ 23 h 70"/>
                  <a:gd name="T18" fmla="*/ 0 w 26"/>
                  <a:gd name="T19" fmla="*/ 17 h 70"/>
                  <a:gd name="T20" fmla="*/ 6 w 26"/>
                  <a:gd name="T21" fmla="*/ 17 h 70"/>
                  <a:gd name="T22" fmla="*/ 6 w 26"/>
                  <a:gd name="T23" fmla="*/ 0 h 70"/>
                  <a:gd name="T24" fmla="*/ 14 w 26"/>
                  <a:gd name="T25" fmla="*/ 0 h 70"/>
                  <a:gd name="T26" fmla="*/ 14 w 26"/>
                  <a:gd name="T27" fmla="*/ 17 h 70"/>
                  <a:gd name="T28" fmla="*/ 26 w 26"/>
                  <a:gd name="T29" fmla="*/ 17 h 70"/>
                  <a:gd name="T30" fmla="*/ 26 w 26"/>
                  <a:gd name="T31" fmla="*/ 23 h 70"/>
                  <a:gd name="T32" fmla="*/ 14 w 26"/>
                  <a:gd name="T33" fmla="*/ 23 h 70"/>
                  <a:gd name="T34" fmla="*/ 14 w 26"/>
                  <a:gd name="T35" fmla="*/ 54 h 70"/>
                  <a:gd name="T36" fmla="*/ 14 w 26"/>
                  <a:gd name="T37" fmla="*/ 54 h 70"/>
                  <a:gd name="T38" fmla="*/ 16 w 26"/>
                  <a:gd name="T39" fmla="*/ 60 h 70"/>
                  <a:gd name="T40" fmla="*/ 16 w 26"/>
                  <a:gd name="T41" fmla="*/ 60 h 70"/>
                  <a:gd name="T42" fmla="*/ 18 w 26"/>
                  <a:gd name="T43" fmla="*/ 62 h 70"/>
                  <a:gd name="T44" fmla="*/ 22 w 26"/>
                  <a:gd name="T45" fmla="*/ 62 h 70"/>
                  <a:gd name="T46" fmla="*/ 26 w 26"/>
                  <a:gd name="T47" fmla="*/ 62 h 70"/>
                  <a:gd name="T48" fmla="*/ 26 w 26"/>
                  <a:gd name="T49" fmla="*/ 70 h 70"/>
                  <a:gd name="T50" fmla="*/ 20 w 26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70">
                    <a:moveTo>
                      <a:pt x="20" y="70"/>
                    </a:moveTo>
                    <a:lnTo>
                      <a:pt x="20" y="70"/>
                    </a:lnTo>
                    <a:lnTo>
                      <a:pt x="14" y="68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6" y="56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7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4" y="23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70"/>
                    </a:lnTo>
                    <a:lnTo>
                      <a:pt x="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233"/>
              <p:cNvSpPr>
                <a:spLocks noEditPoints="1"/>
              </p:cNvSpPr>
              <p:nvPr/>
            </p:nvSpPr>
            <p:spPr bwMode="auto">
              <a:xfrm>
                <a:off x="1698" y="3908"/>
                <a:ext cx="42" cy="55"/>
              </a:xfrm>
              <a:custGeom>
                <a:avLst/>
                <a:gdLst>
                  <a:gd name="T0" fmla="*/ 35 w 42"/>
                  <a:gd name="T1" fmla="*/ 49 h 55"/>
                  <a:gd name="T2" fmla="*/ 27 w 42"/>
                  <a:gd name="T3" fmla="*/ 55 h 55"/>
                  <a:gd name="T4" fmla="*/ 19 w 42"/>
                  <a:gd name="T5" fmla="*/ 55 h 55"/>
                  <a:gd name="T6" fmla="*/ 9 w 42"/>
                  <a:gd name="T7" fmla="*/ 55 h 55"/>
                  <a:gd name="T8" fmla="*/ 3 w 42"/>
                  <a:gd name="T9" fmla="*/ 51 h 55"/>
                  <a:gd name="T10" fmla="*/ 2 w 42"/>
                  <a:gd name="T11" fmla="*/ 45 h 55"/>
                  <a:gd name="T12" fmla="*/ 0 w 42"/>
                  <a:gd name="T13" fmla="*/ 39 h 55"/>
                  <a:gd name="T14" fmla="*/ 2 w 42"/>
                  <a:gd name="T15" fmla="*/ 33 h 55"/>
                  <a:gd name="T16" fmla="*/ 5 w 42"/>
                  <a:gd name="T17" fmla="*/ 27 h 55"/>
                  <a:gd name="T18" fmla="*/ 19 w 42"/>
                  <a:gd name="T19" fmla="*/ 24 h 55"/>
                  <a:gd name="T20" fmla="*/ 35 w 42"/>
                  <a:gd name="T21" fmla="*/ 20 h 55"/>
                  <a:gd name="T22" fmla="*/ 33 w 42"/>
                  <a:gd name="T23" fmla="*/ 14 h 55"/>
                  <a:gd name="T24" fmla="*/ 31 w 42"/>
                  <a:gd name="T25" fmla="*/ 10 h 55"/>
                  <a:gd name="T26" fmla="*/ 21 w 42"/>
                  <a:gd name="T27" fmla="*/ 8 h 55"/>
                  <a:gd name="T28" fmla="*/ 13 w 42"/>
                  <a:gd name="T29" fmla="*/ 8 h 55"/>
                  <a:gd name="T30" fmla="*/ 7 w 42"/>
                  <a:gd name="T31" fmla="*/ 14 h 55"/>
                  <a:gd name="T32" fmla="*/ 2 w 42"/>
                  <a:gd name="T33" fmla="*/ 8 h 55"/>
                  <a:gd name="T34" fmla="*/ 9 w 42"/>
                  <a:gd name="T35" fmla="*/ 2 h 55"/>
                  <a:gd name="T36" fmla="*/ 21 w 42"/>
                  <a:gd name="T37" fmla="*/ 0 h 55"/>
                  <a:gd name="T38" fmla="*/ 31 w 42"/>
                  <a:gd name="T39" fmla="*/ 2 h 55"/>
                  <a:gd name="T40" fmla="*/ 41 w 42"/>
                  <a:gd name="T41" fmla="*/ 10 h 55"/>
                  <a:gd name="T42" fmla="*/ 42 w 42"/>
                  <a:gd name="T43" fmla="*/ 55 h 55"/>
                  <a:gd name="T44" fmla="*/ 35 w 42"/>
                  <a:gd name="T45" fmla="*/ 29 h 55"/>
                  <a:gd name="T46" fmla="*/ 19 w 42"/>
                  <a:gd name="T47" fmla="*/ 29 h 55"/>
                  <a:gd name="T48" fmla="*/ 11 w 42"/>
                  <a:gd name="T49" fmla="*/ 33 h 55"/>
                  <a:gd name="T50" fmla="*/ 7 w 42"/>
                  <a:gd name="T51" fmla="*/ 39 h 55"/>
                  <a:gd name="T52" fmla="*/ 9 w 42"/>
                  <a:gd name="T53" fmla="*/ 43 h 55"/>
                  <a:gd name="T54" fmla="*/ 15 w 42"/>
                  <a:gd name="T55" fmla="*/ 47 h 55"/>
                  <a:gd name="T56" fmla="*/ 19 w 42"/>
                  <a:gd name="T57" fmla="*/ 49 h 55"/>
                  <a:gd name="T58" fmla="*/ 27 w 42"/>
                  <a:gd name="T59" fmla="*/ 47 h 55"/>
                  <a:gd name="T60" fmla="*/ 31 w 42"/>
                  <a:gd name="T61" fmla="*/ 45 h 55"/>
                  <a:gd name="T62" fmla="*/ 35 w 42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55">
                    <a:moveTo>
                      <a:pt x="35" y="55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11" y="26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2" y="18"/>
                    </a:lnTo>
                    <a:lnTo>
                      <a:pt x="42" y="55"/>
                    </a:lnTo>
                    <a:lnTo>
                      <a:pt x="35" y="55"/>
                    </a:lnTo>
                    <a:close/>
                    <a:moveTo>
                      <a:pt x="35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43"/>
                    </a:lnTo>
                    <a:lnTo>
                      <a:pt x="11" y="47"/>
                    </a:lnTo>
                    <a:lnTo>
                      <a:pt x="15" y="47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234"/>
              <p:cNvSpPr>
                <a:spLocks/>
              </p:cNvSpPr>
              <p:nvPr/>
            </p:nvSpPr>
            <p:spPr bwMode="auto">
              <a:xfrm>
                <a:off x="1760" y="3908"/>
                <a:ext cx="41" cy="55"/>
              </a:xfrm>
              <a:custGeom>
                <a:avLst/>
                <a:gdLst>
                  <a:gd name="T0" fmla="*/ 33 w 41"/>
                  <a:gd name="T1" fmla="*/ 55 h 55"/>
                  <a:gd name="T2" fmla="*/ 33 w 41"/>
                  <a:gd name="T3" fmla="*/ 22 h 55"/>
                  <a:gd name="T4" fmla="*/ 33 w 41"/>
                  <a:gd name="T5" fmla="*/ 22 h 55"/>
                  <a:gd name="T6" fmla="*/ 33 w 41"/>
                  <a:gd name="T7" fmla="*/ 16 h 55"/>
                  <a:gd name="T8" fmla="*/ 29 w 41"/>
                  <a:gd name="T9" fmla="*/ 12 h 55"/>
                  <a:gd name="T10" fmla="*/ 29 w 41"/>
                  <a:gd name="T11" fmla="*/ 12 h 55"/>
                  <a:gd name="T12" fmla="*/ 25 w 41"/>
                  <a:gd name="T13" fmla="*/ 8 h 55"/>
                  <a:gd name="T14" fmla="*/ 20 w 41"/>
                  <a:gd name="T15" fmla="*/ 8 h 55"/>
                  <a:gd name="T16" fmla="*/ 20 w 41"/>
                  <a:gd name="T17" fmla="*/ 8 h 55"/>
                  <a:gd name="T18" fmla="*/ 14 w 41"/>
                  <a:gd name="T19" fmla="*/ 8 h 55"/>
                  <a:gd name="T20" fmla="*/ 10 w 41"/>
                  <a:gd name="T21" fmla="*/ 12 h 55"/>
                  <a:gd name="T22" fmla="*/ 10 w 41"/>
                  <a:gd name="T23" fmla="*/ 12 h 55"/>
                  <a:gd name="T24" fmla="*/ 8 w 41"/>
                  <a:gd name="T25" fmla="*/ 16 h 55"/>
                  <a:gd name="T26" fmla="*/ 8 w 41"/>
                  <a:gd name="T27" fmla="*/ 22 h 55"/>
                  <a:gd name="T28" fmla="*/ 8 w 41"/>
                  <a:gd name="T29" fmla="*/ 55 h 55"/>
                  <a:gd name="T30" fmla="*/ 0 w 41"/>
                  <a:gd name="T31" fmla="*/ 55 h 55"/>
                  <a:gd name="T32" fmla="*/ 0 w 41"/>
                  <a:gd name="T33" fmla="*/ 2 h 55"/>
                  <a:gd name="T34" fmla="*/ 8 w 41"/>
                  <a:gd name="T35" fmla="*/ 2 h 55"/>
                  <a:gd name="T36" fmla="*/ 8 w 41"/>
                  <a:gd name="T37" fmla="*/ 8 h 55"/>
                  <a:gd name="T38" fmla="*/ 8 w 41"/>
                  <a:gd name="T39" fmla="*/ 8 h 55"/>
                  <a:gd name="T40" fmla="*/ 14 w 41"/>
                  <a:gd name="T41" fmla="*/ 2 h 55"/>
                  <a:gd name="T42" fmla="*/ 21 w 41"/>
                  <a:gd name="T43" fmla="*/ 0 h 55"/>
                  <a:gd name="T44" fmla="*/ 21 w 41"/>
                  <a:gd name="T45" fmla="*/ 0 h 55"/>
                  <a:gd name="T46" fmla="*/ 29 w 41"/>
                  <a:gd name="T47" fmla="*/ 2 h 55"/>
                  <a:gd name="T48" fmla="*/ 35 w 41"/>
                  <a:gd name="T49" fmla="*/ 6 h 55"/>
                  <a:gd name="T50" fmla="*/ 35 w 41"/>
                  <a:gd name="T51" fmla="*/ 6 h 55"/>
                  <a:gd name="T52" fmla="*/ 39 w 41"/>
                  <a:gd name="T53" fmla="*/ 12 h 55"/>
                  <a:gd name="T54" fmla="*/ 41 w 41"/>
                  <a:gd name="T55" fmla="*/ 20 h 55"/>
                  <a:gd name="T56" fmla="*/ 41 w 41"/>
                  <a:gd name="T57" fmla="*/ 55 h 55"/>
                  <a:gd name="T58" fmla="*/ 33 w 41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1" y="20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235"/>
              <p:cNvSpPr>
                <a:spLocks noEditPoints="1"/>
              </p:cNvSpPr>
              <p:nvPr/>
            </p:nvSpPr>
            <p:spPr bwMode="auto">
              <a:xfrm>
                <a:off x="1817" y="3908"/>
                <a:ext cx="43" cy="78"/>
              </a:xfrm>
              <a:custGeom>
                <a:avLst/>
                <a:gdLst>
                  <a:gd name="T0" fmla="*/ 37 w 43"/>
                  <a:gd name="T1" fmla="*/ 72 h 78"/>
                  <a:gd name="T2" fmla="*/ 19 w 43"/>
                  <a:gd name="T3" fmla="*/ 78 h 78"/>
                  <a:gd name="T4" fmla="*/ 9 w 43"/>
                  <a:gd name="T5" fmla="*/ 78 h 78"/>
                  <a:gd name="T6" fmla="*/ 2 w 43"/>
                  <a:gd name="T7" fmla="*/ 72 h 78"/>
                  <a:gd name="T8" fmla="*/ 7 w 43"/>
                  <a:gd name="T9" fmla="*/ 67 h 78"/>
                  <a:gd name="T10" fmla="*/ 13 w 43"/>
                  <a:gd name="T11" fmla="*/ 70 h 78"/>
                  <a:gd name="T12" fmla="*/ 19 w 43"/>
                  <a:gd name="T13" fmla="*/ 72 h 78"/>
                  <a:gd name="T14" fmla="*/ 31 w 43"/>
                  <a:gd name="T15" fmla="*/ 68 h 78"/>
                  <a:gd name="T16" fmla="*/ 33 w 43"/>
                  <a:gd name="T17" fmla="*/ 63 h 78"/>
                  <a:gd name="T18" fmla="*/ 35 w 43"/>
                  <a:gd name="T19" fmla="*/ 47 h 78"/>
                  <a:gd name="T20" fmla="*/ 27 w 43"/>
                  <a:gd name="T21" fmla="*/ 53 h 78"/>
                  <a:gd name="T22" fmla="*/ 19 w 43"/>
                  <a:gd name="T23" fmla="*/ 55 h 78"/>
                  <a:gd name="T24" fmla="*/ 11 w 43"/>
                  <a:gd name="T25" fmla="*/ 53 h 78"/>
                  <a:gd name="T26" fmla="*/ 7 w 43"/>
                  <a:gd name="T27" fmla="*/ 49 h 78"/>
                  <a:gd name="T28" fmla="*/ 3 w 43"/>
                  <a:gd name="T29" fmla="*/ 45 h 78"/>
                  <a:gd name="T30" fmla="*/ 2 w 43"/>
                  <a:gd name="T31" fmla="*/ 41 h 78"/>
                  <a:gd name="T32" fmla="*/ 0 w 43"/>
                  <a:gd name="T33" fmla="*/ 27 h 78"/>
                  <a:gd name="T34" fmla="*/ 2 w 43"/>
                  <a:gd name="T35" fmla="*/ 14 h 78"/>
                  <a:gd name="T36" fmla="*/ 7 w 43"/>
                  <a:gd name="T37" fmla="*/ 6 h 78"/>
                  <a:gd name="T38" fmla="*/ 11 w 43"/>
                  <a:gd name="T39" fmla="*/ 2 h 78"/>
                  <a:gd name="T40" fmla="*/ 19 w 43"/>
                  <a:gd name="T41" fmla="*/ 0 h 78"/>
                  <a:gd name="T42" fmla="*/ 27 w 43"/>
                  <a:gd name="T43" fmla="*/ 2 h 78"/>
                  <a:gd name="T44" fmla="*/ 35 w 43"/>
                  <a:gd name="T45" fmla="*/ 8 h 78"/>
                  <a:gd name="T46" fmla="*/ 43 w 43"/>
                  <a:gd name="T47" fmla="*/ 2 h 78"/>
                  <a:gd name="T48" fmla="*/ 43 w 43"/>
                  <a:gd name="T49" fmla="*/ 57 h 78"/>
                  <a:gd name="T50" fmla="*/ 37 w 43"/>
                  <a:gd name="T51" fmla="*/ 72 h 78"/>
                  <a:gd name="T52" fmla="*/ 33 w 43"/>
                  <a:gd name="T53" fmla="*/ 20 h 78"/>
                  <a:gd name="T54" fmla="*/ 33 w 43"/>
                  <a:gd name="T55" fmla="*/ 14 h 78"/>
                  <a:gd name="T56" fmla="*/ 27 w 43"/>
                  <a:gd name="T57" fmla="*/ 10 h 78"/>
                  <a:gd name="T58" fmla="*/ 21 w 43"/>
                  <a:gd name="T59" fmla="*/ 8 h 78"/>
                  <a:gd name="T60" fmla="*/ 13 w 43"/>
                  <a:gd name="T61" fmla="*/ 10 h 78"/>
                  <a:gd name="T62" fmla="*/ 9 w 43"/>
                  <a:gd name="T63" fmla="*/ 14 h 78"/>
                  <a:gd name="T64" fmla="*/ 7 w 43"/>
                  <a:gd name="T65" fmla="*/ 20 h 78"/>
                  <a:gd name="T66" fmla="*/ 7 w 43"/>
                  <a:gd name="T67" fmla="*/ 27 h 78"/>
                  <a:gd name="T68" fmla="*/ 7 w 43"/>
                  <a:gd name="T69" fmla="*/ 35 h 78"/>
                  <a:gd name="T70" fmla="*/ 9 w 43"/>
                  <a:gd name="T71" fmla="*/ 41 h 78"/>
                  <a:gd name="T72" fmla="*/ 13 w 43"/>
                  <a:gd name="T73" fmla="*/ 45 h 78"/>
                  <a:gd name="T74" fmla="*/ 21 w 43"/>
                  <a:gd name="T75" fmla="*/ 47 h 78"/>
                  <a:gd name="T76" fmla="*/ 27 w 43"/>
                  <a:gd name="T77" fmla="*/ 45 h 78"/>
                  <a:gd name="T78" fmla="*/ 33 w 43"/>
                  <a:gd name="T79" fmla="*/ 41 h 78"/>
                  <a:gd name="T80" fmla="*/ 33 w 43"/>
                  <a:gd name="T81" fmla="*/ 35 h 78"/>
                  <a:gd name="T82" fmla="*/ 35 w 43"/>
                  <a:gd name="T83" fmla="*/ 27 h 78"/>
                  <a:gd name="T84" fmla="*/ 33 w 43"/>
                  <a:gd name="T8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78">
                    <a:moveTo>
                      <a:pt x="37" y="72"/>
                    </a:moveTo>
                    <a:lnTo>
                      <a:pt x="37" y="72"/>
                    </a:lnTo>
                    <a:lnTo>
                      <a:pt x="2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" y="72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3" y="70"/>
                    </a:lnTo>
                    <a:lnTo>
                      <a:pt x="13" y="70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7" y="70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3" y="63"/>
                    </a:lnTo>
                    <a:lnTo>
                      <a:pt x="35" y="55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3" y="4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5" y="8"/>
                    </a:lnTo>
                    <a:lnTo>
                      <a:pt x="35" y="2"/>
                    </a:lnTo>
                    <a:lnTo>
                      <a:pt x="43" y="2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65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3" y="20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236"/>
              <p:cNvSpPr>
                <a:spLocks noEditPoints="1"/>
              </p:cNvSpPr>
              <p:nvPr/>
            </p:nvSpPr>
            <p:spPr bwMode="auto">
              <a:xfrm>
                <a:off x="2492" y="3506"/>
                <a:ext cx="56" cy="82"/>
              </a:xfrm>
              <a:custGeom>
                <a:avLst/>
                <a:gdLst>
                  <a:gd name="T0" fmla="*/ 48 w 56"/>
                  <a:gd name="T1" fmla="*/ 76 h 82"/>
                  <a:gd name="T2" fmla="*/ 48 w 56"/>
                  <a:gd name="T3" fmla="*/ 76 h 82"/>
                  <a:gd name="T4" fmla="*/ 41 w 56"/>
                  <a:gd name="T5" fmla="*/ 80 h 82"/>
                  <a:gd name="T6" fmla="*/ 31 w 56"/>
                  <a:gd name="T7" fmla="*/ 82 h 82"/>
                  <a:gd name="T8" fmla="*/ 0 w 56"/>
                  <a:gd name="T9" fmla="*/ 82 h 82"/>
                  <a:gd name="T10" fmla="*/ 0 w 56"/>
                  <a:gd name="T11" fmla="*/ 0 h 82"/>
                  <a:gd name="T12" fmla="*/ 31 w 56"/>
                  <a:gd name="T13" fmla="*/ 0 h 82"/>
                  <a:gd name="T14" fmla="*/ 31 w 56"/>
                  <a:gd name="T15" fmla="*/ 0 h 82"/>
                  <a:gd name="T16" fmla="*/ 41 w 56"/>
                  <a:gd name="T17" fmla="*/ 2 h 82"/>
                  <a:gd name="T18" fmla="*/ 48 w 56"/>
                  <a:gd name="T19" fmla="*/ 6 h 82"/>
                  <a:gd name="T20" fmla="*/ 48 w 56"/>
                  <a:gd name="T21" fmla="*/ 6 h 82"/>
                  <a:gd name="T22" fmla="*/ 52 w 56"/>
                  <a:gd name="T23" fmla="*/ 14 h 82"/>
                  <a:gd name="T24" fmla="*/ 54 w 56"/>
                  <a:gd name="T25" fmla="*/ 22 h 82"/>
                  <a:gd name="T26" fmla="*/ 54 w 56"/>
                  <a:gd name="T27" fmla="*/ 22 h 82"/>
                  <a:gd name="T28" fmla="*/ 54 w 56"/>
                  <a:gd name="T29" fmla="*/ 28 h 82"/>
                  <a:gd name="T30" fmla="*/ 50 w 56"/>
                  <a:gd name="T31" fmla="*/ 33 h 82"/>
                  <a:gd name="T32" fmla="*/ 50 w 56"/>
                  <a:gd name="T33" fmla="*/ 33 h 82"/>
                  <a:gd name="T34" fmla="*/ 47 w 56"/>
                  <a:gd name="T35" fmla="*/ 37 h 82"/>
                  <a:gd name="T36" fmla="*/ 43 w 56"/>
                  <a:gd name="T37" fmla="*/ 39 h 82"/>
                  <a:gd name="T38" fmla="*/ 43 w 56"/>
                  <a:gd name="T39" fmla="*/ 39 h 82"/>
                  <a:gd name="T40" fmla="*/ 48 w 56"/>
                  <a:gd name="T41" fmla="*/ 43 h 82"/>
                  <a:gd name="T42" fmla="*/ 52 w 56"/>
                  <a:gd name="T43" fmla="*/ 47 h 82"/>
                  <a:gd name="T44" fmla="*/ 52 w 56"/>
                  <a:gd name="T45" fmla="*/ 47 h 82"/>
                  <a:gd name="T46" fmla="*/ 54 w 56"/>
                  <a:gd name="T47" fmla="*/ 53 h 82"/>
                  <a:gd name="T48" fmla="*/ 56 w 56"/>
                  <a:gd name="T49" fmla="*/ 59 h 82"/>
                  <a:gd name="T50" fmla="*/ 56 w 56"/>
                  <a:gd name="T51" fmla="*/ 59 h 82"/>
                  <a:gd name="T52" fmla="*/ 54 w 56"/>
                  <a:gd name="T53" fmla="*/ 69 h 82"/>
                  <a:gd name="T54" fmla="*/ 48 w 56"/>
                  <a:gd name="T55" fmla="*/ 76 h 82"/>
                  <a:gd name="T56" fmla="*/ 48 w 56"/>
                  <a:gd name="T57" fmla="*/ 76 h 82"/>
                  <a:gd name="T58" fmla="*/ 41 w 56"/>
                  <a:gd name="T59" fmla="*/ 12 h 82"/>
                  <a:gd name="T60" fmla="*/ 41 w 56"/>
                  <a:gd name="T61" fmla="*/ 12 h 82"/>
                  <a:gd name="T62" fmla="*/ 37 w 56"/>
                  <a:gd name="T63" fmla="*/ 8 h 82"/>
                  <a:gd name="T64" fmla="*/ 29 w 56"/>
                  <a:gd name="T65" fmla="*/ 8 h 82"/>
                  <a:gd name="T66" fmla="*/ 8 w 56"/>
                  <a:gd name="T67" fmla="*/ 8 h 82"/>
                  <a:gd name="T68" fmla="*/ 8 w 56"/>
                  <a:gd name="T69" fmla="*/ 35 h 82"/>
                  <a:gd name="T70" fmla="*/ 29 w 56"/>
                  <a:gd name="T71" fmla="*/ 35 h 82"/>
                  <a:gd name="T72" fmla="*/ 29 w 56"/>
                  <a:gd name="T73" fmla="*/ 35 h 82"/>
                  <a:gd name="T74" fmla="*/ 37 w 56"/>
                  <a:gd name="T75" fmla="*/ 35 h 82"/>
                  <a:gd name="T76" fmla="*/ 41 w 56"/>
                  <a:gd name="T77" fmla="*/ 33 h 82"/>
                  <a:gd name="T78" fmla="*/ 41 w 56"/>
                  <a:gd name="T79" fmla="*/ 33 h 82"/>
                  <a:gd name="T80" fmla="*/ 45 w 56"/>
                  <a:gd name="T81" fmla="*/ 28 h 82"/>
                  <a:gd name="T82" fmla="*/ 47 w 56"/>
                  <a:gd name="T83" fmla="*/ 22 h 82"/>
                  <a:gd name="T84" fmla="*/ 47 w 56"/>
                  <a:gd name="T85" fmla="*/ 22 h 82"/>
                  <a:gd name="T86" fmla="*/ 45 w 56"/>
                  <a:gd name="T87" fmla="*/ 16 h 82"/>
                  <a:gd name="T88" fmla="*/ 41 w 56"/>
                  <a:gd name="T89" fmla="*/ 12 h 82"/>
                  <a:gd name="T90" fmla="*/ 41 w 56"/>
                  <a:gd name="T91" fmla="*/ 12 h 82"/>
                  <a:gd name="T92" fmla="*/ 43 w 56"/>
                  <a:gd name="T93" fmla="*/ 47 h 82"/>
                  <a:gd name="T94" fmla="*/ 43 w 56"/>
                  <a:gd name="T95" fmla="*/ 47 h 82"/>
                  <a:gd name="T96" fmla="*/ 37 w 56"/>
                  <a:gd name="T97" fmla="*/ 45 h 82"/>
                  <a:gd name="T98" fmla="*/ 31 w 56"/>
                  <a:gd name="T99" fmla="*/ 43 h 82"/>
                  <a:gd name="T100" fmla="*/ 8 w 56"/>
                  <a:gd name="T101" fmla="*/ 43 h 82"/>
                  <a:gd name="T102" fmla="*/ 8 w 56"/>
                  <a:gd name="T103" fmla="*/ 74 h 82"/>
                  <a:gd name="T104" fmla="*/ 31 w 56"/>
                  <a:gd name="T105" fmla="*/ 74 h 82"/>
                  <a:gd name="T106" fmla="*/ 31 w 56"/>
                  <a:gd name="T107" fmla="*/ 74 h 82"/>
                  <a:gd name="T108" fmla="*/ 37 w 56"/>
                  <a:gd name="T109" fmla="*/ 72 h 82"/>
                  <a:gd name="T110" fmla="*/ 43 w 56"/>
                  <a:gd name="T111" fmla="*/ 70 h 82"/>
                  <a:gd name="T112" fmla="*/ 43 w 56"/>
                  <a:gd name="T113" fmla="*/ 70 h 82"/>
                  <a:gd name="T114" fmla="*/ 47 w 56"/>
                  <a:gd name="T115" fmla="*/ 65 h 82"/>
                  <a:gd name="T116" fmla="*/ 47 w 56"/>
                  <a:gd name="T117" fmla="*/ 59 h 82"/>
                  <a:gd name="T118" fmla="*/ 47 w 56"/>
                  <a:gd name="T119" fmla="*/ 59 h 82"/>
                  <a:gd name="T120" fmla="*/ 47 w 56"/>
                  <a:gd name="T121" fmla="*/ 53 h 82"/>
                  <a:gd name="T122" fmla="*/ 43 w 56"/>
                  <a:gd name="T123" fmla="*/ 47 h 82"/>
                  <a:gd name="T124" fmla="*/ 43 w 56"/>
                  <a:gd name="T125" fmla="*/ 4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2">
                    <a:moveTo>
                      <a:pt x="48" y="76"/>
                    </a:moveTo>
                    <a:lnTo>
                      <a:pt x="48" y="76"/>
                    </a:lnTo>
                    <a:lnTo>
                      <a:pt x="41" y="80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2" y="1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37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8" y="43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3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69"/>
                    </a:lnTo>
                    <a:lnTo>
                      <a:pt x="48" y="76"/>
                    </a:lnTo>
                    <a:lnTo>
                      <a:pt x="48" y="76"/>
                    </a:lnTo>
                    <a:close/>
                    <a:moveTo>
                      <a:pt x="41" y="12"/>
                    </a:moveTo>
                    <a:lnTo>
                      <a:pt x="41" y="12"/>
                    </a:lnTo>
                    <a:lnTo>
                      <a:pt x="37" y="8"/>
                    </a:lnTo>
                    <a:lnTo>
                      <a:pt x="29" y="8"/>
                    </a:lnTo>
                    <a:lnTo>
                      <a:pt x="8" y="8"/>
                    </a:lnTo>
                    <a:lnTo>
                      <a:pt x="8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7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5" y="28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41" y="12"/>
                    </a:lnTo>
                    <a:close/>
                    <a:moveTo>
                      <a:pt x="43" y="47"/>
                    </a:moveTo>
                    <a:lnTo>
                      <a:pt x="43" y="47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8" y="43"/>
                    </a:lnTo>
                    <a:lnTo>
                      <a:pt x="8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7" y="72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47" y="65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3"/>
                    </a:lnTo>
                    <a:lnTo>
                      <a:pt x="43" y="47"/>
                    </a:lnTo>
                    <a:lnTo>
                      <a:pt x="4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237"/>
              <p:cNvSpPr>
                <a:spLocks noEditPoints="1"/>
              </p:cNvSpPr>
              <p:nvPr/>
            </p:nvSpPr>
            <p:spPr bwMode="auto">
              <a:xfrm>
                <a:off x="2564" y="3532"/>
                <a:ext cx="45" cy="56"/>
              </a:xfrm>
              <a:custGeom>
                <a:avLst/>
                <a:gdLst>
                  <a:gd name="T0" fmla="*/ 8 w 45"/>
                  <a:gd name="T1" fmla="*/ 29 h 56"/>
                  <a:gd name="T2" fmla="*/ 8 w 45"/>
                  <a:gd name="T3" fmla="*/ 29 h 56"/>
                  <a:gd name="T4" fmla="*/ 10 w 45"/>
                  <a:gd name="T5" fmla="*/ 39 h 56"/>
                  <a:gd name="T6" fmla="*/ 12 w 45"/>
                  <a:gd name="T7" fmla="*/ 44 h 56"/>
                  <a:gd name="T8" fmla="*/ 12 w 45"/>
                  <a:gd name="T9" fmla="*/ 44 h 56"/>
                  <a:gd name="T10" fmla="*/ 17 w 45"/>
                  <a:gd name="T11" fmla="*/ 48 h 56"/>
                  <a:gd name="T12" fmla="*/ 23 w 45"/>
                  <a:gd name="T13" fmla="*/ 48 h 56"/>
                  <a:gd name="T14" fmla="*/ 23 w 45"/>
                  <a:gd name="T15" fmla="*/ 48 h 56"/>
                  <a:gd name="T16" fmla="*/ 33 w 45"/>
                  <a:gd name="T17" fmla="*/ 48 h 56"/>
                  <a:gd name="T18" fmla="*/ 33 w 45"/>
                  <a:gd name="T19" fmla="*/ 48 h 56"/>
                  <a:gd name="T20" fmla="*/ 39 w 45"/>
                  <a:gd name="T21" fmla="*/ 43 h 56"/>
                  <a:gd name="T22" fmla="*/ 45 w 45"/>
                  <a:gd name="T23" fmla="*/ 48 h 56"/>
                  <a:gd name="T24" fmla="*/ 45 w 45"/>
                  <a:gd name="T25" fmla="*/ 48 h 56"/>
                  <a:gd name="T26" fmla="*/ 35 w 45"/>
                  <a:gd name="T27" fmla="*/ 54 h 56"/>
                  <a:gd name="T28" fmla="*/ 35 w 45"/>
                  <a:gd name="T29" fmla="*/ 54 h 56"/>
                  <a:gd name="T30" fmla="*/ 31 w 45"/>
                  <a:gd name="T31" fmla="*/ 56 h 56"/>
                  <a:gd name="T32" fmla="*/ 23 w 45"/>
                  <a:gd name="T33" fmla="*/ 56 h 56"/>
                  <a:gd name="T34" fmla="*/ 23 w 45"/>
                  <a:gd name="T35" fmla="*/ 56 h 56"/>
                  <a:gd name="T36" fmla="*/ 14 w 45"/>
                  <a:gd name="T37" fmla="*/ 54 h 56"/>
                  <a:gd name="T38" fmla="*/ 6 w 45"/>
                  <a:gd name="T39" fmla="*/ 48 h 56"/>
                  <a:gd name="T40" fmla="*/ 6 w 45"/>
                  <a:gd name="T41" fmla="*/ 48 h 56"/>
                  <a:gd name="T42" fmla="*/ 2 w 45"/>
                  <a:gd name="T43" fmla="*/ 41 h 56"/>
                  <a:gd name="T44" fmla="*/ 0 w 45"/>
                  <a:gd name="T45" fmla="*/ 27 h 56"/>
                  <a:gd name="T46" fmla="*/ 0 w 45"/>
                  <a:gd name="T47" fmla="*/ 27 h 56"/>
                  <a:gd name="T48" fmla="*/ 2 w 45"/>
                  <a:gd name="T49" fmla="*/ 15 h 56"/>
                  <a:gd name="T50" fmla="*/ 6 w 45"/>
                  <a:gd name="T51" fmla="*/ 5 h 56"/>
                  <a:gd name="T52" fmla="*/ 6 w 45"/>
                  <a:gd name="T53" fmla="*/ 5 h 56"/>
                  <a:gd name="T54" fmla="*/ 14 w 45"/>
                  <a:gd name="T55" fmla="*/ 2 h 56"/>
                  <a:gd name="T56" fmla="*/ 23 w 45"/>
                  <a:gd name="T57" fmla="*/ 0 h 56"/>
                  <a:gd name="T58" fmla="*/ 23 w 45"/>
                  <a:gd name="T59" fmla="*/ 0 h 56"/>
                  <a:gd name="T60" fmla="*/ 33 w 45"/>
                  <a:gd name="T61" fmla="*/ 0 h 56"/>
                  <a:gd name="T62" fmla="*/ 39 w 45"/>
                  <a:gd name="T63" fmla="*/ 5 h 56"/>
                  <a:gd name="T64" fmla="*/ 39 w 45"/>
                  <a:gd name="T65" fmla="*/ 5 h 56"/>
                  <a:gd name="T66" fmla="*/ 45 w 45"/>
                  <a:gd name="T67" fmla="*/ 15 h 56"/>
                  <a:gd name="T68" fmla="*/ 45 w 45"/>
                  <a:gd name="T69" fmla="*/ 25 h 56"/>
                  <a:gd name="T70" fmla="*/ 45 w 45"/>
                  <a:gd name="T71" fmla="*/ 29 h 56"/>
                  <a:gd name="T72" fmla="*/ 8 w 45"/>
                  <a:gd name="T73" fmla="*/ 29 h 56"/>
                  <a:gd name="T74" fmla="*/ 37 w 45"/>
                  <a:gd name="T75" fmla="*/ 19 h 56"/>
                  <a:gd name="T76" fmla="*/ 37 w 45"/>
                  <a:gd name="T77" fmla="*/ 19 h 56"/>
                  <a:gd name="T78" fmla="*/ 35 w 45"/>
                  <a:gd name="T79" fmla="*/ 13 h 56"/>
                  <a:gd name="T80" fmla="*/ 35 w 45"/>
                  <a:gd name="T81" fmla="*/ 13 h 56"/>
                  <a:gd name="T82" fmla="*/ 33 w 45"/>
                  <a:gd name="T83" fmla="*/ 11 h 56"/>
                  <a:gd name="T84" fmla="*/ 31 w 45"/>
                  <a:gd name="T85" fmla="*/ 7 h 56"/>
                  <a:gd name="T86" fmla="*/ 31 w 45"/>
                  <a:gd name="T87" fmla="*/ 7 h 56"/>
                  <a:gd name="T88" fmla="*/ 27 w 45"/>
                  <a:gd name="T89" fmla="*/ 5 h 56"/>
                  <a:gd name="T90" fmla="*/ 23 w 45"/>
                  <a:gd name="T91" fmla="*/ 5 h 56"/>
                  <a:gd name="T92" fmla="*/ 23 w 45"/>
                  <a:gd name="T93" fmla="*/ 5 h 56"/>
                  <a:gd name="T94" fmla="*/ 17 w 45"/>
                  <a:gd name="T95" fmla="*/ 5 h 56"/>
                  <a:gd name="T96" fmla="*/ 14 w 45"/>
                  <a:gd name="T97" fmla="*/ 7 h 56"/>
                  <a:gd name="T98" fmla="*/ 14 w 45"/>
                  <a:gd name="T99" fmla="*/ 7 h 56"/>
                  <a:gd name="T100" fmla="*/ 12 w 45"/>
                  <a:gd name="T101" fmla="*/ 11 h 56"/>
                  <a:gd name="T102" fmla="*/ 10 w 45"/>
                  <a:gd name="T103" fmla="*/ 13 h 56"/>
                  <a:gd name="T104" fmla="*/ 10 w 45"/>
                  <a:gd name="T105" fmla="*/ 13 h 56"/>
                  <a:gd name="T106" fmla="*/ 8 w 45"/>
                  <a:gd name="T107" fmla="*/ 19 h 56"/>
                  <a:gd name="T108" fmla="*/ 8 w 45"/>
                  <a:gd name="T109" fmla="*/ 19 h 56"/>
                  <a:gd name="T110" fmla="*/ 8 w 45"/>
                  <a:gd name="T111" fmla="*/ 23 h 56"/>
                  <a:gd name="T112" fmla="*/ 37 w 45"/>
                  <a:gd name="T113" fmla="*/ 23 h 56"/>
                  <a:gd name="T114" fmla="*/ 37 w 45"/>
                  <a:gd name="T115" fmla="*/ 23 h 56"/>
                  <a:gd name="T116" fmla="*/ 37 w 45"/>
                  <a:gd name="T117" fmla="*/ 19 h 56"/>
                  <a:gd name="T118" fmla="*/ 37 w 45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56">
                    <a:moveTo>
                      <a:pt x="8" y="29"/>
                    </a:moveTo>
                    <a:lnTo>
                      <a:pt x="8" y="29"/>
                    </a:lnTo>
                    <a:lnTo>
                      <a:pt x="10" y="39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7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9" y="43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4" y="54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15"/>
                    </a:lnTo>
                    <a:lnTo>
                      <a:pt x="45" y="25"/>
                    </a:lnTo>
                    <a:lnTo>
                      <a:pt x="45" y="29"/>
                    </a:lnTo>
                    <a:lnTo>
                      <a:pt x="8" y="29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238"/>
              <p:cNvSpPr>
                <a:spLocks/>
              </p:cNvSpPr>
              <p:nvPr/>
            </p:nvSpPr>
            <p:spPr bwMode="auto">
              <a:xfrm>
                <a:off x="2626" y="3532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21 h 56"/>
                  <a:gd name="T4" fmla="*/ 37 w 45"/>
                  <a:gd name="T5" fmla="*/ 21 h 56"/>
                  <a:gd name="T6" fmla="*/ 35 w 45"/>
                  <a:gd name="T7" fmla="*/ 15 h 56"/>
                  <a:gd name="T8" fmla="*/ 34 w 45"/>
                  <a:gd name="T9" fmla="*/ 9 h 56"/>
                  <a:gd name="T10" fmla="*/ 34 w 45"/>
                  <a:gd name="T11" fmla="*/ 9 h 56"/>
                  <a:gd name="T12" fmla="*/ 30 w 45"/>
                  <a:gd name="T13" fmla="*/ 7 h 56"/>
                  <a:gd name="T14" fmla="*/ 24 w 45"/>
                  <a:gd name="T15" fmla="*/ 5 h 56"/>
                  <a:gd name="T16" fmla="*/ 24 w 45"/>
                  <a:gd name="T17" fmla="*/ 5 h 56"/>
                  <a:gd name="T18" fmla="*/ 18 w 45"/>
                  <a:gd name="T19" fmla="*/ 7 h 56"/>
                  <a:gd name="T20" fmla="*/ 12 w 45"/>
                  <a:gd name="T21" fmla="*/ 9 h 56"/>
                  <a:gd name="T22" fmla="*/ 12 w 45"/>
                  <a:gd name="T23" fmla="*/ 9 h 56"/>
                  <a:gd name="T24" fmla="*/ 10 w 45"/>
                  <a:gd name="T25" fmla="*/ 15 h 56"/>
                  <a:gd name="T26" fmla="*/ 10 w 45"/>
                  <a:gd name="T27" fmla="*/ 21 h 56"/>
                  <a:gd name="T28" fmla="*/ 10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10 w 45"/>
                  <a:gd name="T35" fmla="*/ 0 h 56"/>
                  <a:gd name="T36" fmla="*/ 10 w 45"/>
                  <a:gd name="T37" fmla="*/ 5 h 56"/>
                  <a:gd name="T38" fmla="*/ 10 w 45"/>
                  <a:gd name="T39" fmla="*/ 5 h 56"/>
                  <a:gd name="T40" fmla="*/ 16 w 45"/>
                  <a:gd name="T41" fmla="*/ 0 h 56"/>
                  <a:gd name="T42" fmla="*/ 26 w 45"/>
                  <a:gd name="T43" fmla="*/ 0 h 56"/>
                  <a:gd name="T44" fmla="*/ 26 w 45"/>
                  <a:gd name="T45" fmla="*/ 0 h 56"/>
                  <a:gd name="T46" fmla="*/ 34 w 45"/>
                  <a:gd name="T47" fmla="*/ 0 h 56"/>
                  <a:gd name="T48" fmla="*/ 39 w 45"/>
                  <a:gd name="T49" fmla="*/ 3 h 56"/>
                  <a:gd name="T50" fmla="*/ 39 w 45"/>
                  <a:gd name="T51" fmla="*/ 3 h 56"/>
                  <a:gd name="T52" fmla="*/ 43 w 45"/>
                  <a:gd name="T53" fmla="*/ 11 h 56"/>
                  <a:gd name="T54" fmla="*/ 45 w 45"/>
                  <a:gd name="T55" fmla="*/ 19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21"/>
                    </a:lnTo>
                    <a:lnTo>
                      <a:pt x="37" y="21"/>
                    </a:lnTo>
                    <a:lnTo>
                      <a:pt x="35" y="15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0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5"/>
                    </a:lnTo>
                    <a:lnTo>
                      <a:pt x="10" y="21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3" y="11"/>
                    </a:lnTo>
                    <a:lnTo>
                      <a:pt x="45" y="19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239"/>
              <p:cNvSpPr>
                <a:spLocks/>
              </p:cNvSpPr>
              <p:nvPr/>
            </p:nvSpPr>
            <p:spPr bwMode="auto">
              <a:xfrm>
                <a:off x="2683" y="3532"/>
                <a:ext cx="49" cy="56"/>
              </a:xfrm>
              <a:custGeom>
                <a:avLst/>
                <a:gdLst>
                  <a:gd name="T0" fmla="*/ 27 w 49"/>
                  <a:gd name="T1" fmla="*/ 56 h 56"/>
                  <a:gd name="T2" fmla="*/ 19 w 49"/>
                  <a:gd name="T3" fmla="*/ 56 h 56"/>
                  <a:gd name="T4" fmla="*/ 0 w 49"/>
                  <a:gd name="T5" fmla="*/ 0 h 56"/>
                  <a:gd name="T6" fmla="*/ 8 w 49"/>
                  <a:gd name="T7" fmla="*/ 0 h 56"/>
                  <a:gd name="T8" fmla="*/ 23 w 49"/>
                  <a:gd name="T9" fmla="*/ 44 h 56"/>
                  <a:gd name="T10" fmla="*/ 39 w 49"/>
                  <a:gd name="T11" fmla="*/ 0 h 56"/>
                  <a:gd name="T12" fmla="*/ 49 w 49"/>
                  <a:gd name="T13" fmla="*/ 0 h 56"/>
                  <a:gd name="T14" fmla="*/ 27 w 49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7" y="56"/>
                    </a:moveTo>
                    <a:lnTo>
                      <a:pt x="19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4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240"/>
              <p:cNvSpPr>
                <a:spLocks noEditPoints="1"/>
              </p:cNvSpPr>
              <p:nvPr/>
            </p:nvSpPr>
            <p:spPr bwMode="auto">
              <a:xfrm>
                <a:off x="2738" y="3532"/>
                <a:ext cx="46" cy="56"/>
              </a:xfrm>
              <a:custGeom>
                <a:avLst/>
                <a:gdLst>
                  <a:gd name="T0" fmla="*/ 7 w 46"/>
                  <a:gd name="T1" fmla="*/ 29 h 56"/>
                  <a:gd name="T2" fmla="*/ 7 w 46"/>
                  <a:gd name="T3" fmla="*/ 29 h 56"/>
                  <a:gd name="T4" fmla="*/ 9 w 46"/>
                  <a:gd name="T5" fmla="*/ 39 h 56"/>
                  <a:gd name="T6" fmla="*/ 13 w 46"/>
                  <a:gd name="T7" fmla="*/ 44 h 56"/>
                  <a:gd name="T8" fmla="*/ 13 w 46"/>
                  <a:gd name="T9" fmla="*/ 44 h 56"/>
                  <a:gd name="T10" fmla="*/ 17 w 46"/>
                  <a:gd name="T11" fmla="*/ 48 h 56"/>
                  <a:gd name="T12" fmla="*/ 25 w 46"/>
                  <a:gd name="T13" fmla="*/ 48 h 56"/>
                  <a:gd name="T14" fmla="*/ 25 w 46"/>
                  <a:gd name="T15" fmla="*/ 48 h 56"/>
                  <a:gd name="T16" fmla="*/ 33 w 46"/>
                  <a:gd name="T17" fmla="*/ 48 h 56"/>
                  <a:gd name="T18" fmla="*/ 33 w 46"/>
                  <a:gd name="T19" fmla="*/ 48 h 56"/>
                  <a:gd name="T20" fmla="*/ 41 w 46"/>
                  <a:gd name="T21" fmla="*/ 43 h 56"/>
                  <a:gd name="T22" fmla="*/ 44 w 46"/>
                  <a:gd name="T23" fmla="*/ 48 h 56"/>
                  <a:gd name="T24" fmla="*/ 44 w 46"/>
                  <a:gd name="T25" fmla="*/ 48 h 56"/>
                  <a:gd name="T26" fmla="*/ 37 w 46"/>
                  <a:gd name="T27" fmla="*/ 54 h 56"/>
                  <a:gd name="T28" fmla="*/ 37 w 46"/>
                  <a:gd name="T29" fmla="*/ 54 h 56"/>
                  <a:gd name="T30" fmla="*/ 31 w 46"/>
                  <a:gd name="T31" fmla="*/ 56 h 56"/>
                  <a:gd name="T32" fmla="*/ 25 w 46"/>
                  <a:gd name="T33" fmla="*/ 56 h 56"/>
                  <a:gd name="T34" fmla="*/ 25 w 46"/>
                  <a:gd name="T35" fmla="*/ 56 h 56"/>
                  <a:gd name="T36" fmla="*/ 15 w 46"/>
                  <a:gd name="T37" fmla="*/ 54 h 56"/>
                  <a:gd name="T38" fmla="*/ 7 w 46"/>
                  <a:gd name="T39" fmla="*/ 48 h 56"/>
                  <a:gd name="T40" fmla="*/ 7 w 46"/>
                  <a:gd name="T41" fmla="*/ 48 h 56"/>
                  <a:gd name="T42" fmla="*/ 2 w 46"/>
                  <a:gd name="T43" fmla="*/ 41 h 56"/>
                  <a:gd name="T44" fmla="*/ 0 w 46"/>
                  <a:gd name="T45" fmla="*/ 27 h 56"/>
                  <a:gd name="T46" fmla="*/ 0 w 46"/>
                  <a:gd name="T47" fmla="*/ 27 h 56"/>
                  <a:gd name="T48" fmla="*/ 2 w 46"/>
                  <a:gd name="T49" fmla="*/ 15 h 56"/>
                  <a:gd name="T50" fmla="*/ 5 w 46"/>
                  <a:gd name="T51" fmla="*/ 5 h 56"/>
                  <a:gd name="T52" fmla="*/ 5 w 46"/>
                  <a:gd name="T53" fmla="*/ 5 h 56"/>
                  <a:gd name="T54" fmla="*/ 13 w 46"/>
                  <a:gd name="T55" fmla="*/ 2 h 56"/>
                  <a:gd name="T56" fmla="*/ 23 w 46"/>
                  <a:gd name="T57" fmla="*/ 0 h 56"/>
                  <a:gd name="T58" fmla="*/ 23 w 46"/>
                  <a:gd name="T59" fmla="*/ 0 h 56"/>
                  <a:gd name="T60" fmla="*/ 33 w 46"/>
                  <a:gd name="T61" fmla="*/ 0 h 56"/>
                  <a:gd name="T62" fmla="*/ 41 w 46"/>
                  <a:gd name="T63" fmla="*/ 5 h 56"/>
                  <a:gd name="T64" fmla="*/ 41 w 46"/>
                  <a:gd name="T65" fmla="*/ 5 h 56"/>
                  <a:gd name="T66" fmla="*/ 44 w 46"/>
                  <a:gd name="T67" fmla="*/ 15 h 56"/>
                  <a:gd name="T68" fmla="*/ 46 w 46"/>
                  <a:gd name="T69" fmla="*/ 25 h 56"/>
                  <a:gd name="T70" fmla="*/ 46 w 46"/>
                  <a:gd name="T71" fmla="*/ 29 h 56"/>
                  <a:gd name="T72" fmla="*/ 7 w 46"/>
                  <a:gd name="T73" fmla="*/ 29 h 56"/>
                  <a:gd name="T74" fmla="*/ 37 w 46"/>
                  <a:gd name="T75" fmla="*/ 19 h 56"/>
                  <a:gd name="T76" fmla="*/ 37 w 46"/>
                  <a:gd name="T77" fmla="*/ 19 h 56"/>
                  <a:gd name="T78" fmla="*/ 37 w 46"/>
                  <a:gd name="T79" fmla="*/ 13 h 56"/>
                  <a:gd name="T80" fmla="*/ 37 w 46"/>
                  <a:gd name="T81" fmla="*/ 13 h 56"/>
                  <a:gd name="T82" fmla="*/ 35 w 46"/>
                  <a:gd name="T83" fmla="*/ 11 h 56"/>
                  <a:gd name="T84" fmla="*/ 31 w 46"/>
                  <a:gd name="T85" fmla="*/ 7 h 56"/>
                  <a:gd name="T86" fmla="*/ 31 w 46"/>
                  <a:gd name="T87" fmla="*/ 7 h 56"/>
                  <a:gd name="T88" fmla="*/ 27 w 46"/>
                  <a:gd name="T89" fmla="*/ 5 h 56"/>
                  <a:gd name="T90" fmla="*/ 23 w 46"/>
                  <a:gd name="T91" fmla="*/ 5 h 56"/>
                  <a:gd name="T92" fmla="*/ 23 w 46"/>
                  <a:gd name="T93" fmla="*/ 5 h 56"/>
                  <a:gd name="T94" fmla="*/ 19 w 46"/>
                  <a:gd name="T95" fmla="*/ 5 h 56"/>
                  <a:gd name="T96" fmla="*/ 15 w 46"/>
                  <a:gd name="T97" fmla="*/ 7 h 56"/>
                  <a:gd name="T98" fmla="*/ 15 w 46"/>
                  <a:gd name="T99" fmla="*/ 7 h 56"/>
                  <a:gd name="T100" fmla="*/ 11 w 46"/>
                  <a:gd name="T101" fmla="*/ 11 h 56"/>
                  <a:gd name="T102" fmla="*/ 9 w 46"/>
                  <a:gd name="T103" fmla="*/ 13 h 56"/>
                  <a:gd name="T104" fmla="*/ 9 w 46"/>
                  <a:gd name="T105" fmla="*/ 13 h 56"/>
                  <a:gd name="T106" fmla="*/ 9 w 46"/>
                  <a:gd name="T107" fmla="*/ 19 h 56"/>
                  <a:gd name="T108" fmla="*/ 9 w 46"/>
                  <a:gd name="T109" fmla="*/ 19 h 56"/>
                  <a:gd name="T110" fmla="*/ 7 w 46"/>
                  <a:gd name="T111" fmla="*/ 23 h 56"/>
                  <a:gd name="T112" fmla="*/ 39 w 46"/>
                  <a:gd name="T113" fmla="*/ 23 h 56"/>
                  <a:gd name="T114" fmla="*/ 39 w 46"/>
                  <a:gd name="T115" fmla="*/ 23 h 56"/>
                  <a:gd name="T116" fmla="*/ 37 w 46"/>
                  <a:gd name="T117" fmla="*/ 19 h 56"/>
                  <a:gd name="T118" fmla="*/ 37 w 46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56">
                    <a:moveTo>
                      <a:pt x="7" y="29"/>
                    </a:moveTo>
                    <a:lnTo>
                      <a:pt x="7" y="29"/>
                    </a:lnTo>
                    <a:lnTo>
                      <a:pt x="9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7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41" y="43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4" y="15"/>
                    </a:lnTo>
                    <a:lnTo>
                      <a:pt x="46" y="25"/>
                    </a:lnTo>
                    <a:lnTo>
                      <a:pt x="46" y="29"/>
                    </a:lnTo>
                    <a:lnTo>
                      <a:pt x="7" y="29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241"/>
              <p:cNvSpPr>
                <a:spLocks/>
              </p:cNvSpPr>
              <p:nvPr/>
            </p:nvSpPr>
            <p:spPr bwMode="auto">
              <a:xfrm>
                <a:off x="2802" y="3532"/>
                <a:ext cx="45" cy="56"/>
              </a:xfrm>
              <a:custGeom>
                <a:avLst/>
                <a:gdLst>
                  <a:gd name="T0" fmla="*/ 35 w 45"/>
                  <a:gd name="T1" fmla="*/ 56 h 56"/>
                  <a:gd name="T2" fmla="*/ 35 w 45"/>
                  <a:gd name="T3" fmla="*/ 21 h 56"/>
                  <a:gd name="T4" fmla="*/ 35 w 45"/>
                  <a:gd name="T5" fmla="*/ 21 h 56"/>
                  <a:gd name="T6" fmla="*/ 35 w 45"/>
                  <a:gd name="T7" fmla="*/ 15 h 56"/>
                  <a:gd name="T8" fmla="*/ 31 w 45"/>
                  <a:gd name="T9" fmla="*/ 9 h 56"/>
                  <a:gd name="T10" fmla="*/ 31 w 45"/>
                  <a:gd name="T11" fmla="*/ 9 h 56"/>
                  <a:gd name="T12" fmla="*/ 27 w 45"/>
                  <a:gd name="T13" fmla="*/ 7 h 56"/>
                  <a:gd name="T14" fmla="*/ 21 w 45"/>
                  <a:gd name="T15" fmla="*/ 5 h 56"/>
                  <a:gd name="T16" fmla="*/ 21 w 45"/>
                  <a:gd name="T17" fmla="*/ 5 h 56"/>
                  <a:gd name="T18" fmla="*/ 16 w 45"/>
                  <a:gd name="T19" fmla="*/ 7 h 56"/>
                  <a:gd name="T20" fmla="*/ 12 w 45"/>
                  <a:gd name="T21" fmla="*/ 9 h 56"/>
                  <a:gd name="T22" fmla="*/ 12 w 45"/>
                  <a:gd name="T23" fmla="*/ 9 h 56"/>
                  <a:gd name="T24" fmla="*/ 10 w 45"/>
                  <a:gd name="T25" fmla="*/ 15 h 56"/>
                  <a:gd name="T26" fmla="*/ 8 w 45"/>
                  <a:gd name="T27" fmla="*/ 21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8 w 45"/>
                  <a:gd name="T35" fmla="*/ 0 h 56"/>
                  <a:gd name="T36" fmla="*/ 8 w 45"/>
                  <a:gd name="T37" fmla="*/ 5 h 56"/>
                  <a:gd name="T38" fmla="*/ 8 w 45"/>
                  <a:gd name="T39" fmla="*/ 5 h 56"/>
                  <a:gd name="T40" fmla="*/ 16 w 45"/>
                  <a:gd name="T41" fmla="*/ 0 h 56"/>
                  <a:gd name="T42" fmla="*/ 23 w 45"/>
                  <a:gd name="T43" fmla="*/ 0 h 56"/>
                  <a:gd name="T44" fmla="*/ 23 w 45"/>
                  <a:gd name="T45" fmla="*/ 0 h 56"/>
                  <a:gd name="T46" fmla="*/ 31 w 45"/>
                  <a:gd name="T47" fmla="*/ 0 h 56"/>
                  <a:gd name="T48" fmla="*/ 39 w 45"/>
                  <a:gd name="T49" fmla="*/ 3 h 56"/>
                  <a:gd name="T50" fmla="*/ 39 w 45"/>
                  <a:gd name="T51" fmla="*/ 3 h 56"/>
                  <a:gd name="T52" fmla="*/ 43 w 45"/>
                  <a:gd name="T53" fmla="*/ 11 h 56"/>
                  <a:gd name="T54" fmla="*/ 45 w 45"/>
                  <a:gd name="T55" fmla="*/ 19 h 56"/>
                  <a:gd name="T56" fmla="*/ 45 w 45"/>
                  <a:gd name="T57" fmla="*/ 56 h 56"/>
                  <a:gd name="T58" fmla="*/ 35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5" y="56"/>
                    </a:moveTo>
                    <a:lnTo>
                      <a:pt x="35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3" y="11"/>
                    </a:lnTo>
                    <a:lnTo>
                      <a:pt x="45" y="19"/>
                    </a:lnTo>
                    <a:lnTo>
                      <a:pt x="45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242"/>
              <p:cNvSpPr>
                <a:spLocks/>
              </p:cNvSpPr>
              <p:nvPr/>
            </p:nvSpPr>
            <p:spPr bwMode="auto">
              <a:xfrm>
                <a:off x="2864" y="3532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48 h 56"/>
                  <a:gd name="T4" fmla="*/ 37 w 45"/>
                  <a:gd name="T5" fmla="*/ 48 h 56"/>
                  <a:gd name="T6" fmla="*/ 30 w 45"/>
                  <a:gd name="T7" fmla="*/ 54 h 56"/>
                  <a:gd name="T8" fmla="*/ 22 w 45"/>
                  <a:gd name="T9" fmla="*/ 56 h 56"/>
                  <a:gd name="T10" fmla="*/ 22 w 45"/>
                  <a:gd name="T11" fmla="*/ 56 h 56"/>
                  <a:gd name="T12" fmla="*/ 14 w 45"/>
                  <a:gd name="T13" fmla="*/ 54 h 56"/>
                  <a:gd name="T14" fmla="*/ 6 w 45"/>
                  <a:gd name="T15" fmla="*/ 50 h 56"/>
                  <a:gd name="T16" fmla="*/ 6 w 45"/>
                  <a:gd name="T17" fmla="*/ 50 h 56"/>
                  <a:gd name="T18" fmla="*/ 2 w 45"/>
                  <a:gd name="T19" fmla="*/ 44 h 56"/>
                  <a:gd name="T20" fmla="*/ 0 w 45"/>
                  <a:gd name="T21" fmla="*/ 35 h 56"/>
                  <a:gd name="T22" fmla="*/ 0 w 45"/>
                  <a:gd name="T23" fmla="*/ 0 h 56"/>
                  <a:gd name="T24" fmla="*/ 10 w 45"/>
                  <a:gd name="T25" fmla="*/ 0 h 56"/>
                  <a:gd name="T26" fmla="*/ 10 w 45"/>
                  <a:gd name="T27" fmla="*/ 35 h 56"/>
                  <a:gd name="T28" fmla="*/ 10 w 45"/>
                  <a:gd name="T29" fmla="*/ 35 h 56"/>
                  <a:gd name="T30" fmla="*/ 10 w 45"/>
                  <a:gd name="T31" fmla="*/ 41 h 56"/>
                  <a:gd name="T32" fmla="*/ 14 w 45"/>
                  <a:gd name="T33" fmla="*/ 44 h 56"/>
                  <a:gd name="T34" fmla="*/ 14 w 45"/>
                  <a:gd name="T35" fmla="*/ 44 h 56"/>
                  <a:gd name="T36" fmla="*/ 18 w 45"/>
                  <a:gd name="T37" fmla="*/ 48 h 56"/>
                  <a:gd name="T38" fmla="*/ 24 w 45"/>
                  <a:gd name="T39" fmla="*/ 48 h 56"/>
                  <a:gd name="T40" fmla="*/ 24 w 45"/>
                  <a:gd name="T41" fmla="*/ 48 h 56"/>
                  <a:gd name="T42" fmla="*/ 30 w 45"/>
                  <a:gd name="T43" fmla="*/ 48 h 56"/>
                  <a:gd name="T44" fmla="*/ 34 w 45"/>
                  <a:gd name="T45" fmla="*/ 44 h 56"/>
                  <a:gd name="T46" fmla="*/ 34 w 45"/>
                  <a:gd name="T47" fmla="*/ 44 h 56"/>
                  <a:gd name="T48" fmla="*/ 36 w 45"/>
                  <a:gd name="T49" fmla="*/ 41 h 56"/>
                  <a:gd name="T50" fmla="*/ 37 w 45"/>
                  <a:gd name="T51" fmla="*/ 35 h 56"/>
                  <a:gd name="T52" fmla="*/ 37 w 45"/>
                  <a:gd name="T53" fmla="*/ 0 h 56"/>
                  <a:gd name="T54" fmla="*/ 45 w 45"/>
                  <a:gd name="T55" fmla="*/ 0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48"/>
                    </a:lnTo>
                    <a:lnTo>
                      <a:pt x="37" y="48"/>
                    </a:lnTo>
                    <a:lnTo>
                      <a:pt x="30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4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1"/>
                    </a:lnTo>
                    <a:lnTo>
                      <a:pt x="37" y="35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243"/>
              <p:cNvSpPr>
                <a:spLocks/>
              </p:cNvSpPr>
              <p:nvPr/>
            </p:nvSpPr>
            <p:spPr bwMode="auto">
              <a:xfrm>
                <a:off x="2925" y="3514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5 w 27"/>
                  <a:gd name="T5" fmla="*/ 72 h 74"/>
                  <a:gd name="T6" fmla="*/ 10 w 27"/>
                  <a:gd name="T7" fmla="*/ 70 h 74"/>
                  <a:gd name="T8" fmla="*/ 10 w 27"/>
                  <a:gd name="T9" fmla="*/ 70 h 74"/>
                  <a:gd name="T10" fmla="*/ 8 w 27"/>
                  <a:gd name="T11" fmla="*/ 64 h 74"/>
                  <a:gd name="T12" fmla="*/ 6 w 27"/>
                  <a:gd name="T13" fmla="*/ 59 h 74"/>
                  <a:gd name="T14" fmla="*/ 6 w 27"/>
                  <a:gd name="T15" fmla="*/ 23 h 74"/>
                  <a:gd name="T16" fmla="*/ 0 w 27"/>
                  <a:gd name="T17" fmla="*/ 23 h 74"/>
                  <a:gd name="T18" fmla="*/ 0 w 27"/>
                  <a:gd name="T19" fmla="*/ 18 h 74"/>
                  <a:gd name="T20" fmla="*/ 6 w 27"/>
                  <a:gd name="T21" fmla="*/ 18 h 74"/>
                  <a:gd name="T22" fmla="*/ 6 w 27"/>
                  <a:gd name="T23" fmla="*/ 0 h 74"/>
                  <a:gd name="T24" fmla="*/ 15 w 27"/>
                  <a:gd name="T25" fmla="*/ 0 h 74"/>
                  <a:gd name="T26" fmla="*/ 15 w 27"/>
                  <a:gd name="T27" fmla="*/ 18 h 74"/>
                  <a:gd name="T28" fmla="*/ 27 w 27"/>
                  <a:gd name="T29" fmla="*/ 18 h 74"/>
                  <a:gd name="T30" fmla="*/ 27 w 27"/>
                  <a:gd name="T31" fmla="*/ 23 h 74"/>
                  <a:gd name="T32" fmla="*/ 15 w 27"/>
                  <a:gd name="T33" fmla="*/ 23 h 74"/>
                  <a:gd name="T34" fmla="*/ 15 w 27"/>
                  <a:gd name="T35" fmla="*/ 59 h 74"/>
                  <a:gd name="T36" fmla="*/ 15 w 27"/>
                  <a:gd name="T37" fmla="*/ 59 h 74"/>
                  <a:gd name="T38" fmla="*/ 15 w 27"/>
                  <a:gd name="T39" fmla="*/ 62 h 74"/>
                  <a:gd name="T40" fmla="*/ 17 w 27"/>
                  <a:gd name="T41" fmla="*/ 64 h 74"/>
                  <a:gd name="T42" fmla="*/ 17 w 27"/>
                  <a:gd name="T43" fmla="*/ 64 h 74"/>
                  <a:gd name="T44" fmla="*/ 19 w 27"/>
                  <a:gd name="T45" fmla="*/ 66 h 74"/>
                  <a:gd name="T46" fmla="*/ 23 w 27"/>
                  <a:gd name="T47" fmla="*/ 66 h 74"/>
                  <a:gd name="T48" fmla="*/ 27 w 27"/>
                  <a:gd name="T49" fmla="*/ 66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5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4"/>
                    </a:lnTo>
                    <a:lnTo>
                      <a:pt x="6" y="59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5" y="18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15" y="23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244"/>
              <p:cNvSpPr>
                <a:spLocks noEditPoints="1"/>
              </p:cNvSpPr>
              <p:nvPr/>
            </p:nvSpPr>
            <p:spPr bwMode="auto">
              <a:xfrm>
                <a:off x="2964" y="3532"/>
                <a:ext cx="47" cy="56"/>
              </a:xfrm>
              <a:custGeom>
                <a:avLst/>
                <a:gdLst>
                  <a:gd name="T0" fmla="*/ 45 w 47"/>
                  <a:gd name="T1" fmla="*/ 41 h 56"/>
                  <a:gd name="T2" fmla="*/ 39 w 47"/>
                  <a:gd name="T3" fmla="*/ 50 h 56"/>
                  <a:gd name="T4" fmla="*/ 31 w 47"/>
                  <a:gd name="T5" fmla="*/ 54 h 56"/>
                  <a:gd name="T6" fmla="*/ 23 w 47"/>
                  <a:gd name="T7" fmla="*/ 56 h 56"/>
                  <a:gd name="T8" fmla="*/ 8 w 47"/>
                  <a:gd name="T9" fmla="*/ 50 h 56"/>
                  <a:gd name="T10" fmla="*/ 4 w 47"/>
                  <a:gd name="T11" fmla="*/ 46 h 56"/>
                  <a:gd name="T12" fmla="*/ 2 w 47"/>
                  <a:gd name="T13" fmla="*/ 41 h 56"/>
                  <a:gd name="T14" fmla="*/ 0 w 47"/>
                  <a:gd name="T15" fmla="*/ 27 h 56"/>
                  <a:gd name="T16" fmla="*/ 2 w 47"/>
                  <a:gd name="T17" fmla="*/ 15 h 56"/>
                  <a:gd name="T18" fmla="*/ 8 w 47"/>
                  <a:gd name="T19" fmla="*/ 5 h 56"/>
                  <a:gd name="T20" fmla="*/ 14 w 47"/>
                  <a:gd name="T21" fmla="*/ 0 h 56"/>
                  <a:gd name="T22" fmla="*/ 23 w 47"/>
                  <a:gd name="T23" fmla="*/ 0 h 56"/>
                  <a:gd name="T24" fmla="*/ 39 w 47"/>
                  <a:gd name="T25" fmla="*/ 5 h 56"/>
                  <a:gd name="T26" fmla="*/ 43 w 47"/>
                  <a:gd name="T27" fmla="*/ 9 h 56"/>
                  <a:gd name="T28" fmla="*/ 45 w 47"/>
                  <a:gd name="T29" fmla="*/ 15 h 56"/>
                  <a:gd name="T30" fmla="*/ 47 w 47"/>
                  <a:gd name="T31" fmla="*/ 27 h 56"/>
                  <a:gd name="T32" fmla="*/ 45 w 47"/>
                  <a:gd name="T33" fmla="*/ 41 h 56"/>
                  <a:gd name="T34" fmla="*/ 37 w 47"/>
                  <a:gd name="T35" fmla="*/ 17 h 56"/>
                  <a:gd name="T36" fmla="*/ 33 w 47"/>
                  <a:gd name="T37" fmla="*/ 9 h 56"/>
                  <a:gd name="T38" fmla="*/ 29 w 47"/>
                  <a:gd name="T39" fmla="*/ 7 h 56"/>
                  <a:gd name="T40" fmla="*/ 23 w 47"/>
                  <a:gd name="T41" fmla="*/ 5 h 56"/>
                  <a:gd name="T42" fmla="*/ 14 w 47"/>
                  <a:gd name="T43" fmla="*/ 9 h 56"/>
                  <a:gd name="T44" fmla="*/ 12 w 47"/>
                  <a:gd name="T45" fmla="*/ 13 h 56"/>
                  <a:gd name="T46" fmla="*/ 10 w 47"/>
                  <a:gd name="T47" fmla="*/ 17 h 56"/>
                  <a:gd name="T48" fmla="*/ 8 w 47"/>
                  <a:gd name="T49" fmla="*/ 27 h 56"/>
                  <a:gd name="T50" fmla="*/ 10 w 47"/>
                  <a:gd name="T51" fmla="*/ 39 h 56"/>
                  <a:gd name="T52" fmla="*/ 14 w 47"/>
                  <a:gd name="T53" fmla="*/ 44 h 56"/>
                  <a:gd name="T54" fmla="*/ 17 w 47"/>
                  <a:gd name="T55" fmla="*/ 48 h 56"/>
                  <a:gd name="T56" fmla="*/ 23 w 47"/>
                  <a:gd name="T57" fmla="*/ 48 h 56"/>
                  <a:gd name="T58" fmla="*/ 33 w 47"/>
                  <a:gd name="T59" fmla="*/ 44 h 56"/>
                  <a:gd name="T60" fmla="*/ 35 w 47"/>
                  <a:gd name="T61" fmla="*/ 43 h 56"/>
                  <a:gd name="T62" fmla="*/ 37 w 47"/>
                  <a:gd name="T63" fmla="*/ 39 h 56"/>
                  <a:gd name="T64" fmla="*/ 37 w 47"/>
                  <a:gd name="T65" fmla="*/ 27 h 56"/>
                  <a:gd name="T66" fmla="*/ 37 w 47"/>
                  <a:gd name="T67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6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6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1" y="54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3" y="9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7"/>
                    </a:moveTo>
                    <a:lnTo>
                      <a:pt x="37" y="17"/>
                    </a:lnTo>
                    <a:lnTo>
                      <a:pt x="35" y="13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43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7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245"/>
              <p:cNvSpPr>
                <a:spLocks noEditPoints="1"/>
              </p:cNvSpPr>
              <p:nvPr/>
            </p:nvSpPr>
            <p:spPr bwMode="auto">
              <a:xfrm>
                <a:off x="1473" y="156"/>
                <a:ext cx="94" cy="82"/>
              </a:xfrm>
              <a:custGeom>
                <a:avLst/>
                <a:gdLst>
                  <a:gd name="T0" fmla="*/ 84 w 94"/>
                  <a:gd name="T1" fmla="*/ 17 h 82"/>
                  <a:gd name="T2" fmla="*/ 84 w 94"/>
                  <a:gd name="T3" fmla="*/ 17 h 82"/>
                  <a:gd name="T4" fmla="*/ 41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2 w 94"/>
                  <a:gd name="T11" fmla="*/ 31 h 82"/>
                  <a:gd name="T12" fmla="*/ 2 w 94"/>
                  <a:gd name="T13" fmla="*/ 31 h 82"/>
                  <a:gd name="T14" fmla="*/ 51 w 94"/>
                  <a:gd name="T15" fmla="*/ 14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7 h 82"/>
                  <a:gd name="T22" fmla="*/ 84 w 94"/>
                  <a:gd name="T23" fmla="*/ 51 h 82"/>
                  <a:gd name="T24" fmla="*/ 84 w 94"/>
                  <a:gd name="T25" fmla="*/ 51 h 82"/>
                  <a:gd name="T26" fmla="*/ 41 w 94"/>
                  <a:gd name="T27" fmla="*/ 66 h 82"/>
                  <a:gd name="T28" fmla="*/ 0 w 94"/>
                  <a:gd name="T29" fmla="*/ 82 h 82"/>
                  <a:gd name="T30" fmla="*/ 0 w 94"/>
                  <a:gd name="T31" fmla="*/ 80 h 82"/>
                  <a:gd name="T32" fmla="*/ 2 w 94"/>
                  <a:gd name="T33" fmla="*/ 64 h 82"/>
                  <a:gd name="T34" fmla="*/ 2 w 94"/>
                  <a:gd name="T35" fmla="*/ 64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3 h 82"/>
                  <a:gd name="T42" fmla="*/ 84 w 94"/>
                  <a:gd name="T43" fmla="*/ 5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1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4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7"/>
                    </a:lnTo>
                    <a:close/>
                    <a:moveTo>
                      <a:pt x="84" y="51"/>
                    </a:moveTo>
                    <a:lnTo>
                      <a:pt x="84" y="51"/>
                    </a:lnTo>
                    <a:lnTo>
                      <a:pt x="41" y="6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8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246"/>
              <p:cNvSpPr>
                <a:spLocks/>
              </p:cNvSpPr>
              <p:nvPr/>
            </p:nvSpPr>
            <p:spPr bwMode="auto">
              <a:xfrm>
                <a:off x="1489" y="240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6 w 177"/>
                  <a:gd name="T5" fmla="*/ 173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5 w 177"/>
                  <a:gd name="T11" fmla="*/ 205 h 240"/>
                  <a:gd name="T12" fmla="*/ 177 w 177"/>
                  <a:gd name="T13" fmla="*/ 234 h 240"/>
                  <a:gd name="T14" fmla="*/ 173 w 177"/>
                  <a:gd name="T15" fmla="*/ 234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1 w 177"/>
                  <a:gd name="T21" fmla="*/ 201 h 240"/>
                  <a:gd name="T22" fmla="*/ 127 w 177"/>
                  <a:gd name="T23" fmla="*/ 171 h 240"/>
                  <a:gd name="T24" fmla="*/ 125 w 177"/>
                  <a:gd name="T25" fmla="*/ 171 h 240"/>
                  <a:gd name="T26" fmla="*/ 117 w 177"/>
                  <a:gd name="T27" fmla="*/ 193 h 240"/>
                  <a:gd name="T28" fmla="*/ 105 w 177"/>
                  <a:gd name="T29" fmla="*/ 211 h 240"/>
                  <a:gd name="T30" fmla="*/ 76 w 177"/>
                  <a:gd name="T31" fmla="*/ 230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2 w 177"/>
                  <a:gd name="T37" fmla="*/ 236 h 240"/>
                  <a:gd name="T38" fmla="*/ 29 w 177"/>
                  <a:gd name="T39" fmla="*/ 224 h 240"/>
                  <a:gd name="T40" fmla="*/ 72 w 177"/>
                  <a:gd name="T41" fmla="*/ 205 h 240"/>
                  <a:gd name="T42" fmla="*/ 90 w 177"/>
                  <a:gd name="T43" fmla="*/ 193 h 240"/>
                  <a:gd name="T44" fmla="*/ 84 w 177"/>
                  <a:gd name="T45" fmla="*/ 173 h 240"/>
                  <a:gd name="T46" fmla="*/ 51 w 177"/>
                  <a:gd name="T47" fmla="*/ 119 h 240"/>
                  <a:gd name="T48" fmla="*/ 23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6 w 177"/>
                  <a:gd name="T55" fmla="*/ 23 h 240"/>
                  <a:gd name="T56" fmla="*/ 8 w 177"/>
                  <a:gd name="T57" fmla="*/ 23 h 240"/>
                  <a:gd name="T58" fmla="*/ 27 w 177"/>
                  <a:gd name="T59" fmla="*/ 41 h 240"/>
                  <a:gd name="T60" fmla="*/ 43 w 177"/>
                  <a:gd name="T61" fmla="*/ 68 h 240"/>
                  <a:gd name="T62" fmla="*/ 60 w 177"/>
                  <a:gd name="T63" fmla="*/ 95 h 240"/>
                  <a:gd name="T64" fmla="*/ 80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3 h 240"/>
                  <a:gd name="T70" fmla="*/ 97 w 177"/>
                  <a:gd name="T71" fmla="*/ 187 h 240"/>
                  <a:gd name="T72" fmla="*/ 107 w 177"/>
                  <a:gd name="T73" fmla="*/ 177 h 240"/>
                  <a:gd name="T74" fmla="*/ 113 w 177"/>
                  <a:gd name="T75" fmla="*/ 168 h 240"/>
                  <a:gd name="T76" fmla="*/ 121 w 177"/>
                  <a:gd name="T77" fmla="*/ 142 h 240"/>
                  <a:gd name="T78" fmla="*/ 123 w 177"/>
                  <a:gd name="T79" fmla="*/ 97 h 240"/>
                  <a:gd name="T80" fmla="*/ 121 w 177"/>
                  <a:gd name="T81" fmla="*/ 58 h 240"/>
                  <a:gd name="T82" fmla="*/ 119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62"/>
                    </a:lnTo>
                    <a:lnTo>
                      <a:pt x="146" y="173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199"/>
                    </a:lnTo>
                    <a:lnTo>
                      <a:pt x="168" y="205"/>
                    </a:lnTo>
                    <a:lnTo>
                      <a:pt x="175" y="205"/>
                    </a:lnTo>
                    <a:lnTo>
                      <a:pt x="177" y="205"/>
                    </a:lnTo>
                    <a:lnTo>
                      <a:pt x="177" y="234"/>
                    </a:lnTo>
                    <a:lnTo>
                      <a:pt x="173" y="234"/>
                    </a:lnTo>
                    <a:lnTo>
                      <a:pt x="173" y="234"/>
                    </a:lnTo>
                    <a:lnTo>
                      <a:pt x="166" y="234"/>
                    </a:lnTo>
                    <a:lnTo>
                      <a:pt x="158" y="232"/>
                    </a:lnTo>
                    <a:lnTo>
                      <a:pt x="150" y="226"/>
                    </a:lnTo>
                    <a:lnTo>
                      <a:pt x="142" y="220"/>
                    </a:lnTo>
                    <a:lnTo>
                      <a:pt x="136" y="211"/>
                    </a:lnTo>
                    <a:lnTo>
                      <a:pt x="131" y="201"/>
                    </a:lnTo>
                    <a:lnTo>
                      <a:pt x="127" y="187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0" y="222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4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9" y="224"/>
                    </a:lnTo>
                    <a:lnTo>
                      <a:pt x="52" y="214"/>
                    </a:lnTo>
                    <a:lnTo>
                      <a:pt x="72" y="205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8" y="183"/>
                    </a:lnTo>
                    <a:lnTo>
                      <a:pt x="84" y="173"/>
                    </a:lnTo>
                    <a:lnTo>
                      <a:pt x="70" y="148"/>
                    </a:lnTo>
                    <a:lnTo>
                      <a:pt x="51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8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7" y="31"/>
                    </a:lnTo>
                    <a:lnTo>
                      <a:pt x="27" y="41"/>
                    </a:lnTo>
                    <a:lnTo>
                      <a:pt x="51" y="54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60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48"/>
                    </a:lnTo>
                    <a:lnTo>
                      <a:pt x="95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7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3" y="123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8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247"/>
              <p:cNvSpPr>
                <a:spLocks noEditPoints="1"/>
              </p:cNvSpPr>
              <p:nvPr/>
            </p:nvSpPr>
            <p:spPr bwMode="auto">
              <a:xfrm>
                <a:off x="1666" y="337"/>
                <a:ext cx="145" cy="215"/>
              </a:xfrm>
              <a:custGeom>
                <a:avLst/>
                <a:gdLst>
                  <a:gd name="T0" fmla="*/ 26 w 145"/>
                  <a:gd name="T1" fmla="*/ 108 h 215"/>
                  <a:gd name="T2" fmla="*/ 39 w 145"/>
                  <a:gd name="T3" fmla="*/ 59 h 215"/>
                  <a:gd name="T4" fmla="*/ 43 w 145"/>
                  <a:gd name="T5" fmla="*/ 43 h 215"/>
                  <a:gd name="T6" fmla="*/ 57 w 145"/>
                  <a:gd name="T7" fmla="*/ 14 h 215"/>
                  <a:gd name="T8" fmla="*/ 67 w 145"/>
                  <a:gd name="T9" fmla="*/ 0 h 215"/>
                  <a:gd name="T10" fmla="*/ 74 w 145"/>
                  <a:gd name="T11" fmla="*/ 14 h 215"/>
                  <a:gd name="T12" fmla="*/ 86 w 145"/>
                  <a:gd name="T13" fmla="*/ 32 h 215"/>
                  <a:gd name="T14" fmla="*/ 102 w 145"/>
                  <a:gd name="T15" fmla="*/ 63 h 215"/>
                  <a:gd name="T16" fmla="*/ 106 w 145"/>
                  <a:gd name="T17" fmla="*/ 78 h 215"/>
                  <a:gd name="T18" fmla="*/ 100 w 145"/>
                  <a:gd name="T19" fmla="*/ 108 h 215"/>
                  <a:gd name="T20" fmla="*/ 145 w 145"/>
                  <a:gd name="T21" fmla="*/ 137 h 215"/>
                  <a:gd name="T22" fmla="*/ 139 w 145"/>
                  <a:gd name="T23" fmla="*/ 137 h 215"/>
                  <a:gd name="T24" fmla="*/ 119 w 145"/>
                  <a:gd name="T25" fmla="*/ 135 h 215"/>
                  <a:gd name="T26" fmla="*/ 119 w 145"/>
                  <a:gd name="T27" fmla="*/ 135 h 215"/>
                  <a:gd name="T28" fmla="*/ 129 w 145"/>
                  <a:gd name="T29" fmla="*/ 166 h 215"/>
                  <a:gd name="T30" fmla="*/ 127 w 145"/>
                  <a:gd name="T31" fmla="*/ 182 h 215"/>
                  <a:gd name="T32" fmla="*/ 121 w 145"/>
                  <a:gd name="T33" fmla="*/ 194 h 215"/>
                  <a:gd name="T34" fmla="*/ 108 w 145"/>
                  <a:gd name="T35" fmla="*/ 209 h 215"/>
                  <a:gd name="T36" fmla="*/ 86 w 145"/>
                  <a:gd name="T37" fmla="*/ 215 h 215"/>
                  <a:gd name="T38" fmla="*/ 71 w 145"/>
                  <a:gd name="T39" fmla="*/ 213 h 215"/>
                  <a:gd name="T40" fmla="*/ 55 w 145"/>
                  <a:gd name="T41" fmla="*/ 207 h 215"/>
                  <a:gd name="T42" fmla="*/ 47 w 145"/>
                  <a:gd name="T43" fmla="*/ 201 h 215"/>
                  <a:gd name="T44" fmla="*/ 32 w 145"/>
                  <a:gd name="T45" fmla="*/ 182 h 215"/>
                  <a:gd name="T46" fmla="*/ 24 w 145"/>
                  <a:gd name="T47" fmla="*/ 149 h 215"/>
                  <a:gd name="T48" fmla="*/ 24 w 145"/>
                  <a:gd name="T49" fmla="*/ 137 h 215"/>
                  <a:gd name="T50" fmla="*/ 0 w 145"/>
                  <a:gd name="T51" fmla="*/ 137 h 215"/>
                  <a:gd name="T52" fmla="*/ 51 w 145"/>
                  <a:gd name="T53" fmla="*/ 168 h 215"/>
                  <a:gd name="T54" fmla="*/ 61 w 145"/>
                  <a:gd name="T55" fmla="*/ 178 h 215"/>
                  <a:gd name="T56" fmla="*/ 84 w 145"/>
                  <a:gd name="T57" fmla="*/ 190 h 215"/>
                  <a:gd name="T58" fmla="*/ 94 w 145"/>
                  <a:gd name="T59" fmla="*/ 192 h 215"/>
                  <a:gd name="T60" fmla="*/ 104 w 145"/>
                  <a:gd name="T61" fmla="*/ 188 h 215"/>
                  <a:gd name="T62" fmla="*/ 108 w 145"/>
                  <a:gd name="T63" fmla="*/ 180 h 215"/>
                  <a:gd name="T64" fmla="*/ 106 w 145"/>
                  <a:gd name="T65" fmla="*/ 168 h 215"/>
                  <a:gd name="T66" fmla="*/ 100 w 145"/>
                  <a:gd name="T67" fmla="*/ 153 h 215"/>
                  <a:gd name="T68" fmla="*/ 92 w 145"/>
                  <a:gd name="T69" fmla="*/ 147 h 215"/>
                  <a:gd name="T70" fmla="*/ 74 w 145"/>
                  <a:gd name="T71" fmla="*/ 137 h 215"/>
                  <a:gd name="T72" fmla="*/ 63 w 145"/>
                  <a:gd name="T73" fmla="*/ 135 h 215"/>
                  <a:gd name="T74" fmla="*/ 37 w 145"/>
                  <a:gd name="T75" fmla="*/ 137 h 215"/>
                  <a:gd name="T76" fmla="*/ 41 w 145"/>
                  <a:gd name="T77" fmla="*/ 154 h 215"/>
                  <a:gd name="T78" fmla="*/ 51 w 145"/>
                  <a:gd name="T79" fmla="*/ 168 h 215"/>
                  <a:gd name="T80" fmla="*/ 74 w 145"/>
                  <a:gd name="T81" fmla="*/ 106 h 215"/>
                  <a:gd name="T82" fmla="*/ 82 w 145"/>
                  <a:gd name="T83" fmla="*/ 104 h 215"/>
                  <a:gd name="T84" fmla="*/ 90 w 145"/>
                  <a:gd name="T85" fmla="*/ 96 h 215"/>
                  <a:gd name="T86" fmla="*/ 90 w 145"/>
                  <a:gd name="T87" fmla="*/ 94 h 215"/>
                  <a:gd name="T88" fmla="*/ 80 w 145"/>
                  <a:gd name="T89" fmla="*/ 69 h 215"/>
                  <a:gd name="T90" fmla="*/ 61 w 145"/>
                  <a:gd name="T91" fmla="*/ 39 h 215"/>
                  <a:gd name="T92" fmla="*/ 49 w 145"/>
                  <a:gd name="T93" fmla="*/ 73 h 215"/>
                  <a:gd name="T94" fmla="*/ 39 w 145"/>
                  <a:gd name="T95" fmla="*/ 108 h 215"/>
                  <a:gd name="T96" fmla="*/ 74 w 145"/>
                  <a:gd name="T97" fmla="*/ 1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5">
                    <a:moveTo>
                      <a:pt x="0" y="108"/>
                    </a:moveTo>
                    <a:lnTo>
                      <a:pt x="26" y="108"/>
                    </a:lnTo>
                    <a:lnTo>
                      <a:pt x="26" y="108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3" y="43"/>
                    </a:lnTo>
                    <a:lnTo>
                      <a:pt x="49" y="30"/>
                    </a:lnTo>
                    <a:lnTo>
                      <a:pt x="57" y="1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86" y="32"/>
                    </a:lnTo>
                    <a:lnTo>
                      <a:pt x="96" y="47"/>
                    </a:lnTo>
                    <a:lnTo>
                      <a:pt x="102" y="63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4" y="94"/>
                    </a:lnTo>
                    <a:lnTo>
                      <a:pt x="100" y="108"/>
                    </a:lnTo>
                    <a:lnTo>
                      <a:pt x="145" y="108"/>
                    </a:lnTo>
                    <a:lnTo>
                      <a:pt x="145" y="137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1" y="137"/>
                    </a:lnTo>
                    <a:lnTo>
                      <a:pt x="119" y="135"/>
                    </a:lnTo>
                    <a:lnTo>
                      <a:pt x="119" y="135"/>
                    </a:lnTo>
                    <a:lnTo>
                      <a:pt x="119" y="135"/>
                    </a:lnTo>
                    <a:lnTo>
                      <a:pt x="125" y="151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27" y="182"/>
                    </a:lnTo>
                    <a:lnTo>
                      <a:pt x="121" y="194"/>
                    </a:lnTo>
                    <a:lnTo>
                      <a:pt x="121" y="194"/>
                    </a:lnTo>
                    <a:lnTo>
                      <a:pt x="115" y="201"/>
                    </a:lnTo>
                    <a:lnTo>
                      <a:pt x="108" y="209"/>
                    </a:lnTo>
                    <a:lnTo>
                      <a:pt x="98" y="213"/>
                    </a:lnTo>
                    <a:lnTo>
                      <a:pt x="86" y="215"/>
                    </a:lnTo>
                    <a:lnTo>
                      <a:pt x="86" y="215"/>
                    </a:lnTo>
                    <a:lnTo>
                      <a:pt x="71" y="213"/>
                    </a:lnTo>
                    <a:lnTo>
                      <a:pt x="63" y="211"/>
                    </a:lnTo>
                    <a:lnTo>
                      <a:pt x="55" y="207"/>
                    </a:lnTo>
                    <a:lnTo>
                      <a:pt x="55" y="207"/>
                    </a:lnTo>
                    <a:lnTo>
                      <a:pt x="47" y="201"/>
                    </a:lnTo>
                    <a:lnTo>
                      <a:pt x="41" y="195"/>
                    </a:lnTo>
                    <a:lnTo>
                      <a:pt x="32" y="182"/>
                    </a:lnTo>
                    <a:lnTo>
                      <a:pt x="26" y="164"/>
                    </a:lnTo>
                    <a:lnTo>
                      <a:pt x="24" y="149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6" y="137"/>
                    </a:lnTo>
                    <a:lnTo>
                      <a:pt x="0" y="137"/>
                    </a:lnTo>
                    <a:lnTo>
                      <a:pt x="0" y="108"/>
                    </a:lnTo>
                    <a:close/>
                    <a:moveTo>
                      <a:pt x="51" y="168"/>
                    </a:moveTo>
                    <a:lnTo>
                      <a:pt x="51" y="168"/>
                    </a:lnTo>
                    <a:lnTo>
                      <a:pt x="61" y="178"/>
                    </a:lnTo>
                    <a:lnTo>
                      <a:pt x="73" y="186"/>
                    </a:lnTo>
                    <a:lnTo>
                      <a:pt x="84" y="190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100" y="192"/>
                    </a:lnTo>
                    <a:lnTo>
                      <a:pt x="104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06" y="168"/>
                    </a:lnTo>
                    <a:lnTo>
                      <a:pt x="104" y="160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92" y="147"/>
                    </a:lnTo>
                    <a:lnTo>
                      <a:pt x="84" y="141"/>
                    </a:lnTo>
                    <a:lnTo>
                      <a:pt x="74" y="137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7" y="145"/>
                    </a:lnTo>
                    <a:lnTo>
                      <a:pt x="41" y="154"/>
                    </a:lnTo>
                    <a:lnTo>
                      <a:pt x="45" y="162"/>
                    </a:lnTo>
                    <a:lnTo>
                      <a:pt x="51" y="168"/>
                    </a:lnTo>
                    <a:lnTo>
                      <a:pt x="51" y="168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2" y="104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82"/>
                    </a:lnTo>
                    <a:lnTo>
                      <a:pt x="80" y="6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49" y="73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59" y="108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248"/>
              <p:cNvSpPr>
                <a:spLocks/>
              </p:cNvSpPr>
              <p:nvPr/>
            </p:nvSpPr>
            <p:spPr bwMode="auto">
              <a:xfrm>
                <a:off x="1811" y="376"/>
                <a:ext cx="187" cy="98"/>
              </a:xfrm>
              <a:custGeom>
                <a:avLst/>
                <a:gdLst>
                  <a:gd name="T0" fmla="*/ 8 w 187"/>
                  <a:gd name="T1" fmla="*/ 69 h 98"/>
                  <a:gd name="T2" fmla="*/ 23 w 187"/>
                  <a:gd name="T3" fmla="*/ 69 h 98"/>
                  <a:gd name="T4" fmla="*/ 47 w 187"/>
                  <a:gd name="T5" fmla="*/ 59 h 98"/>
                  <a:gd name="T6" fmla="*/ 68 w 187"/>
                  <a:gd name="T7" fmla="*/ 30 h 98"/>
                  <a:gd name="T8" fmla="*/ 88 w 187"/>
                  <a:gd name="T9" fmla="*/ 26 h 98"/>
                  <a:gd name="T10" fmla="*/ 76 w 187"/>
                  <a:gd name="T11" fmla="*/ 45 h 98"/>
                  <a:gd name="T12" fmla="*/ 72 w 187"/>
                  <a:gd name="T13" fmla="*/ 59 h 98"/>
                  <a:gd name="T14" fmla="*/ 72 w 187"/>
                  <a:gd name="T15" fmla="*/ 63 h 98"/>
                  <a:gd name="T16" fmla="*/ 78 w 187"/>
                  <a:gd name="T17" fmla="*/ 69 h 98"/>
                  <a:gd name="T18" fmla="*/ 84 w 187"/>
                  <a:gd name="T19" fmla="*/ 69 h 98"/>
                  <a:gd name="T20" fmla="*/ 103 w 187"/>
                  <a:gd name="T21" fmla="*/ 63 h 98"/>
                  <a:gd name="T22" fmla="*/ 109 w 187"/>
                  <a:gd name="T23" fmla="*/ 59 h 98"/>
                  <a:gd name="T24" fmla="*/ 121 w 187"/>
                  <a:gd name="T25" fmla="*/ 26 h 98"/>
                  <a:gd name="T26" fmla="*/ 134 w 187"/>
                  <a:gd name="T27" fmla="*/ 20 h 98"/>
                  <a:gd name="T28" fmla="*/ 132 w 187"/>
                  <a:gd name="T29" fmla="*/ 32 h 98"/>
                  <a:gd name="T30" fmla="*/ 132 w 187"/>
                  <a:gd name="T31" fmla="*/ 41 h 98"/>
                  <a:gd name="T32" fmla="*/ 134 w 187"/>
                  <a:gd name="T33" fmla="*/ 53 h 98"/>
                  <a:gd name="T34" fmla="*/ 148 w 187"/>
                  <a:gd name="T35" fmla="*/ 67 h 98"/>
                  <a:gd name="T36" fmla="*/ 156 w 187"/>
                  <a:gd name="T37" fmla="*/ 69 h 98"/>
                  <a:gd name="T38" fmla="*/ 164 w 187"/>
                  <a:gd name="T39" fmla="*/ 65 h 98"/>
                  <a:gd name="T40" fmla="*/ 168 w 187"/>
                  <a:gd name="T41" fmla="*/ 57 h 98"/>
                  <a:gd name="T42" fmla="*/ 166 w 187"/>
                  <a:gd name="T43" fmla="*/ 41 h 98"/>
                  <a:gd name="T44" fmla="*/ 162 w 187"/>
                  <a:gd name="T45" fmla="*/ 20 h 98"/>
                  <a:gd name="T46" fmla="*/ 183 w 187"/>
                  <a:gd name="T47" fmla="*/ 0 h 98"/>
                  <a:gd name="T48" fmla="*/ 185 w 187"/>
                  <a:gd name="T49" fmla="*/ 0 h 98"/>
                  <a:gd name="T50" fmla="*/ 187 w 187"/>
                  <a:gd name="T51" fmla="*/ 41 h 98"/>
                  <a:gd name="T52" fmla="*/ 187 w 187"/>
                  <a:gd name="T53" fmla="*/ 49 h 98"/>
                  <a:gd name="T54" fmla="*/ 179 w 187"/>
                  <a:gd name="T55" fmla="*/ 73 h 98"/>
                  <a:gd name="T56" fmla="*/ 173 w 187"/>
                  <a:gd name="T57" fmla="*/ 82 h 98"/>
                  <a:gd name="T58" fmla="*/ 156 w 187"/>
                  <a:gd name="T59" fmla="*/ 96 h 98"/>
                  <a:gd name="T60" fmla="*/ 146 w 187"/>
                  <a:gd name="T61" fmla="*/ 98 h 98"/>
                  <a:gd name="T62" fmla="*/ 130 w 187"/>
                  <a:gd name="T63" fmla="*/ 92 h 98"/>
                  <a:gd name="T64" fmla="*/ 117 w 187"/>
                  <a:gd name="T65" fmla="*/ 78 h 98"/>
                  <a:gd name="T66" fmla="*/ 115 w 187"/>
                  <a:gd name="T67" fmla="*/ 78 h 98"/>
                  <a:gd name="T68" fmla="*/ 97 w 187"/>
                  <a:gd name="T69" fmla="*/ 94 h 98"/>
                  <a:gd name="T70" fmla="*/ 76 w 187"/>
                  <a:gd name="T71" fmla="*/ 98 h 98"/>
                  <a:gd name="T72" fmla="*/ 66 w 187"/>
                  <a:gd name="T73" fmla="*/ 98 h 98"/>
                  <a:gd name="T74" fmla="*/ 56 w 187"/>
                  <a:gd name="T75" fmla="*/ 88 h 98"/>
                  <a:gd name="T76" fmla="*/ 52 w 187"/>
                  <a:gd name="T77" fmla="*/ 78 h 98"/>
                  <a:gd name="T78" fmla="*/ 41 w 187"/>
                  <a:gd name="T79" fmla="*/ 90 h 98"/>
                  <a:gd name="T80" fmla="*/ 15 w 187"/>
                  <a:gd name="T81" fmla="*/ 98 h 98"/>
                  <a:gd name="T82" fmla="*/ 0 w 187"/>
                  <a:gd name="T8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8">
                    <a:moveTo>
                      <a:pt x="0" y="69"/>
                    </a:moveTo>
                    <a:lnTo>
                      <a:pt x="8" y="69"/>
                    </a:lnTo>
                    <a:lnTo>
                      <a:pt x="8" y="69"/>
                    </a:lnTo>
                    <a:lnTo>
                      <a:pt x="23" y="69"/>
                    </a:lnTo>
                    <a:lnTo>
                      <a:pt x="35" y="65"/>
                    </a:lnTo>
                    <a:lnTo>
                      <a:pt x="47" y="59"/>
                    </a:lnTo>
                    <a:lnTo>
                      <a:pt x="56" y="49"/>
                    </a:lnTo>
                    <a:lnTo>
                      <a:pt x="68" y="30"/>
                    </a:lnTo>
                    <a:lnTo>
                      <a:pt x="86" y="24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76" y="45"/>
                    </a:lnTo>
                    <a:lnTo>
                      <a:pt x="72" y="53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3"/>
                    </a:lnTo>
                    <a:lnTo>
                      <a:pt x="76" y="67"/>
                    </a:lnTo>
                    <a:lnTo>
                      <a:pt x="78" y="69"/>
                    </a:lnTo>
                    <a:lnTo>
                      <a:pt x="84" y="69"/>
                    </a:lnTo>
                    <a:lnTo>
                      <a:pt x="84" y="69"/>
                    </a:lnTo>
                    <a:lnTo>
                      <a:pt x="93" y="69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9" y="59"/>
                    </a:lnTo>
                    <a:lnTo>
                      <a:pt x="113" y="51"/>
                    </a:lnTo>
                    <a:lnTo>
                      <a:pt x="121" y="26"/>
                    </a:lnTo>
                    <a:lnTo>
                      <a:pt x="134" y="18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32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2" y="47"/>
                    </a:lnTo>
                    <a:lnTo>
                      <a:pt x="134" y="53"/>
                    </a:lnTo>
                    <a:lnTo>
                      <a:pt x="140" y="61"/>
                    </a:lnTo>
                    <a:lnTo>
                      <a:pt x="148" y="67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60" y="67"/>
                    </a:lnTo>
                    <a:lnTo>
                      <a:pt x="164" y="65"/>
                    </a:lnTo>
                    <a:lnTo>
                      <a:pt x="168" y="63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6" y="41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71" y="10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24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7" y="49"/>
                    </a:lnTo>
                    <a:lnTo>
                      <a:pt x="185" y="59"/>
                    </a:lnTo>
                    <a:lnTo>
                      <a:pt x="179" y="73"/>
                    </a:lnTo>
                    <a:lnTo>
                      <a:pt x="179" y="73"/>
                    </a:lnTo>
                    <a:lnTo>
                      <a:pt x="173" y="82"/>
                    </a:lnTo>
                    <a:lnTo>
                      <a:pt x="164" y="90"/>
                    </a:lnTo>
                    <a:lnTo>
                      <a:pt x="156" y="96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38" y="96"/>
                    </a:lnTo>
                    <a:lnTo>
                      <a:pt x="130" y="92"/>
                    </a:lnTo>
                    <a:lnTo>
                      <a:pt x="125" y="86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07" y="86"/>
                    </a:lnTo>
                    <a:lnTo>
                      <a:pt x="97" y="94"/>
                    </a:lnTo>
                    <a:lnTo>
                      <a:pt x="88" y="98"/>
                    </a:lnTo>
                    <a:lnTo>
                      <a:pt x="76" y="98"/>
                    </a:lnTo>
                    <a:lnTo>
                      <a:pt x="76" y="98"/>
                    </a:lnTo>
                    <a:lnTo>
                      <a:pt x="66" y="98"/>
                    </a:lnTo>
                    <a:lnTo>
                      <a:pt x="60" y="94"/>
                    </a:lnTo>
                    <a:lnTo>
                      <a:pt x="56" y="8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41" y="90"/>
                    </a:lnTo>
                    <a:lnTo>
                      <a:pt x="29" y="96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249"/>
              <p:cNvSpPr>
                <a:spLocks noEditPoints="1"/>
              </p:cNvSpPr>
              <p:nvPr/>
            </p:nvSpPr>
            <p:spPr bwMode="auto">
              <a:xfrm>
                <a:off x="2109" y="349"/>
                <a:ext cx="143" cy="193"/>
              </a:xfrm>
              <a:custGeom>
                <a:avLst/>
                <a:gdLst>
                  <a:gd name="T0" fmla="*/ 96 w 143"/>
                  <a:gd name="T1" fmla="*/ 102 h 193"/>
                  <a:gd name="T2" fmla="*/ 76 w 143"/>
                  <a:gd name="T3" fmla="*/ 100 h 193"/>
                  <a:gd name="T4" fmla="*/ 61 w 143"/>
                  <a:gd name="T5" fmla="*/ 92 h 193"/>
                  <a:gd name="T6" fmla="*/ 51 w 143"/>
                  <a:gd name="T7" fmla="*/ 78 h 193"/>
                  <a:gd name="T8" fmla="*/ 45 w 143"/>
                  <a:gd name="T9" fmla="*/ 59 h 193"/>
                  <a:gd name="T10" fmla="*/ 47 w 143"/>
                  <a:gd name="T11" fmla="*/ 49 h 193"/>
                  <a:gd name="T12" fmla="*/ 55 w 143"/>
                  <a:gd name="T13" fmla="*/ 29 h 193"/>
                  <a:gd name="T14" fmla="*/ 61 w 143"/>
                  <a:gd name="T15" fmla="*/ 20 h 193"/>
                  <a:gd name="T16" fmla="*/ 76 w 143"/>
                  <a:gd name="T17" fmla="*/ 6 h 193"/>
                  <a:gd name="T18" fmla="*/ 94 w 143"/>
                  <a:gd name="T19" fmla="*/ 0 h 193"/>
                  <a:gd name="T20" fmla="*/ 104 w 143"/>
                  <a:gd name="T21" fmla="*/ 2 h 193"/>
                  <a:gd name="T22" fmla="*/ 121 w 143"/>
                  <a:gd name="T23" fmla="*/ 16 h 193"/>
                  <a:gd name="T24" fmla="*/ 127 w 143"/>
                  <a:gd name="T25" fmla="*/ 25 h 193"/>
                  <a:gd name="T26" fmla="*/ 139 w 143"/>
                  <a:gd name="T27" fmla="*/ 55 h 193"/>
                  <a:gd name="T28" fmla="*/ 143 w 143"/>
                  <a:gd name="T29" fmla="*/ 90 h 193"/>
                  <a:gd name="T30" fmla="*/ 141 w 143"/>
                  <a:gd name="T31" fmla="*/ 105 h 193"/>
                  <a:gd name="T32" fmla="*/ 133 w 143"/>
                  <a:gd name="T33" fmla="*/ 135 h 193"/>
                  <a:gd name="T34" fmla="*/ 125 w 143"/>
                  <a:gd name="T35" fmla="*/ 148 h 193"/>
                  <a:gd name="T36" fmla="*/ 96 w 143"/>
                  <a:gd name="T37" fmla="*/ 182 h 193"/>
                  <a:gd name="T38" fmla="*/ 80 w 143"/>
                  <a:gd name="T39" fmla="*/ 189 h 193"/>
                  <a:gd name="T40" fmla="*/ 67 w 143"/>
                  <a:gd name="T41" fmla="*/ 193 h 193"/>
                  <a:gd name="T42" fmla="*/ 51 w 143"/>
                  <a:gd name="T43" fmla="*/ 191 h 193"/>
                  <a:gd name="T44" fmla="*/ 18 w 143"/>
                  <a:gd name="T45" fmla="*/ 180 h 193"/>
                  <a:gd name="T46" fmla="*/ 4 w 143"/>
                  <a:gd name="T47" fmla="*/ 162 h 193"/>
                  <a:gd name="T48" fmla="*/ 12 w 143"/>
                  <a:gd name="T49" fmla="*/ 166 h 193"/>
                  <a:gd name="T50" fmla="*/ 37 w 143"/>
                  <a:gd name="T51" fmla="*/ 170 h 193"/>
                  <a:gd name="T52" fmla="*/ 55 w 143"/>
                  <a:gd name="T53" fmla="*/ 168 h 193"/>
                  <a:gd name="T54" fmla="*/ 88 w 143"/>
                  <a:gd name="T55" fmla="*/ 150 h 193"/>
                  <a:gd name="T56" fmla="*/ 106 w 143"/>
                  <a:gd name="T57" fmla="*/ 137 h 193"/>
                  <a:gd name="T58" fmla="*/ 119 w 143"/>
                  <a:gd name="T59" fmla="*/ 117 h 193"/>
                  <a:gd name="T60" fmla="*/ 127 w 143"/>
                  <a:gd name="T61" fmla="*/ 98 h 193"/>
                  <a:gd name="T62" fmla="*/ 111 w 143"/>
                  <a:gd name="T63" fmla="*/ 102 h 193"/>
                  <a:gd name="T64" fmla="*/ 96 w 143"/>
                  <a:gd name="T65" fmla="*/ 102 h 193"/>
                  <a:gd name="T66" fmla="*/ 86 w 143"/>
                  <a:gd name="T67" fmla="*/ 29 h 193"/>
                  <a:gd name="T68" fmla="*/ 69 w 143"/>
                  <a:gd name="T69" fmla="*/ 37 h 193"/>
                  <a:gd name="T70" fmla="*/ 61 w 143"/>
                  <a:gd name="T71" fmla="*/ 49 h 193"/>
                  <a:gd name="T72" fmla="*/ 61 w 143"/>
                  <a:gd name="T73" fmla="*/ 55 h 193"/>
                  <a:gd name="T74" fmla="*/ 69 w 143"/>
                  <a:gd name="T75" fmla="*/ 64 h 193"/>
                  <a:gd name="T76" fmla="*/ 84 w 143"/>
                  <a:gd name="T77" fmla="*/ 72 h 193"/>
                  <a:gd name="T78" fmla="*/ 100 w 143"/>
                  <a:gd name="T79" fmla="*/ 74 h 193"/>
                  <a:gd name="T80" fmla="*/ 125 w 143"/>
                  <a:gd name="T81" fmla="*/ 70 h 193"/>
                  <a:gd name="T82" fmla="*/ 119 w 143"/>
                  <a:gd name="T83" fmla="*/ 55 h 193"/>
                  <a:gd name="T84" fmla="*/ 106 w 143"/>
                  <a:gd name="T85" fmla="*/ 37 h 193"/>
                  <a:gd name="T86" fmla="*/ 92 w 143"/>
                  <a:gd name="T87" fmla="*/ 29 h 193"/>
                  <a:gd name="T88" fmla="*/ 86 w 143"/>
                  <a:gd name="T89" fmla="*/ 2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3" h="193">
                    <a:moveTo>
                      <a:pt x="96" y="102"/>
                    </a:moveTo>
                    <a:lnTo>
                      <a:pt x="96" y="102"/>
                    </a:lnTo>
                    <a:lnTo>
                      <a:pt x="86" y="102"/>
                    </a:lnTo>
                    <a:lnTo>
                      <a:pt x="76" y="100"/>
                    </a:lnTo>
                    <a:lnTo>
                      <a:pt x="69" y="96"/>
                    </a:lnTo>
                    <a:lnTo>
                      <a:pt x="61" y="92"/>
                    </a:lnTo>
                    <a:lnTo>
                      <a:pt x="55" y="86"/>
                    </a:lnTo>
                    <a:lnTo>
                      <a:pt x="51" y="78"/>
                    </a:lnTo>
                    <a:lnTo>
                      <a:pt x="47" y="7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7" y="49"/>
                    </a:lnTo>
                    <a:lnTo>
                      <a:pt x="51" y="37"/>
                    </a:lnTo>
                    <a:lnTo>
                      <a:pt x="55" y="29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9" y="12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4" y="2"/>
                    </a:lnTo>
                    <a:lnTo>
                      <a:pt x="111" y="8"/>
                    </a:lnTo>
                    <a:lnTo>
                      <a:pt x="121" y="16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9"/>
                    </a:lnTo>
                    <a:lnTo>
                      <a:pt x="139" y="55"/>
                    </a:lnTo>
                    <a:lnTo>
                      <a:pt x="141" y="70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1" y="105"/>
                    </a:lnTo>
                    <a:lnTo>
                      <a:pt x="139" y="121"/>
                    </a:lnTo>
                    <a:lnTo>
                      <a:pt x="133" y="135"/>
                    </a:lnTo>
                    <a:lnTo>
                      <a:pt x="125" y="148"/>
                    </a:lnTo>
                    <a:lnTo>
                      <a:pt x="125" y="148"/>
                    </a:lnTo>
                    <a:lnTo>
                      <a:pt x="110" y="170"/>
                    </a:lnTo>
                    <a:lnTo>
                      <a:pt x="96" y="182"/>
                    </a:lnTo>
                    <a:lnTo>
                      <a:pt x="88" y="187"/>
                    </a:lnTo>
                    <a:lnTo>
                      <a:pt x="80" y="189"/>
                    </a:lnTo>
                    <a:lnTo>
                      <a:pt x="74" y="191"/>
                    </a:lnTo>
                    <a:lnTo>
                      <a:pt x="67" y="193"/>
                    </a:lnTo>
                    <a:lnTo>
                      <a:pt x="67" y="193"/>
                    </a:lnTo>
                    <a:lnTo>
                      <a:pt x="51" y="191"/>
                    </a:lnTo>
                    <a:lnTo>
                      <a:pt x="33" y="187"/>
                    </a:lnTo>
                    <a:lnTo>
                      <a:pt x="18" y="180"/>
                    </a:lnTo>
                    <a:lnTo>
                      <a:pt x="0" y="170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12" y="166"/>
                    </a:lnTo>
                    <a:lnTo>
                      <a:pt x="22" y="170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55" y="168"/>
                    </a:lnTo>
                    <a:lnTo>
                      <a:pt x="72" y="162"/>
                    </a:lnTo>
                    <a:lnTo>
                      <a:pt x="88" y="150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11" y="127"/>
                    </a:lnTo>
                    <a:lnTo>
                      <a:pt x="119" y="117"/>
                    </a:lnTo>
                    <a:lnTo>
                      <a:pt x="123" y="107"/>
                    </a:lnTo>
                    <a:lnTo>
                      <a:pt x="127" y="98"/>
                    </a:lnTo>
                    <a:lnTo>
                      <a:pt x="127" y="98"/>
                    </a:lnTo>
                    <a:lnTo>
                      <a:pt x="111" y="102"/>
                    </a:lnTo>
                    <a:lnTo>
                      <a:pt x="96" y="102"/>
                    </a:lnTo>
                    <a:lnTo>
                      <a:pt x="96" y="102"/>
                    </a:lnTo>
                    <a:close/>
                    <a:moveTo>
                      <a:pt x="86" y="29"/>
                    </a:moveTo>
                    <a:lnTo>
                      <a:pt x="86" y="29"/>
                    </a:lnTo>
                    <a:lnTo>
                      <a:pt x="76" y="31"/>
                    </a:lnTo>
                    <a:lnTo>
                      <a:pt x="69" y="37"/>
                    </a:lnTo>
                    <a:lnTo>
                      <a:pt x="63" y="43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55"/>
                    </a:lnTo>
                    <a:lnTo>
                      <a:pt x="63" y="59"/>
                    </a:lnTo>
                    <a:lnTo>
                      <a:pt x="69" y="64"/>
                    </a:lnTo>
                    <a:lnTo>
                      <a:pt x="72" y="66"/>
                    </a:lnTo>
                    <a:lnTo>
                      <a:pt x="84" y="72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11" y="72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19" y="55"/>
                    </a:lnTo>
                    <a:lnTo>
                      <a:pt x="110" y="41"/>
                    </a:lnTo>
                    <a:lnTo>
                      <a:pt x="106" y="37"/>
                    </a:lnTo>
                    <a:lnTo>
                      <a:pt x="100" y="33"/>
                    </a:lnTo>
                    <a:lnTo>
                      <a:pt x="92" y="29"/>
                    </a:lnTo>
                    <a:lnTo>
                      <a:pt x="86" y="29"/>
                    </a:lnTo>
                    <a:lnTo>
                      <a:pt x="8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250"/>
              <p:cNvSpPr>
                <a:spLocks noEditPoints="1"/>
              </p:cNvSpPr>
              <p:nvPr/>
            </p:nvSpPr>
            <p:spPr bwMode="auto">
              <a:xfrm>
                <a:off x="2359" y="156"/>
                <a:ext cx="96" cy="82"/>
              </a:xfrm>
              <a:custGeom>
                <a:avLst/>
                <a:gdLst>
                  <a:gd name="T0" fmla="*/ 86 w 96"/>
                  <a:gd name="T1" fmla="*/ 17 h 82"/>
                  <a:gd name="T2" fmla="*/ 86 w 96"/>
                  <a:gd name="T3" fmla="*/ 17 h 82"/>
                  <a:gd name="T4" fmla="*/ 43 w 96"/>
                  <a:gd name="T5" fmla="*/ 33 h 82"/>
                  <a:gd name="T6" fmla="*/ 2 w 96"/>
                  <a:gd name="T7" fmla="*/ 47 h 82"/>
                  <a:gd name="T8" fmla="*/ 0 w 96"/>
                  <a:gd name="T9" fmla="*/ 47 h 82"/>
                  <a:gd name="T10" fmla="*/ 4 w 96"/>
                  <a:gd name="T11" fmla="*/ 31 h 82"/>
                  <a:gd name="T12" fmla="*/ 4 w 96"/>
                  <a:gd name="T13" fmla="*/ 31 h 82"/>
                  <a:gd name="T14" fmla="*/ 53 w 96"/>
                  <a:gd name="T15" fmla="*/ 14 h 82"/>
                  <a:gd name="T16" fmla="*/ 94 w 96"/>
                  <a:gd name="T17" fmla="*/ 0 h 82"/>
                  <a:gd name="T18" fmla="*/ 96 w 96"/>
                  <a:gd name="T19" fmla="*/ 0 h 82"/>
                  <a:gd name="T20" fmla="*/ 86 w 96"/>
                  <a:gd name="T21" fmla="*/ 17 h 82"/>
                  <a:gd name="T22" fmla="*/ 86 w 96"/>
                  <a:gd name="T23" fmla="*/ 51 h 82"/>
                  <a:gd name="T24" fmla="*/ 86 w 96"/>
                  <a:gd name="T25" fmla="*/ 51 h 82"/>
                  <a:gd name="T26" fmla="*/ 43 w 96"/>
                  <a:gd name="T27" fmla="*/ 66 h 82"/>
                  <a:gd name="T28" fmla="*/ 2 w 96"/>
                  <a:gd name="T29" fmla="*/ 82 h 82"/>
                  <a:gd name="T30" fmla="*/ 0 w 96"/>
                  <a:gd name="T31" fmla="*/ 80 h 82"/>
                  <a:gd name="T32" fmla="*/ 4 w 96"/>
                  <a:gd name="T33" fmla="*/ 64 h 82"/>
                  <a:gd name="T34" fmla="*/ 4 w 96"/>
                  <a:gd name="T35" fmla="*/ 64 h 82"/>
                  <a:gd name="T36" fmla="*/ 53 w 96"/>
                  <a:gd name="T37" fmla="*/ 49 h 82"/>
                  <a:gd name="T38" fmla="*/ 94 w 96"/>
                  <a:gd name="T39" fmla="*/ 33 h 82"/>
                  <a:gd name="T40" fmla="*/ 96 w 96"/>
                  <a:gd name="T41" fmla="*/ 33 h 82"/>
                  <a:gd name="T42" fmla="*/ 86 w 96"/>
                  <a:gd name="T43" fmla="*/ 5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82">
                    <a:moveTo>
                      <a:pt x="86" y="17"/>
                    </a:moveTo>
                    <a:lnTo>
                      <a:pt x="86" y="17"/>
                    </a:lnTo>
                    <a:lnTo>
                      <a:pt x="43" y="33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3" y="14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86" y="17"/>
                    </a:lnTo>
                    <a:close/>
                    <a:moveTo>
                      <a:pt x="86" y="51"/>
                    </a:moveTo>
                    <a:lnTo>
                      <a:pt x="86" y="51"/>
                    </a:lnTo>
                    <a:lnTo>
                      <a:pt x="43" y="66"/>
                    </a:lnTo>
                    <a:lnTo>
                      <a:pt x="2" y="82"/>
                    </a:lnTo>
                    <a:lnTo>
                      <a:pt x="0" y="8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3" y="49"/>
                    </a:lnTo>
                    <a:lnTo>
                      <a:pt x="94" y="33"/>
                    </a:lnTo>
                    <a:lnTo>
                      <a:pt x="96" y="33"/>
                    </a:lnTo>
                    <a:lnTo>
                      <a:pt x="86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251"/>
              <p:cNvSpPr>
                <a:spLocks/>
              </p:cNvSpPr>
              <p:nvPr/>
            </p:nvSpPr>
            <p:spPr bwMode="auto">
              <a:xfrm>
                <a:off x="2377" y="240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4 w 177"/>
                  <a:gd name="T5" fmla="*/ 173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5 w 177"/>
                  <a:gd name="T11" fmla="*/ 205 h 240"/>
                  <a:gd name="T12" fmla="*/ 177 w 177"/>
                  <a:gd name="T13" fmla="*/ 234 h 240"/>
                  <a:gd name="T14" fmla="*/ 173 w 177"/>
                  <a:gd name="T15" fmla="*/ 234 h 240"/>
                  <a:gd name="T16" fmla="*/ 156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1 h 240"/>
                  <a:gd name="T24" fmla="*/ 124 w 177"/>
                  <a:gd name="T25" fmla="*/ 171 h 240"/>
                  <a:gd name="T26" fmla="*/ 115 w 177"/>
                  <a:gd name="T27" fmla="*/ 193 h 240"/>
                  <a:gd name="T28" fmla="*/ 103 w 177"/>
                  <a:gd name="T29" fmla="*/ 211 h 240"/>
                  <a:gd name="T30" fmla="*/ 74 w 177"/>
                  <a:gd name="T31" fmla="*/ 230 h 240"/>
                  <a:gd name="T32" fmla="*/ 52 w 177"/>
                  <a:gd name="T33" fmla="*/ 238 h 240"/>
                  <a:gd name="T34" fmla="*/ 27 w 177"/>
                  <a:gd name="T35" fmla="*/ 240 h 240"/>
                  <a:gd name="T36" fmla="*/ 2 w 177"/>
                  <a:gd name="T37" fmla="*/ 236 h 240"/>
                  <a:gd name="T38" fmla="*/ 29 w 177"/>
                  <a:gd name="T39" fmla="*/ 224 h 240"/>
                  <a:gd name="T40" fmla="*/ 72 w 177"/>
                  <a:gd name="T41" fmla="*/ 205 h 240"/>
                  <a:gd name="T42" fmla="*/ 89 w 177"/>
                  <a:gd name="T43" fmla="*/ 193 h 240"/>
                  <a:gd name="T44" fmla="*/ 83 w 177"/>
                  <a:gd name="T45" fmla="*/ 173 h 240"/>
                  <a:gd name="T46" fmla="*/ 50 w 177"/>
                  <a:gd name="T47" fmla="*/ 119 h 240"/>
                  <a:gd name="T48" fmla="*/ 23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3 w 177"/>
                  <a:gd name="T61" fmla="*/ 68 h 240"/>
                  <a:gd name="T62" fmla="*/ 60 w 177"/>
                  <a:gd name="T63" fmla="*/ 95 h 240"/>
                  <a:gd name="T64" fmla="*/ 78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3 h 240"/>
                  <a:gd name="T70" fmla="*/ 97 w 177"/>
                  <a:gd name="T71" fmla="*/ 187 h 240"/>
                  <a:gd name="T72" fmla="*/ 105 w 177"/>
                  <a:gd name="T73" fmla="*/ 177 h 240"/>
                  <a:gd name="T74" fmla="*/ 113 w 177"/>
                  <a:gd name="T75" fmla="*/ 168 h 240"/>
                  <a:gd name="T76" fmla="*/ 121 w 177"/>
                  <a:gd name="T77" fmla="*/ 142 h 240"/>
                  <a:gd name="T78" fmla="*/ 123 w 177"/>
                  <a:gd name="T79" fmla="*/ 97 h 240"/>
                  <a:gd name="T80" fmla="*/ 121 w 177"/>
                  <a:gd name="T81" fmla="*/ 58 h 240"/>
                  <a:gd name="T82" fmla="*/ 119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2" y="193"/>
                    </a:lnTo>
                    <a:lnTo>
                      <a:pt x="160" y="199"/>
                    </a:lnTo>
                    <a:lnTo>
                      <a:pt x="167" y="205"/>
                    </a:lnTo>
                    <a:lnTo>
                      <a:pt x="175" y="205"/>
                    </a:lnTo>
                    <a:lnTo>
                      <a:pt x="177" y="205"/>
                    </a:lnTo>
                    <a:lnTo>
                      <a:pt x="177" y="234"/>
                    </a:lnTo>
                    <a:lnTo>
                      <a:pt x="173" y="234"/>
                    </a:lnTo>
                    <a:lnTo>
                      <a:pt x="173" y="234"/>
                    </a:lnTo>
                    <a:lnTo>
                      <a:pt x="165" y="234"/>
                    </a:lnTo>
                    <a:lnTo>
                      <a:pt x="156" y="232"/>
                    </a:lnTo>
                    <a:lnTo>
                      <a:pt x="148" y="226"/>
                    </a:lnTo>
                    <a:lnTo>
                      <a:pt x="142" y="220"/>
                    </a:lnTo>
                    <a:lnTo>
                      <a:pt x="134" y="211"/>
                    </a:lnTo>
                    <a:lnTo>
                      <a:pt x="130" y="201"/>
                    </a:lnTo>
                    <a:lnTo>
                      <a:pt x="126" y="187"/>
                    </a:lnTo>
                    <a:lnTo>
                      <a:pt x="126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21" y="183"/>
                    </a:lnTo>
                    <a:lnTo>
                      <a:pt x="115" y="193"/>
                    </a:lnTo>
                    <a:lnTo>
                      <a:pt x="111" y="203"/>
                    </a:lnTo>
                    <a:lnTo>
                      <a:pt x="103" y="211"/>
                    </a:lnTo>
                    <a:lnTo>
                      <a:pt x="89" y="222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7" y="240"/>
                    </a:lnTo>
                    <a:lnTo>
                      <a:pt x="3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9" y="224"/>
                    </a:lnTo>
                    <a:lnTo>
                      <a:pt x="50" y="214"/>
                    </a:lnTo>
                    <a:lnTo>
                      <a:pt x="72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3"/>
                    </a:lnTo>
                    <a:lnTo>
                      <a:pt x="83" y="173"/>
                    </a:lnTo>
                    <a:lnTo>
                      <a:pt x="70" y="148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1"/>
                    </a:lnTo>
                    <a:lnTo>
                      <a:pt x="27" y="41"/>
                    </a:lnTo>
                    <a:lnTo>
                      <a:pt x="50" y="54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60" y="95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91" y="148"/>
                    </a:lnTo>
                    <a:lnTo>
                      <a:pt x="95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5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5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3" y="123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8" y="8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252"/>
              <p:cNvSpPr>
                <a:spLocks noEditPoints="1"/>
              </p:cNvSpPr>
              <p:nvPr/>
            </p:nvSpPr>
            <p:spPr bwMode="auto">
              <a:xfrm>
                <a:off x="2554" y="322"/>
                <a:ext cx="191" cy="152"/>
              </a:xfrm>
              <a:custGeom>
                <a:avLst/>
                <a:gdLst>
                  <a:gd name="T0" fmla="*/ 4 w 191"/>
                  <a:gd name="T1" fmla="*/ 123 h 152"/>
                  <a:gd name="T2" fmla="*/ 24 w 191"/>
                  <a:gd name="T3" fmla="*/ 123 h 152"/>
                  <a:gd name="T4" fmla="*/ 45 w 191"/>
                  <a:gd name="T5" fmla="*/ 117 h 152"/>
                  <a:gd name="T6" fmla="*/ 41 w 191"/>
                  <a:gd name="T7" fmla="*/ 101 h 152"/>
                  <a:gd name="T8" fmla="*/ 39 w 191"/>
                  <a:gd name="T9" fmla="*/ 86 h 152"/>
                  <a:gd name="T10" fmla="*/ 43 w 191"/>
                  <a:gd name="T11" fmla="*/ 64 h 152"/>
                  <a:gd name="T12" fmla="*/ 55 w 191"/>
                  <a:gd name="T13" fmla="*/ 45 h 152"/>
                  <a:gd name="T14" fmla="*/ 65 w 191"/>
                  <a:gd name="T15" fmla="*/ 33 h 152"/>
                  <a:gd name="T16" fmla="*/ 76 w 191"/>
                  <a:gd name="T17" fmla="*/ 23 h 152"/>
                  <a:gd name="T18" fmla="*/ 82 w 191"/>
                  <a:gd name="T19" fmla="*/ 0 h 152"/>
                  <a:gd name="T20" fmla="*/ 100 w 191"/>
                  <a:gd name="T21" fmla="*/ 15 h 152"/>
                  <a:gd name="T22" fmla="*/ 162 w 191"/>
                  <a:gd name="T23" fmla="*/ 60 h 152"/>
                  <a:gd name="T24" fmla="*/ 176 w 191"/>
                  <a:gd name="T25" fmla="*/ 72 h 152"/>
                  <a:gd name="T26" fmla="*/ 189 w 191"/>
                  <a:gd name="T27" fmla="*/ 95 h 152"/>
                  <a:gd name="T28" fmla="*/ 191 w 191"/>
                  <a:gd name="T29" fmla="*/ 111 h 152"/>
                  <a:gd name="T30" fmla="*/ 189 w 191"/>
                  <a:gd name="T31" fmla="*/ 127 h 152"/>
                  <a:gd name="T32" fmla="*/ 180 w 191"/>
                  <a:gd name="T33" fmla="*/ 140 h 152"/>
                  <a:gd name="T34" fmla="*/ 166 w 191"/>
                  <a:gd name="T35" fmla="*/ 150 h 152"/>
                  <a:gd name="T36" fmla="*/ 146 w 191"/>
                  <a:gd name="T37" fmla="*/ 152 h 152"/>
                  <a:gd name="T38" fmla="*/ 131 w 191"/>
                  <a:gd name="T39" fmla="*/ 152 h 152"/>
                  <a:gd name="T40" fmla="*/ 90 w 191"/>
                  <a:gd name="T41" fmla="*/ 144 h 152"/>
                  <a:gd name="T42" fmla="*/ 68 w 191"/>
                  <a:gd name="T43" fmla="*/ 136 h 152"/>
                  <a:gd name="T44" fmla="*/ 33 w 191"/>
                  <a:gd name="T45" fmla="*/ 148 h 152"/>
                  <a:gd name="T46" fmla="*/ 6 w 191"/>
                  <a:gd name="T47" fmla="*/ 152 h 152"/>
                  <a:gd name="T48" fmla="*/ 0 w 191"/>
                  <a:gd name="T49" fmla="*/ 123 h 152"/>
                  <a:gd name="T50" fmla="*/ 113 w 191"/>
                  <a:gd name="T51" fmla="*/ 86 h 152"/>
                  <a:gd name="T52" fmla="*/ 109 w 191"/>
                  <a:gd name="T53" fmla="*/ 70 h 152"/>
                  <a:gd name="T54" fmla="*/ 98 w 191"/>
                  <a:gd name="T55" fmla="*/ 50 h 152"/>
                  <a:gd name="T56" fmla="*/ 90 w 191"/>
                  <a:gd name="T57" fmla="*/ 49 h 152"/>
                  <a:gd name="T58" fmla="*/ 82 w 191"/>
                  <a:gd name="T59" fmla="*/ 49 h 152"/>
                  <a:gd name="T60" fmla="*/ 65 w 191"/>
                  <a:gd name="T61" fmla="*/ 62 h 152"/>
                  <a:gd name="T62" fmla="*/ 53 w 191"/>
                  <a:gd name="T63" fmla="*/ 80 h 152"/>
                  <a:gd name="T64" fmla="*/ 51 w 191"/>
                  <a:gd name="T65" fmla="*/ 84 h 152"/>
                  <a:gd name="T66" fmla="*/ 57 w 191"/>
                  <a:gd name="T67" fmla="*/ 97 h 152"/>
                  <a:gd name="T68" fmla="*/ 76 w 191"/>
                  <a:gd name="T69" fmla="*/ 111 h 152"/>
                  <a:gd name="T70" fmla="*/ 86 w 191"/>
                  <a:gd name="T71" fmla="*/ 107 h 152"/>
                  <a:gd name="T72" fmla="*/ 109 w 191"/>
                  <a:gd name="T73" fmla="*/ 93 h 152"/>
                  <a:gd name="T74" fmla="*/ 113 w 191"/>
                  <a:gd name="T75" fmla="*/ 86 h 152"/>
                  <a:gd name="T76" fmla="*/ 152 w 191"/>
                  <a:gd name="T77" fmla="*/ 127 h 152"/>
                  <a:gd name="T78" fmla="*/ 162 w 191"/>
                  <a:gd name="T79" fmla="*/ 127 h 152"/>
                  <a:gd name="T80" fmla="*/ 176 w 191"/>
                  <a:gd name="T81" fmla="*/ 121 h 152"/>
                  <a:gd name="T82" fmla="*/ 178 w 191"/>
                  <a:gd name="T83" fmla="*/ 117 h 152"/>
                  <a:gd name="T84" fmla="*/ 174 w 191"/>
                  <a:gd name="T85" fmla="*/ 105 h 152"/>
                  <a:gd name="T86" fmla="*/ 148 w 191"/>
                  <a:gd name="T87" fmla="*/ 82 h 152"/>
                  <a:gd name="T88" fmla="*/ 127 w 191"/>
                  <a:gd name="T89" fmla="*/ 68 h 152"/>
                  <a:gd name="T90" fmla="*/ 123 w 191"/>
                  <a:gd name="T91" fmla="*/ 95 h 152"/>
                  <a:gd name="T92" fmla="*/ 109 w 191"/>
                  <a:gd name="T93" fmla="*/ 121 h 152"/>
                  <a:gd name="T94" fmla="*/ 129 w 191"/>
                  <a:gd name="T95" fmla="*/ 125 h 152"/>
                  <a:gd name="T96" fmla="*/ 152 w 191"/>
                  <a:gd name="T97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2">
                    <a:moveTo>
                      <a:pt x="0" y="123"/>
                    </a:moveTo>
                    <a:lnTo>
                      <a:pt x="4" y="123"/>
                    </a:lnTo>
                    <a:lnTo>
                      <a:pt x="4" y="123"/>
                    </a:lnTo>
                    <a:lnTo>
                      <a:pt x="24" y="123"/>
                    </a:lnTo>
                    <a:lnTo>
                      <a:pt x="33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1" y="76"/>
                    </a:lnTo>
                    <a:lnTo>
                      <a:pt x="43" y="64"/>
                    </a:lnTo>
                    <a:lnTo>
                      <a:pt x="47" y="5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65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00" y="15"/>
                    </a:lnTo>
                    <a:lnTo>
                      <a:pt x="121" y="31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76" y="72"/>
                    </a:lnTo>
                    <a:lnTo>
                      <a:pt x="186" y="84"/>
                    </a:lnTo>
                    <a:lnTo>
                      <a:pt x="189" y="95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9" y="127"/>
                    </a:lnTo>
                    <a:lnTo>
                      <a:pt x="186" y="134"/>
                    </a:lnTo>
                    <a:lnTo>
                      <a:pt x="180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31" y="152"/>
                    </a:lnTo>
                    <a:lnTo>
                      <a:pt x="111" y="148"/>
                    </a:lnTo>
                    <a:lnTo>
                      <a:pt x="90" y="144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51" y="144"/>
                    </a:lnTo>
                    <a:lnTo>
                      <a:pt x="33" y="148"/>
                    </a:lnTo>
                    <a:lnTo>
                      <a:pt x="20" y="152"/>
                    </a:lnTo>
                    <a:lnTo>
                      <a:pt x="6" y="152"/>
                    </a:lnTo>
                    <a:lnTo>
                      <a:pt x="0" y="152"/>
                    </a:lnTo>
                    <a:lnTo>
                      <a:pt x="0" y="123"/>
                    </a:lnTo>
                    <a:close/>
                    <a:moveTo>
                      <a:pt x="113" y="86"/>
                    </a:moveTo>
                    <a:lnTo>
                      <a:pt x="113" y="86"/>
                    </a:lnTo>
                    <a:lnTo>
                      <a:pt x="111" y="78"/>
                    </a:lnTo>
                    <a:lnTo>
                      <a:pt x="109" y="70"/>
                    </a:lnTo>
                    <a:lnTo>
                      <a:pt x="104" y="60"/>
                    </a:lnTo>
                    <a:lnTo>
                      <a:pt x="98" y="50"/>
                    </a:lnTo>
                    <a:lnTo>
                      <a:pt x="94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2" y="49"/>
                    </a:lnTo>
                    <a:lnTo>
                      <a:pt x="76" y="52"/>
                    </a:lnTo>
                    <a:lnTo>
                      <a:pt x="65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53" y="89"/>
                    </a:lnTo>
                    <a:lnTo>
                      <a:pt x="57" y="97"/>
                    </a:lnTo>
                    <a:lnTo>
                      <a:pt x="66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6" y="107"/>
                    </a:lnTo>
                    <a:lnTo>
                      <a:pt x="100" y="101"/>
                    </a:lnTo>
                    <a:lnTo>
                      <a:pt x="109" y="93"/>
                    </a:lnTo>
                    <a:lnTo>
                      <a:pt x="111" y="89"/>
                    </a:lnTo>
                    <a:lnTo>
                      <a:pt x="113" y="86"/>
                    </a:lnTo>
                    <a:lnTo>
                      <a:pt x="113" y="86"/>
                    </a:lnTo>
                    <a:close/>
                    <a:moveTo>
                      <a:pt x="152" y="127"/>
                    </a:moveTo>
                    <a:lnTo>
                      <a:pt x="152" y="127"/>
                    </a:lnTo>
                    <a:lnTo>
                      <a:pt x="162" y="127"/>
                    </a:lnTo>
                    <a:lnTo>
                      <a:pt x="170" y="125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4" y="93"/>
                    </a:lnTo>
                    <a:lnTo>
                      <a:pt x="148" y="82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5" y="82"/>
                    </a:lnTo>
                    <a:lnTo>
                      <a:pt x="123" y="95"/>
                    </a:lnTo>
                    <a:lnTo>
                      <a:pt x="117" y="107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29" y="125"/>
                    </a:lnTo>
                    <a:lnTo>
                      <a:pt x="152" y="127"/>
                    </a:lnTo>
                    <a:lnTo>
                      <a:pt x="152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253"/>
              <p:cNvSpPr>
                <a:spLocks noEditPoints="1"/>
              </p:cNvSpPr>
              <p:nvPr/>
            </p:nvSpPr>
            <p:spPr bwMode="auto">
              <a:xfrm>
                <a:off x="2771" y="170"/>
                <a:ext cx="70" cy="310"/>
              </a:xfrm>
              <a:custGeom>
                <a:avLst/>
                <a:gdLst>
                  <a:gd name="T0" fmla="*/ 70 w 70"/>
                  <a:gd name="T1" fmla="*/ 39 h 310"/>
                  <a:gd name="T2" fmla="*/ 60 w 70"/>
                  <a:gd name="T3" fmla="*/ 54 h 310"/>
                  <a:gd name="T4" fmla="*/ 2 w 70"/>
                  <a:gd name="T5" fmla="*/ 72 h 310"/>
                  <a:gd name="T6" fmla="*/ 8 w 70"/>
                  <a:gd name="T7" fmla="*/ 60 h 310"/>
                  <a:gd name="T8" fmla="*/ 11 w 70"/>
                  <a:gd name="T9" fmla="*/ 56 h 310"/>
                  <a:gd name="T10" fmla="*/ 17 w 70"/>
                  <a:gd name="T11" fmla="*/ 52 h 310"/>
                  <a:gd name="T12" fmla="*/ 9 w 70"/>
                  <a:gd name="T13" fmla="*/ 50 h 310"/>
                  <a:gd name="T14" fmla="*/ 2 w 70"/>
                  <a:gd name="T15" fmla="*/ 40 h 310"/>
                  <a:gd name="T16" fmla="*/ 0 w 70"/>
                  <a:gd name="T17" fmla="*/ 33 h 310"/>
                  <a:gd name="T18" fmla="*/ 2 w 70"/>
                  <a:gd name="T19" fmla="*/ 23 h 310"/>
                  <a:gd name="T20" fmla="*/ 9 w 70"/>
                  <a:gd name="T21" fmla="*/ 13 h 310"/>
                  <a:gd name="T22" fmla="*/ 23 w 70"/>
                  <a:gd name="T23" fmla="*/ 3 h 310"/>
                  <a:gd name="T24" fmla="*/ 39 w 70"/>
                  <a:gd name="T25" fmla="*/ 0 h 310"/>
                  <a:gd name="T26" fmla="*/ 45 w 70"/>
                  <a:gd name="T27" fmla="*/ 1 h 310"/>
                  <a:gd name="T28" fmla="*/ 50 w 70"/>
                  <a:gd name="T29" fmla="*/ 7 h 310"/>
                  <a:gd name="T30" fmla="*/ 52 w 70"/>
                  <a:gd name="T31" fmla="*/ 11 h 310"/>
                  <a:gd name="T32" fmla="*/ 50 w 70"/>
                  <a:gd name="T33" fmla="*/ 19 h 310"/>
                  <a:gd name="T34" fmla="*/ 45 w 70"/>
                  <a:gd name="T35" fmla="*/ 25 h 310"/>
                  <a:gd name="T36" fmla="*/ 41 w 70"/>
                  <a:gd name="T37" fmla="*/ 19 h 310"/>
                  <a:gd name="T38" fmla="*/ 37 w 70"/>
                  <a:gd name="T39" fmla="*/ 17 h 310"/>
                  <a:gd name="T40" fmla="*/ 31 w 70"/>
                  <a:gd name="T41" fmla="*/ 15 h 310"/>
                  <a:gd name="T42" fmla="*/ 19 w 70"/>
                  <a:gd name="T43" fmla="*/ 19 h 310"/>
                  <a:gd name="T44" fmla="*/ 13 w 70"/>
                  <a:gd name="T45" fmla="*/ 25 h 310"/>
                  <a:gd name="T46" fmla="*/ 15 w 70"/>
                  <a:gd name="T47" fmla="*/ 29 h 310"/>
                  <a:gd name="T48" fmla="*/ 25 w 70"/>
                  <a:gd name="T49" fmla="*/ 35 h 310"/>
                  <a:gd name="T50" fmla="*/ 47 w 70"/>
                  <a:gd name="T51" fmla="*/ 39 h 310"/>
                  <a:gd name="T52" fmla="*/ 70 w 70"/>
                  <a:gd name="T53" fmla="*/ 39 h 310"/>
                  <a:gd name="T54" fmla="*/ 27 w 70"/>
                  <a:gd name="T55" fmla="*/ 308 h 310"/>
                  <a:gd name="T56" fmla="*/ 29 w 70"/>
                  <a:gd name="T57" fmla="*/ 286 h 310"/>
                  <a:gd name="T58" fmla="*/ 31 w 70"/>
                  <a:gd name="T59" fmla="*/ 241 h 310"/>
                  <a:gd name="T60" fmla="*/ 29 w 70"/>
                  <a:gd name="T61" fmla="*/ 206 h 310"/>
                  <a:gd name="T62" fmla="*/ 21 w 70"/>
                  <a:gd name="T63" fmla="*/ 99 h 310"/>
                  <a:gd name="T64" fmla="*/ 33 w 70"/>
                  <a:gd name="T65" fmla="*/ 85 h 310"/>
                  <a:gd name="T66" fmla="*/ 47 w 70"/>
                  <a:gd name="T67" fmla="*/ 76 h 310"/>
                  <a:gd name="T68" fmla="*/ 49 w 70"/>
                  <a:gd name="T69" fmla="*/ 113 h 310"/>
                  <a:gd name="T70" fmla="*/ 52 w 70"/>
                  <a:gd name="T71" fmla="*/ 236 h 310"/>
                  <a:gd name="T72" fmla="*/ 50 w 70"/>
                  <a:gd name="T73" fmla="*/ 273 h 310"/>
                  <a:gd name="T74" fmla="*/ 49 w 70"/>
                  <a:gd name="T75" fmla="*/ 282 h 310"/>
                  <a:gd name="T76" fmla="*/ 39 w 70"/>
                  <a:gd name="T77" fmla="*/ 300 h 310"/>
                  <a:gd name="T78" fmla="*/ 27 w 70"/>
                  <a:gd name="T79" fmla="*/ 30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0">
                    <a:moveTo>
                      <a:pt x="70" y="39"/>
                    </a:moveTo>
                    <a:lnTo>
                      <a:pt x="70" y="39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29" y="62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49" y="3"/>
                    </a:lnTo>
                    <a:lnTo>
                      <a:pt x="50" y="7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19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25" y="35"/>
                    </a:lnTo>
                    <a:lnTo>
                      <a:pt x="37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7" y="308"/>
                    </a:moveTo>
                    <a:lnTo>
                      <a:pt x="27" y="308"/>
                    </a:lnTo>
                    <a:lnTo>
                      <a:pt x="29" y="286"/>
                    </a:lnTo>
                    <a:lnTo>
                      <a:pt x="31" y="263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29" y="206"/>
                    </a:lnTo>
                    <a:lnTo>
                      <a:pt x="27" y="169"/>
                    </a:lnTo>
                    <a:lnTo>
                      <a:pt x="21" y="99"/>
                    </a:lnTo>
                    <a:lnTo>
                      <a:pt x="21" y="99"/>
                    </a:lnTo>
                    <a:lnTo>
                      <a:pt x="33" y="85"/>
                    </a:lnTo>
                    <a:lnTo>
                      <a:pt x="45" y="74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49" y="113"/>
                    </a:lnTo>
                    <a:lnTo>
                      <a:pt x="50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3"/>
                    </a:lnTo>
                    <a:lnTo>
                      <a:pt x="50" y="273"/>
                    </a:lnTo>
                    <a:lnTo>
                      <a:pt x="49" y="282"/>
                    </a:lnTo>
                    <a:lnTo>
                      <a:pt x="45" y="290"/>
                    </a:lnTo>
                    <a:lnTo>
                      <a:pt x="39" y="300"/>
                    </a:lnTo>
                    <a:lnTo>
                      <a:pt x="31" y="310"/>
                    </a:lnTo>
                    <a:lnTo>
                      <a:pt x="27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254"/>
              <p:cNvSpPr>
                <a:spLocks/>
              </p:cNvSpPr>
              <p:nvPr/>
            </p:nvSpPr>
            <p:spPr bwMode="auto">
              <a:xfrm>
                <a:off x="1647" y="616"/>
                <a:ext cx="203" cy="176"/>
              </a:xfrm>
              <a:custGeom>
                <a:avLst/>
                <a:gdLst>
                  <a:gd name="T0" fmla="*/ 158 w 203"/>
                  <a:gd name="T1" fmla="*/ 176 h 176"/>
                  <a:gd name="T2" fmla="*/ 140 w 203"/>
                  <a:gd name="T3" fmla="*/ 176 h 176"/>
                  <a:gd name="T4" fmla="*/ 101 w 203"/>
                  <a:gd name="T5" fmla="*/ 35 h 176"/>
                  <a:gd name="T6" fmla="*/ 62 w 203"/>
                  <a:gd name="T7" fmla="*/ 176 h 176"/>
                  <a:gd name="T8" fmla="*/ 45 w 203"/>
                  <a:gd name="T9" fmla="*/ 176 h 176"/>
                  <a:gd name="T10" fmla="*/ 0 w 203"/>
                  <a:gd name="T11" fmla="*/ 0 h 176"/>
                  <a:gd name="T12" fmla="*/ 19 w 203"/>
                  <a:gd name="T13" fmla="*/ 0 h 176"/>
                  <a:gd name="T14" fmla="*/ 53 w 203"/>
                  <a:gd name="T15" fmla="*/ 141 h 176"/>
                  <a:gd name="T16" fmla="*/ 92 w 203"/>
                  <a:gd name="T17" fmla="*/ 0 h 176"/>
                  <a:gd name="T18" fmla="*/ 109 w 203"/>
                  <a:gd name="T19" fmla="*/ 0 h 176"/>
                  <a:gd name="T20" fmla="*/ 148 w 203"/>
                  <a:gd name="T21" fmla="*/ 141 h 176"/>
                  <a:gd name="T22" fmla="*/ 181 w 203"/>
                  <a:gd name="T23" fmla="*/ 0 h 176"/>
                  <a:gd name="T24" fmla="*/ 203 w 203"/>
                  <a:gd name="T25" fmla="*/ 0 h 176"/>
                  <a:gd name="T26" fmla="*/ 158 w 203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6">
                    <a:moveTo>
                      <a:pt x="158" y="176"/>
                    </a:moveTo>
                    <a:lnTo>
                      <a:pt x="140" y="176"/>
                    </a:lnTo>
                    <a:lnTo>
                      <a:pt x="101" y="35"/>
                    </a:lnTo>
                    <a:lnTo>
                      <a:pt x="62" y="176"/>
                    </a:lnTo>
                    <a:lnTo>
                      <a:pt x="45" y="1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3" y="141"/>
                    </a:lnTo>
                    <a:lnTo>
                      <a:pt x="92" y="0"/>
                    </a:lnTo>
                    <a:lnTo>
                      <a:pt x="109" y="0"/>
                    </a:lnTo>
                    <a:lnTo>
                      <a:pt x="148" y="141"/>
                    </a:lnTo>
                    <a:lnTo>
                      <a:pt x="181" y="0"/>
                    </a:lnTo>
                    <a:lnTo>
                      <a:pt x="203" y="0"/>
                    </a:lnTo>
                    <a:lnTo>
                      <a:pt x="15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255"/>
              <p:cNvSpPr>
                <a:spLocks noEditPoints="1"/>
              </p:cNvSpPr>
              <p:nvPr/>
            </p:nvSpPr>
            <p:spPr bwMode="auto">
              <a:xfrm>
                <a:off x="1873" y="616"/>
                <a:ext cx="22" cy="176"/>
              </a:xfrm>
              <a:custGeom>
                <a:avLst/>
                <a:gdLst>
                  <a:gd name="T0" fmla="*/ 0 w 22"/>
                  <a:gd name="T1" fmla="*/ 20 h 176"/>
                  <a:gd name="T2" fmla="*/ 0 w 22"/>
                  <a:gd name="T3" fmla="*/ 0 h 176"/>
                  <a:gd name="T4" fmla="*/ 22 w 22"/>
                  <a:gd name="T5" fmla="*/ 0 h 176"/>
                  <a:gd name="T6" fmla="*/ 22 w 22"/>
                  <a:gd name="T7" fmla="*/ 20 h 176"/>
                  <a:gd name="T8" fmla="*/ 0 w 22"/>
                  <a:gd name="T9" fmla="*/ 20 h 176"/>
                  <a:gd name="T10" fmla="*/ 2 w 22"/>
                  <a:gd name="T11" fmla="*/ 176 h 176"/>
                  <a:gd name="T12" fmla="*/ 2 w 22"/>
                  <a:gd name="T13" fmla="*/ 53 h 176"/>
                  <a:gd name="T14" fmla="*/ 20 w 22"/>
                  <a:gd name="T15" fmla="*/ 53 h 176"/>
                  <a:gd name="T16" fmla="*/ 20 w 22"/>
                  <a:gd name="T17" fmla="*/ 176 h 176"/>
                  <a:gd name="T18" fmla="*/ 2 w 22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6">
                    <a:moveTo>
                      <a:pt x="0" y="2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0"/>
                    </a:lnTo>
                    <a:lnTo>
                      <a:pt x="0" y="20"/>
                    </a:lnTo>
                    <a:close/>
                    <a:moveTo>
                      <a:pt x="2" y="176"/>
                    </a:moveTo>
                    <a:lnTo>
                      <a:pt x="2" y="53"/>
                    </a:lnTo>
                    <a:lnTo>
                      <a:pt x="20" y="53"/>
                    </a:lnTo>
                    <a:lnTo>
                      <a:pt x="20" y="176"/>
                    </a:lnTo>
                    <a:lnTo>
                      <a:pt x="2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256"/>
              <p:cNvSpPr>
                <a:spLocks/>
              </p:cNvSpPr>
              <p:nvPr/>
            </p:nvSpPr>
            <p:spPr bwMode="auto">
              <a:xfrm>
                <a:off x="1938" y="616"/>
                <a:ext cx="42" cy="176"/>
              </a:xfrm>
              <a:custGeom>
                <a:avLst/>
                <a:gdLst>
                  <a:gd name="T0" fmla="*/ 29 w 42"/>
                  <a:gd name="T1" fmla="*/ 176 h 176"/>
                  <a:gd name="T2" fmla="*/ 29 w 42"/>
                  <a:gd name="T3" fmla="*/ 176 h 176"/>
                  <a:gd name="T4" fmla="*/ 23 w 42"/>
                  <a:gd name="T5" fmla="*/ 174 h 176"/>
                  <a:gd name="T6" fmla="*/ 17 w 42"/>
                  <a:gd name="T7" fmla="*/ 174 h 176"/>
                  <a:gd name="T8" fmla="*/ 11 w 42"/>
                  <a:gd name="T9" fmla="*/ 170 h 176"/>
                  <a:gd name="T10" fmla="*/ 7 w 42"/>
                  <a:gd name="T11" fmla="*/ 166 h 176"/>
                  <a:gd name="T12" fmla="*/ 7 w 42"/>
                  <a:gd name="T13" fmla="*/ 166 h 176"/>
                  <a:gd name="T14" fmla="*/ 3 w 42"/>
                  <a:gd name="T15" fmla="*/ 162 h 176"/>
                  <a:gd name="T16" fmla="*/ 2 w 42"/>
                  <a:gd name="T17" fmla="*/ 156 h 176"/>
                  <a:gd name="T18" fmla="*/ 0 w 42"/>
                  <a:gd name="T19" fmla="*/ 143 h 176"/>
                  <a:gd name="T20" fmla="*/ 0 w 42"/>
                  <a:gd name="T21" fmla="*/ 0 h 176"/>
                  <a:gd name="T22" fmla="*/ 17 w 42"/>
                  <a:gd name="T23" fmla="*/ 0 h 176"/>
                  <a:gd name="T24" fmla="*/ 17 w 42"/>
                  <a:gd name="T25" fmla="*/ 143 h 176"/>
                  <a:gd name="T26" fmla="*/ 17 w 42"/>
                  <a:gd name="T27" fmla="*/ 143 h 176"/>
                  <a:gd name="T28" fmla="*/ 17 w 42"/>
                  <a:gd name="T29" fmla="*/ 151 h 176"/>
                  <a:gd name="T30" fmla="*/ 21 w 42"/>
                  <a:gd name="T31" fmla="*/ 156 h 176"/>
                  <a:gd name="T32" fmla="*/ 21 w 42"/>
                  <a:gd name="T33" fmla="*/ 156 h 176"/>
                  <a:gd name="T34" fmla="*/ 25 w 42"/>
                  <a:gd name="T35" fmla="*/ 158 h 176"/>
                  <a:gd name="T36" fmla="*/ 33 w 42"/>
                  <a:gd name="T37" fmla="*/ 160 h 176"/>
                  <a:gd name="T38" fmla="*/ 42 w 42"/>
                  <a:gd name="T39" fmla="*/ 160 h 176"/>
                  <a:gd name="T40" fmla="*/ 42 w 42"/>
                  <a:gd name="T41" fmla="*/ 176 h 176"/>
                  <a:gd name="T42" fmla="*/ 29 w 42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76">
                    <a:moveTo>
                      <a:pt x="29" y="176"/>
                    </a:moveTo>
                    <a:lnTo>
                      <a:pt x="29" y="176"/>
                    </a:lnTo>
                    <a:lnTo>
                      <a:pt x="23" y="174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3" y="162"/>
                    </a:lnTo>
                    <a:lnTo>
                      <a:pt x="2" y="156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3"/>
                    </a:lnTo>
                    <a:lnTo>
                      <a:pt x="17" y="143"/>
                    </a:lnTo>
                    <a:lnTo>
                      <a:pt x="17" y="151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58"/>
                    </a:lnTo>
                    <a:lnTo>
                      <a:pt x="33" y="160"/>
                    </a:lnTo>
                    <a:lnTo>
                      <a:pt x="42" y="160"/>
                    </a:lnTo>
                    <a:lnTo>
                      <a:pt x="42" y="176"/>
                    </a:lnTo>
                    <a:lnTo>
                      <a:pt x="29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257"/>
              <p:cNvSpPr>
                <a:spLocks/>
              </p:cNvSpPr>
              <p:nvPr/>
            </p:nvSpPr>
            <p:spPr bwMode="auto">
              <a:xfrm>
                <a:off x="2010" y="616"/>
                <a:ext cx="45" cy="176"/>
              </a:xfrm>
              <a:custGeom>
                <a:avLst/>
                <a:gdLst>
                  <a:gd name="T0" fmla="*/ 31 w 45"/>
                  <a:gd name="T1" fmla="*/ 176 h 176"/>
                  <a:gd name="T2" fmla="*/ 31 w 45"/>
                  <a:gd name="T3" fmla="*/ 176 h 176"/>
                  <a:gd name="T4" fmla="*/ 23 w 45"/>
                  <a:gd name="T5" fmla="*/ 174 h 176"/>
                  <a:gd name="T6" fmla="*/ 17 w 45"/>
                  <a:gd name="T7" fmla="*/ 174 h 176"/>
                  <a:gd name="T8" fmla="*/ 11 w 45"/>
                  <a:gd name="T9" fmla="*/ 170 h 176"/>
                  <a:gd name="T10" fmla="*/ 8 w 45"/>
                  <a:gd name="T11" fmla="*/ 166 h 176"/>
                  <a:gd name="T12" fmla="*/ 8 w 45"/>
                  <a:gd name="T13" fmla="*/ 166 h 176"/>
                  <a:gd name="T14" fmla="*/ 4 w 45"/>
                  <a:gd name="T15" fmla="*/ 162 h 176"/>
                  <a:gd name="T16" fmla="*/ 2 w 45"/>
                  <a:gd name="T17" fmla="*/ 156 h 176"/>
                  <a:gd name="T18" fmla="*/ 0 w 45"/>
                  <a:gd name="T19" fmla="*/ 143 h 176"/>
                  <a:gd name="T20" fmla="*/ 0 w 45"/>
                  <a:gd name="T21" fmla="*/ 0 h 176"/>
                  <a:gd name="T22" fmla="*/ 17 w 45"/>
                  <a:gd name="T23" fmla="*/ 0 h 176"/>
                  <a:gd name="T24" fmla="*/ 17 w 45"/>
                  <a:gd name="T25" fmla="*/ 143 h 176"/>
                  <a:gd name="T26" fmla="*/ 17 w 45"/>
                  <a:gd name="T27" fmla="*/ 143 h 176"/>
                  <a:gd name="T28" fmla="*/ 19 w 45"/>
                  <a:gd name="T29" fmla="*/ 151 h 176"/>
                  <a:gd name="T30" fmla="*/ 21 w 45"/>
                  <a:gd name="T31" fmla="*/ 156 h 176"/>
                  <a:gd name="T32" fmla="*/ 21 w 45"/>
                  <a:gd name="T33" fmla="*/ 156 h 176"/>
                  <a:gd name="T34" fmla="*/ 27 w 45"/>
                  <a:gd name="T35" fmla="*/ 158 h 176"/>
                  <a:gd name="T36" fmla="*/ 35 w 45"/>
                  <a:gd name="T37" fmla="*/ 160 h 176"/>
                  <a:gd name="T38" fmla="*/ 45 w 45"/>
                  <a:gd name="T39" fmla="*/ 160 h 176"/>
                  <a:gd name="T40" fmla="*/ 45 w 45"/>
                  <a:gd name="T41" fmla="*/ 176 h 176"/>
                  <a:gd name="T42" fmla="*/ 31 w 45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6">
                    <a:moveTo>
                      <a:pt x="31" y="176"/>
                    </a:moveTo>
                    <a:lnTo>
                      <a:pt x="31" y="176"/>
                    </a:lnTo>
                    <a:lnTo>
                      <a:pt x="23" y="174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3"/>
                    </a:lnTo>
                    <a:lnTo>
                      <a:pt x="17" y="143"/>
                    </a:lnTo>
                    <a:lnTo>
                      <a:pt x="19" y="151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58"/>
                    </a:lnTo>
                    <a:lnTo>
                      <a:pt x="35" y="160"/>
                    </a:lnTo>
                    <a:lnTo>
                      <a:pt x="45" y="160"/>
                    </a:lnTo>
                    <a:lnTo>
                      <a:pt x="45" y="176"/>
                    </a:lnTo>
                    <a:lnTo>
                      <a:pt x="3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258"/>
              <p:cNvSpPr>
                <a:spLocks/>
              </p:cNvSpPr>
              <p:nvPr/>
            </p:nvSpPr>
            <p:spPr bwMode="auto">
              <a:xfrm>
                <a:off x="2084" y="616"/>
                <a:ext cx="101" cy="176"/>
              </a:xfrm>
              <a:custGeom>
                <a:avLst/>
                <a:gdLst>
                  <a:gd name="T0" fmla="*/ 80 w 101"/>
                  <a:gd name="T1" fmla="*/ 176 h 176"/>
                  <a:gd name="T2" fmla="*/ 41 w 101"/>
                  <a:gd name="T3" fmla="*/ 114 h 176"/>
                  <a:gd name="T4" fmla="*/ 17 w 101"/>
                  <a:gd name="T5" fmla="*/ 141 h 176"/>
                  <a:gd name="T6" fmla="*/ 17 w 101"/>
                  <a:gd name="T7" fmla="*/ 176 h 176"/>
                  <a:gd name="T8" fmla="*/ 0 w 101"/>
                  <a:gd name="T9" fmla="*/ 176 h 176"/>
                  <a:gd name="T10" fmla="*/ 0 w 101"/>
                  <a:gd name="T11" fmla="*/ 0 h 176"/>
                  <a:gd name="T12" fmla="*/ 17 w 101"/>
                  <a:gd name="T13" fmla="*/ 0 h 176"/>
                  <a:gd name="T14" fmla="*/ 17 w 101"/>
                  <a:gd name="T15" fmla="*/ 117 h 176"/>
                  <a:gd name="T16" fmla="*/ 72 w 101"/>
                  <a:gd name="T17" fmla="*/ 53 h 176"/>
                  <a:gd name="T18" fmla="*/ 96 w 101"/>
                  <a:gd name="T19" fmla="*/ 53 h 176"/>
                  <a:gd name="T20" fmla="*/ 55 w 101"/>
                  <a:gd name="T21" fmla="*/ 100 h 176"/>
                  <a:gd name="T22" fmla="*/ 101 w 101"/>
                  <a:gd name="T23" fmla="*/ 176 h 176"/>
                  <a:gd name="T24" fmla="*/ 80 w 101"/>
                  <a:gd name="T2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6">
                    <a:moveTo>
                      <a:pt x="80" y="176"/>
                    </a:moveTo>
                    <a:lnTo>
                      <a:pt x="41" y="114"/>
                    </a:lnTo>
                    <a:lnTo>
                      <a:pt x="17" y="141"/>
                    </a:lnTo>
                    <a:lnTo>
                      <a:pt x="17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2" y="53"/>
                    </a:lnTo>
                    <a:lnTo>
                      <a:pt x="96" y="53"/>
                    </a:lnTo>
                    <a:lnTo>
                      <a:pt x="55" y="100"/>
                    </a:lnTo>
                    <a:lnTo>
                      <a:pt x="101" y="176"/>
                    </a:lnTo>
                    <a:lnTo>
                      <a:pt x="8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259"/>
              <p:cNvSpPr>
                <a:spLocks noEditPoints="1"/>
              </p:cNvSpPr>
              <p:nvPr/>
            </p:nvSpPr>
            <p:spPr bwMode="auto">
              <a:xfrm>
                <a:off x="2205" y="669"/>
                <a:ext cx="99" cy="123"/>
              </a:xfrm>
              <a:custGeom>
                <a:avLst/>
                <a:gdLst>
                  <a:gd name="T0" fmla="*/ 95 w 99"/>
                  <a:gd name="T1" fmla="*/ 90 h 123"/>
                  <a:gd name="T2" fmla="*/ 84 w 99"/>
                  <a:gd name="T3" fmla="*/ 109 h 123"/>
                  <a:gd name="T4" fmla="*/ 78 w 99"/>
                  <a:gd name="T5" fmla="*/ 115 h 123"/>
                  <a:gd name="T6" fmla="*/ 60 w 99"/>
                  <a:gd name="T7" fmla="*/ 123 h 123"/>
                  <a:gd name="T8" fmla="*/ 49 w 99"/>
                  <a:gd name="T9" fmla="*/ 123 h 123"/>
                  <a:gd name="T10" fmla="*/ 31 w 99"/>
                  <a:gd name="T11" fmla="*/ 121 h 123"/>
                  <a:gd name="T12" fmla="*/ 15 w 99"/>
                  <a:gd name="T13" fmla="*/ 109 h 123"/>
                  <a:gd name="T14" fmla="*/ 8 w 99"/>
                  <a:gd name="T15" fmla="*/ 102 h 123"/>
                  <a:gd name="T16" fmla="*/ 4 w 99"/>
                  <a:gd name="T17" fmla="*/ 90 h 123"/>
                  <a:gd name="T18" fmla="*/ 0 w 99"/>
                  <a:gd name="T19" fmla="*/ 62 h 123"/>
                  <a:gd name="T20" fmla="*/ 0 w 99"/>
                  <a:gd name="T21" fmla="*/ 47 h 123"/>
                  <a:gd name="T22" fmla="*/ 4 w 99"/>
                  <a:gd name="T23" fmla="*/ 33 h 123"/>
                  <a:gd name="T24" fmla="*/ 15 w 99"/>
                  <a:gd name="T25" fmla="*/ 14 h 123"/>
                  <a:gd name="T26" fmla="*/ 21 w 99"/>
                  <a:gd name="T27" fmla="*/ 8 h 123"/>
                  <a:gd name="T28" fmla="*/ 39 w 99"/>
                  <a:gd name="T29" fmla="*/ 0 h 123"/>
                  <a:gd name="T30" fmla="*/ 49 w 99"/>
                  <a:gd name="T31" fmla="*/ 0 h 123"/>
                  <a:gd name="T32" fmla="*/ 68 w 99"/>
                  <a:gd name="T33" fmla="*/ 4 h 123"/>
                  <a:gd name="T34" fmla="*/ 84 w 99"/>
                  <a:gd name="T35" fmla="*/ 14 h 123"/>
                  <a:gd name="T36" fmla="*/ 92 w 99"/>
                  <a:gd name="T37" fmla="*/ 23 h 123"/>
                  <a:gd name="T38" fmla="*/ 95 w 99"/>
                  <a:gd name="T39" fmla="*/ 33 h 123"/>
                  <a:gd name="T40" fmla="*/ 99 w 99"/>
                  <a:gd name="T41" fmla="*/ 62 h 123"/>
                  <a:gd name="T42" fmla="*/ 97 w 99"/>
                  <a:gd name="T43" fmla="*/ 76 h 123"/>
                  <a:gd name="T44" fmla="*/ 95 w 99"/>
                  <a:gd name="T45" fmla="*/ 90 h 123"/>
                  <a:gd name="T46" fmla="*/ 80 w 99"/>
                  <a:gd name="T47" fmla="*/ 39 h 123"/>
                  <a:gd name="T48" fmla="*/ 72 w 99"/>
                  <a:gd name="T49" fmla="*/ 23 h 123"/>
                  <a:gd name="T50" fmla="*/ 66 w 99"/>
                  <a:gd name="T51" fmla="*/ 20 h 123"/>
                  <a:gd name="T52" fmla="*/ 56 w 99"/>
                  <a:gd name="T53" fmla="*/ 16 h 123"/>
                  <a:gd name="T54" fmla="*/ 49 w 99"/>
                  <a:gd name="T55" fmla="*/ 16 h 123"/>
                  <a:gd name="T56" fmla="*/ 37 w 99"/>
                  <a:gd name="T57" fmla="*/ 18 h 123"/>
                  <a:gd name="T58" fmla="*/ 27 w 99"/>
                  <a:gd name="T59" fmla="*/ 23 h 123"/>
                  <a:gd name="T60" fmla="*/ 23 w 99"/>
                  <a:gd name="T61" fmla="*/ 31 h 123"/>
                  <a:gd name="T62" fmla="*/ 19 w 99"/>
                  <a:gd name="T63" fmla="*/ 39 h 123"/>
                  <a:gd name="T64" fmla="*/ 17 w 99"/>
                  <a:gd name="T65" fmla="*/ 62 h 123"/>
                  <a:gd name="T66" fmla="*/ 19 w 99"/>
                  <a:gd name="T67" fmla="*/ 84 h 123"/>
                  <a:gd name="T68" fmla="*/ 27 w 99"/>
                  <a:gd name="T69" fmla="*/ 100 h 123"/>
                  <a:gd name="T70" fmla="*/ 33 w 99"/>
                  <a:gd name="T71" fmla="*/ 103 h 123"/>
                  <a:gd name="T72" fmla="*/ 43 w 99"/>
                  <a:gd name="T73" fmla="*/ 107 h 123"/>
                  <a:gd name="T74" fmla="*/ 49 w 99"/>
                  <a:gd name="T75" fmla="*/ 107 h 123"/>
                  <a:gd name="T76" fmla="*/ 62 w 99"/>
                  <a:gd name="T77" fmla="*/ 105 h 123"/>
                  <a:gd name="T78" fmla="*/ 72 w 99"/>
                  <a:gd name="T79" fmla="*/ 100 h 123"/>
                  <a:gd name="T80" fmla="*/ 76 w 99"/>
                  <a:gd name="T81" fmla="*/ 92 h 123"/>
                  <a:gd name="T82" fmla="*/ 80 w 99"/>
                  <a:gd name="T83" fmla="*/ 84 h 123"/>
                  <a:gd name="T84" fmla="*/ 82 w 99"/>
                  <a:gd name="T85" fmla="*/ 62 h 123"/>
                  <a:gd name="T86" fmla="*/ 80 w 99"/>
                  <a:gd name="T87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3">
                    <a:moveTo>
                      <a:pt x="95" y="90"/>
                    </a:moveTo>
                    <a:lnTo>
                      <a:pt x="95" y="90"/>
                    </a:lnTo>
                    <a:lnTo>
                      <a:pt x="92" y="102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78" y="115"/>
                    </a:lnTo>
                    <a:lnTo>
                      <a:pt x="68" y="121"/>
                    </a:lnTo>
                    <a:lnTo>
                      <a:pt x="60" y="123"/>
                    </a:lnTo>
                    <a:lnTo>
                      <a:pt x="49" y="123"/>
                    </a:lnTo>
                    <a:lnTo>
                      <a:pt x="49" y="123"/>
                    </a:lnTo>
                    <a:lnTo>
                      <a:pt x="39" y="123"/>
                    </a:lnTo>
                    <a:lnTo>
                      <a:pt x="31" y="121"/>
                    </a:lnTo>
                    <a:lnTo>
                      <a:pt x="21" y="115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8" y="10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8" y="8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92" y="2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7" y="47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7" y="76"/>
                    </a:lnTo>
                    <a:lnTo>
                      <a:pt x="95" y="90"/>
                    </a:lnTo>
                    <a:lnTo>
                      <a:pt x="95" y="90"/>
                    </a:lnTo>
                    <a:close/>
                    <a:moveTo>
                      <a:pt x="80" y="39"/>
                    </a:moveTo>
                    <a:lnTo>
                      <a:pt x="80" y="39"/>
                    </a:lnTo>
                    <a:lnTo>
                      <a:pt x="76" y="31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6" y="20"/>
                    </a:lnTo>
                    <a:lnTo>
                      <a:pt x="62" y="18"/>
                    </a:lnTo>
                    <a:lnTo>
                      <a:pt x="56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3" y="16"/>
                    </a:lnTo>
                    <a:lnTo>
                      <a:pt x="37" y="18"/>
                    </a:lnTo>
                    <a:lnTo>
                      <a:pt x="33" y="20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3" y="31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3" y="92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43" y="107"/>
                    </a:lnTo>
                    <a:lnTo>
                      <a:pt x="49" y="107"/>
                    </a:lnTo>
                    <a:lnTo>
                      <a:pt x="49" y="107"/>
                    </a:lnTo>
                    <a:lnTo>
                      <a:pt x="56" y="107"/>
                    </a:lnTo>
                    <a:lnTo>
                      <a:pt x="62" y="105"/>
                    </a:lnTo>
                    <a:lnTo>
                      <a:pt x="66" y="103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6" y="92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260"/>
              <p:cNvSpPr>
                <a:spLocks/>
              </p:cNvSpPr>
              <p:nvPr/>
            </p:nvSpPr>
            <p:spPr bwMode="auto">
              <a:xfrm>
                <a:off x="2341" y="669"/>
                <a:ext cx="174" cy="123"/>
              </a:xfrm>
              <a:custGeom>
                <a:avLst/>
                <a:gdLst>
                  <a:gd name="T0" fmla="*/ 157 w 174"/>
                  <a:gd name="T1" fmla="*/ 47 h 123"/>
                  <a:gd name="T2" fmla="*/ 155 w 174"/>
                  <a:gd name="T3" fmla="*/ 33 h 123"/>
                  <a:gd name="T4" fmla="*/ 149 w 174"/>
                  <a:gd name="T5" fmla="*/ 23 h 123"/>
                  <a:gd name="T6" fmla="*/ 145 w 174"/>
                  <a:gd name="T7" fmla="*/ 20 h 123"/>
                  <a:gd name="T8" fmla="*/ 127 w 174"/>
                  <a:gd name="T9" fmla="*/ 16 h 123"/>
                  <a:gd name="T10" fmla="*/ 116 w 174"/>
                  <a:gd name="T11" fmla="*/ 18 h 123"/>
                  <a:gd name="T12" fmla="*/ 106 w 174"/>
                  <a:gd name="T13" fmla="*/ 23 h 123"/>
                  <a:gd name="T14" fmla="*/ 102 w 174"/>
                  <a:gd name="T15" fmla="*/ 27 h 123"/>
                  <a:gd name="T16" fmla="*/ 96 w 174"/>
                  <a:gd name="T17" fmla="*/ 45 h 123"/>
                  <a:gd name="T18" fmla="*/ 79 w 174"/>
                  <a:gd name="T19" fmla="*/ 123 h 123"/>
                  <a:gd name="T20" fmla="*/ 79 w 174"/>
                  <a:gd name="T21" fmla="*/ 47 h 123"/>
                  <a:gd name="T22" fmla="*/ 75 w 174"/>
                  <a:gd name="T23" fmla="*/ 27 h 123"/>
                  <a:gd name="T24" fmla="*/ 71 w 174"/>
                  <a:gd name="T25" fmla="*/ 23 h 123"/>
                  <a:gd name="T26" fmla="*/ 61 w 174"/>
                  <a:gd name="T27" fmla="*/ 18 h 123"/>
                  <a:gd name="T28" fmla="*/ 49 w 174"/>
                  <a:gd name="T29" fmla="*/ 16 h 123"/>
                  <a:gd name="T30" fmla="*/ 32 w 174"/>
                  <a:gd name="T31" fmla="*/ 20 h 123"/>
                  <a:gd name="T32" fmla="*/ 28 w 174"/>
                  <a:gd name="T33" fmla="*/ 23 h 123"/>
                  <a:gd name="T34" fmla="*/ 22 w 174"/>
                  <a:gd name="T35" fmla="*/ 33 h 123"/>
                  <a:gd name="T36" fmla="*/ 18 w 174"/>
                  <a:gd name="T37" fmla="*/ 123 h 123"/>
                  <a:gd name="T38" fmla="*/ 0 w 174"/>
                  <a:gd name="T39" fmla="*/ 0 h 123"/>
                  <a:gd name="T40" fmla="*/ 18 w 174"/>
                  <a:gd name="T41" fmla="*/ 14 h 123"/>
                  <a:gd name="T42" fmla="*/ 26 w 174"/>
                  <a:gd name="T43" fmla="*/ 8 h 123"/>
                  <a:gd name="T44" fmla="*/ 43 w 174"/>
                  <a:gd name="T45" fmla="*/ 0 h 123"/>
                  <a:gd name="T46" fmla="*/ 53 w 174"/>
                  <a:gd name="T47" fmla="*/ 0 h 123"/>
                  <a:gd name="T48" fmla="*/ 75 w 174"/>
                  <a:gd name="T49" fmla="*/ 4 h 123"/>
                  <a:gd name="T50" fmla="*/ 90 w 174"/>
                  <a:gd name="T51" fmla="*/ 20 h 123"/>
                  <a:gd name="T52" fmla="*/ 98 w 174"/>
                  <a:gd name="T53" fmla="*/ 12 h 123"/>
                  <a:gd name="T54" fmla="*/ 118 w 174"/>
                  <a:gd name="T55" fmla="*/ 0 h 123"/>
                  <a:gd name="T56" fmla="*/ 131 w 174"/>
                  <a:gd name="T57" fmla="*/ 0 h 123"/>
                  <a:gd name="T58" fmla="*/ 149 w 174"/>
                  <a:gd name="T59" fmla="*/ 2 h 123"/>
                  <a:gd name="T60" fmla="*/ 162 w 174"/>
                  <a:gd name="T61" fmla="*/ 12 h 123"/>
                  <a:gd name="T62" fmla="*/ 168 w 174"/>
                  <a:gd name="T63" fmla="*/ 18 h 123"/>
                  <a:gd name="T64" fmla="*/ 174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7" y="123"/>
                    </a:moveTo>
                    <a:lnTo>
                      <a:pt x="157" y="47"/>
                    </a:lnTo>
                    <a:lnTo>
                      <a:pt x="157" y="47"/>
                    </a:lnTo>
                    <a:lnTo>
                      <a:pt x="155" y="33"/>
                    </a:lnTo>
                    <a:lnTo>
                      <a:pt x="153" y="27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5" y="20"/>
                    </a:lnTo>
                    <a:lnTo>
                      <a:pt x="139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16" y="18"/>
                    </a:lnTo>
                    <a:lnTo>
                      <a:pt x="110" y="20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2" y="27"/>
                    </a:lnTo>
                    <a:lnTo>
                      <a:pt x="100" y="33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9" y="123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77" y="33"/>
                    </a:lnTo>
                    <a:lnTo>
                      <a:pt x="75" y="27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7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8" y="18"/>
                    </a:lnTo>
                    <a:lnTo>
                      <a:pt x="32" y="2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4" y="29"/>
                    </a:lnTo>
                    <a:lnTo>
                      <a:pt x="22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6" y="8"/>
                    </a:lnTo>
                    <a:lnTo>
                      <a:pt x="34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4" y="1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8" y="12"/>
                    </a:lnTo>
                    <a:lnTo>
                      <a:pt x="108" y="4"/>
                    </a:lnTo>
                    <a:lnTo>
                      <a:pt x="118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9" y="0"/>
                    </a:lnTo>
                    <a:lnTo>
                      <a:pt x="149" y="2"/>
                    </a:lnTo>
                    <a:lnTo>
                      <a:pt x="155" y="6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8" y="18"/>
                    </a:lnTo>
                    <a:lnTo>
                      <a:pt x="172" y="25"/>
                    </a:lnTo>
                    <a:lnTo>
                      <a:pt x="174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261"/>
              <p:cNvSpPr>
                <a:spLocks/>
              </p:cNvSpPr>
              <p:nvPr/>
            </p:nvSpPr>
            <p:spPr bwMode="auto">
              <a:xfrm>
                <a:off x="2560" y="669"/>
                <a:ext cx="174" cy="123"/>
              </a:xfrm>
              <a:custGeom>
                <a:avLst/>
                <a:gdLst>
                  <a:gd name="T0" fmla="*/ 154 w 174"/>
                  <a:gd name="T1" fmla="*/ 47 h 123"/>
                  <a:gd name="T2" fmla="*/ 152 w 174"/>
                  <a:gd name="T3" fmla="*/ 33 h 123"/>
                  <a:gd name="T4" fmla="*/ 146 w 174"/>
                  <a:gd name="T5" fmla="*/ 23 h 123"/>
                  <a:gd name="T6" fmla="*/ 142 w 174"/>
                  <a:gd name="T7" fmla="*/ 20 h 123"/>
                  <a:gd name="T8" fmla="*/ 125 w 174"/>
                  <a:gd name="T9" fmla="*/ 16 h 123"/>
                  <a:gd name="T10" fmla="*/ 113 w 174"/>
                  <a:gd name="T11" fmla="*/ 18 h 123"/>
                  <a:gd name="T12" fmla="*/ 103 w 174"/>
                  <a:gd name="T13" fmla="*/ 23 h 123"/>
                  <a:gd name="T14" fmla="*/ 100 w 174"/>
                  <a:gd name="T15" fmla="*/ 27 h 123"/>
                  <a:gd name="T16" fmla="*/ 96 w 174"/>
                  <a:gd name="T17" fmla="*/ 45 h 123"/>
                  <a:gd name="T18" fmla="*/ 76 w 174"/>
                  <a:gd name="T19" fmla="*/ 123 h 123"/>
                  <a:gd name="T20" fmla="*/ 76 w 174"/>
                  <a:gd name="T21" fmla="*/ 47 h 123"/>
                  <a:gd name="T22" fmla="*/ 72 w 174"/>
                  <a:gd name="T23" fmla="*/ 27 h 123"/>
                  <a:gd name="T24" fmla="*/ 68 w 174"/>
                  <a:gd name="T25" fmla="*/ 23 h 123"/>
                  <a:gd name="T26" fmla="*/ 60 w 174"/>
                  <a:gd name="T27" fmla="*/ 18 h 123"/>
                  <a:gd name="T28" fmla="*/ 47 w 174"/>
                  <a:gd name="T29" fmla="*/ 16 h 123"/>
                  <a:gd name="T30" fmla="*/ 29 w 174"/>
                  <a:gd name="T31" fmla="*/ 20 h 123"/>
                  <a:gd name="T32" fmla="*/ 25 w 174"/>
                  <a:gd name="T33" fmla="*/ 23 h 123"/>
                  <a:gd name="T34" fmla="*/ 20 w 174"/>
                  <a:gd name="T35" fmla="*/ 33 h 123"/>
                  <a:gd name="T36" fmla="*/ 18 w 174"/>
                  <a:gd name="T37" fmla="*/ 123 h 123"/>
                  <a:gd name="T38" fmla="*/ 0 w 174"/>
                  <a:gd name="T39" fmla="*/ 0 h 123"/>
                  <a:gd name="T40" fmla="*/ 18 w 174"/>
                  <a:gd name="T41" fmla="*/ 14 h 123"/>
                  <a:gd name="T42" fmla="*/ 23 w 174"/>
                  <a:gd name="T43" fmla="*/ 8 h 123"/>
                  <a:gd name="T44" fmla="*/ 41 w 174"/>
                  <a:gd name="T45" fmla="*/ 0 h 123"/>
                  <a:gd name="T46" fmla="*/ 51 w 174"/>
                  <a:gd name="T47" fmla="*/ 0 h 123"/>
                  <a:gd name="T48" fmla="*/ 74 w 174"/>
                  <a:gd name="T49" fmla="*/ 4 h 123"/>
                  <a:gd name="T50" fmla="*/ 88 w 174"/>
                  <a:gd name="T51" fmla="*/ 20 h 123"/>
                  <a:gd name="T52" fmla="*/ 96 w 174"/>
                  <a:gd name="T53" fmla="*/ 12 h 123"/>
                  <a:gd name="T54" fmla="*/ 117 w 174"/>
                  <a:gd name="T55" fmla="*/ 0 h 123"/>
                  <a:gd name="T56" fmla="*/ 129 w 174"/>
                  <a:gd name="T57" fmla="*/ 0 h 123"/>
                  <a:gd name="T58" fmla="*/ 146 w 174"/>
                  <a:gd name="T59" fmla="*/ 2 h 123"/>
                  <a:gd name="T60" fmla="*/ 160 w 174"/>
                  <a:gd name="T61" fmla="*/ 12 h 123"/>
                  <a:gd name="T62" fmla="*/ 166 w 174"/>
                  <a:gd name="T63" fmla="*/ 18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4" y="123"/>
                    </a:moveTo>
                    <a:lnTo>
                      <a:pt x="154" y="47"/>
                    </a:lnTo>
                    <a:lnTo>
                      <a:pt x="154" y="47"/>
                    </a:lnTo>
                    <a:lnTo>
                      <a:pt x="152" y="33"/>
                    </a:lnTo>
                    <a:lnTo>
                      <a:pt x="150" y="27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2" y="20"/>
                    </a:lnTo>
                    <a:lnTo>
                      <a:pt x="139" y="18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3" y="18"/>
                    </a:lnTo>
                    <a:lnTo>
                      <a:pt x="107" y="20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0" y="27"/>
                    </a:lnTo>
                    <a:lnTo>
                      <a:pt x="98" y="33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6" y="123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4" y="33"/>
                    </a:lnTo>
                    <a:lnTo>
                      <a:pt x="72" y="27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18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20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4" y="4"/>
                    </a:lnTo>
                    <a:lnTo>
                      <a:pt x="82" y="1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96" y="12"/>
                    </a:lnTo>
                    <a:lnTo>
                      <a:pt x="105" y="4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6" y="2"/>
                    </a:lnTo>
                    <a:lnTo>
                      <a:pt x="154" y="6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18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4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262"/>
              <p:cNvSpPr>
                <a:spLocks noEditPoints="1"/>
              </p:cNvSpPr>
              <p:nvPr/>
            </p:nvSpPr>
            <p:spPr bwMode="auto">
              <a:xfrm>
                <a:off x="2769" y="669"/>
                <a:ext cx="99" cy="123"/>
              </a:xfrm>
              <a:custGeom>
                <a:avLst/>
                <a:gdLst>
                  <a:gd name="T0" fmla="*/ 17 w 99"/>
                  <a:gd name="T1" fmla="*/ 66 h 123"/>
                  <a:gd name="T2" fmla="*/ 21 w 99"/>
                  <a:gd name="T3" fmla="*/ 84 h 123"/>
                  <a:gd name="T4" fmla="*/ 27 w 99"/>
                  <a:gd name="T5" fmla="*/ 98 h 123"/>
                  <a:gd name="T6" fmla="*/ 33 w 99"/>
                  <a:gd name="T7" fmla="*/ 102 h 123"/>
                  <a:gd name="T8" fmla="*/ 47 w 99"/>
                  <a:gd name="T9" fmla="*/ 107 h 123"/>
                  <a:gd name="T10" fmla="*/ 54 w 99"/>
                  <a:gd name="T11" fmla="*/ 109 h 123"/>
                  <a:gd name="T12" fmla="*/ 72 w 99"/>
                  <a:gd name="T13" fmla="*/ 105 h 123"/>
                  <a:gd name="T14" fmla="*/ 78 w 99"/>
                  <a:gd name="T15" fmla="*/ 102 h 123"/>
                  <a:gd name="T16" fmla="*/ 97 w 99"/>
                  <a:gd name="T17" fmla="*/ 105 h 123"/>
                  <a:gd name="T18" fmla="*/ 88 w 99"/>
                  <a:gd name="T19" fmla="*/ 113 h 123"/>
                  <a:gd name="T20" fmla="*/ 78 w 99"/>
                  <a:gd name="T21" fmla="*/ 119 h 123"/>
                  <a:gd name="T22" fmla="*/ 52 w 99"/>
                  <a:gd name="T23" fmla="*/ 123 h 123"/>
                  <a:gd name="T24" fmla="*/ 41 w 99"/>
                  <a:gd name="T25" fmla="*/ 123 h 123"/>
                  <a:gd name="T26" fmla="*/ 21 w 99"/>
                  <a:gd name="T27" fmla="*/ 115 h 123"/>
                  <a:gd name="T28" fmla="*/ 13 w 99"/>
                  <a:gd name="T29" fmla="*/ 109 h 123"/>
                  <a:gd name="T30" fmla="*/ 4 w 99"/>
                  <a:gd name="T31" fmla="*/ 90 h 123"/>
                  <a:gd name="T32" fmla="*/ 0 w 99"/>
                  <a:gd name="T33" fmla="*/ 62 h 123"/>
                  <a:gd name="T34" fmla="*/ 2 w 99"/>
                  <a:gd name="T35" fmla="*/ 47 h 123"/>
                  <a:gd name="T36" fmla="*/ 8 w 99"/>
                  <a:gd name="T37" fmla="*/ 25 h 123"/>
                  <a:gd name="T38" fmla="*/ 13 w 99"/>
                  <a:gd name="T39" fmla="*/ 16 h 123"/>
                  <a:gd name="T40" fmla="*/ 29 w 99"/>
                  <a:gd name="T41" fmla="*/ 4 h 123"/>
                  <a:gd name="T42" fmla="*/ 51 w 99"/>
                  <a:gd name="T43" fmla="*/ 0 h 123"/>
                  <a:gd name="T44" fmla="*/ 62 w 99"/>
                  <a:gd name="T45" fmla="*/ 0 h 123"/>
                  <a:gd name="T46" fmla="*/ 80 w 99"/>
                  <a:gd name="T47" fmla="*/ 8 h 123"/>
                  <a:gd name="T48" fmla="*/ 88 w 99"/>
                  <a:gd name="T49" fmla="*/ 16 h 123"/>
                  <a:gd name="T50" fmla="*/ 97 w 99"/>
                  <a:gd name="T51" fmla="*/ 33 h 123"/>
                  <a:gd name="T52" fmla="*/ 99 w 99"/>
                  <a:gd name="T53" fmla="*/ 59 h 123"/>
                  <a:gd name="T54" fmla="*/ 17 w 99"/>
                  <a:gd name="T55" fmla="*/ 66 h 123"/>
                  <a:gd name="T56" fmla="*/ 82 w 99"/>
                  <a:gd name="T57" fmla="*/ 41 h 123"/>
                  <a:gd name="T58" fmla="*/ 78 w 99"/>
                  <a:gd name="T59" fmla="*/ 33 h 123"/>
                  <a:gd name="T60" fmla="*/ 68 w 99"/>
                  <a:gd name="T61" fmla="*/ 20 h 123"/>
                  <a:gd name="T62" fmla="*/ 60 w 99"/>
                  <a:gd name="T63" fmla="*/ 16 h 123"/>
                  <a:gd name="T64" fmla="*/ 51 w 99"/>
                  <a:gd name="T65" fmla="*/ 14 h 123"/>
                  <a:gd name="T66" fmla="*/ 33 w 99"/>
                  <a:gd name="T67" fmla="*/ 20 h 123"/>
                  <a:gd name="T68" fmla="*/ 27 w 99"/>
                  <a:gd name="T69" fmla="*/ 25 h 123"/>
                  <a:gd name="T70" fmla="*/ 21 w 99"/>
                  <a:gd name="T71" fmla="*/ 33 h 123"/>
                  <a:gd name="T72" fmla="*/ 19 w 99"/>
                  <a:gd name="T73" fmla="*/ 41 h 123"/>
                  <a:gd name="T74" fmla="*/ 82 w 99"/>
                  <a:gd name="T75" fmla="*/ 53 h 123"/>
                  <a:gd name="T76" fmla="*/ 82 w 99"/>
                  <a:gd name="T77" fmla="*/ 4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3">
                    <a:moveTo>
                      <a:pt x="17" y="66"/>
                    </a:moveTo>
                    <a:lnTo>
                      <a:pt x="17" y="66"/>
                    </a:lnTo>
                    <a:lnTo>
                      <a:pt x="19" y="76"/>
                    </a:lnTo>
                    <a:lnTo>
                      <a:pt x="21" y="84"/>
                    </a:lnTo>
                    <a:lnTo>
                      <a:pt x="23" y="92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33" y="102"/>
                    </a:lnTo>
                    <a:lnTo>
                      <a:pt x="39" y="105"/>
                    </a:lnTo>
                    <a:lnTo>
                      <a:pt x="47" y="107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64" y="107"/>
                    </a:lnTo>
                    <a:lnTo>
                      <a:pt x="72" y="105"/>
                    </a:lnTo>
                    <a:lnTo>
                      <a:pt x="72" y="105"/>
                    </a:lnTo>
                    <a:lnTo>
                      <a:pt x="78" y="102"/>
                    </a:lnTo>
                    <a:lnTo>
                      <a:pt x="86" y="94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88" y="113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68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8" y="100"/>
                    </a:lnTo>
                    <a:lnTo>
                      <a:pt x="4" y="90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47"/>
                    </a:lnTo>
                    <a:lnTo>
                      <a:pt x="4" y="35"/>
                    </a:lnTo>
                    <a:lnTo>
                      <a:pt x="8" y="2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21" y="8"/>
                    </a:lnTo>
                    <a:lnTo>
                      <a:pt x="29" y="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80" y="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3" y="23"/>
                    </a:lnTo>
                    <a:lnTo>
                      <a:pt x="97" y="33"/>
                    </a:lnTo>
                    <a:lnTo>
                      <a:pt x="99" y="45"/>
                    </a:lnTo>
                    <a:lnTo>
                      <a:pt x="99" y="59"/>
                    </a:lnTo>
                    <a:lnTo>
                      <a:pt x="99" y="66"/>
                    </a:lnTo>
                    <a:lnTo>
                      <a:pt x="17" y="66"/>
                    </a:lnTo>
                    <a:close/>
                    <a:moveTo>
                      <a:pt x="82" y="41"/>
                    </a:moveTo>
                    <a:lnTo>
                      <a:pt x="82" y="41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4" y="25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0" y="16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53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2" y="41"/>
                    </a:lnTo>
                    <a:lnTo>
                      <a:pt x="8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263"/>
              <p:cNvSpPr>
                <a:spLocks/>
              </p:cNvSpPr>
              <p:nvPr/>
            </p:nvSpPr>
            <p:spPr bwMode="auto">
              <a:xfrm>
                <a:off x="2907" y="669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7 h 123"/>
                  <a:gd name="T4" fmla="*/ 78 w 96"/>
                  <a:gd name="T5" fmla="*/ 47 h 123"/>
                  <a:gd name="T6" fmla="*/ 76 w 96"/>
                  <a:gd name="T7" fmla="*/ 33 h 123"/>
                  <a:gd name="T8" fmla="*/ 73 w 96"/>
                  <a:gd name="T9" fmla="*/ 27 h 123"/>
                  <a:gd name="T10" fmla="*/ 71 w 96"/>
                  <a:gd name="T11" fmla="*/ 23 h 123"/>
                  <a:gd name="T12" fmla="*/ 71 w 96"/>
                  <a:gd name="T13" fmla="*/ 23 h 123"/>
                  <a:gd name="T14" fmla="*/ 65 w 96"/>
                  <a:gd name="T15" fmla="*/ 20 h 123"/>
                  <a:gd name="T16" fmla="*/ 61 w 96"/>
                  <a:gd name="T17" fmla="*/ 18 h 123"/>
                  <a:gd name="T18" fmla="*/ 47 w 96"/>
                  <a:gd name="T19" fmla="*/ 16 h 123"/>
                  <a:gd name="T20" fmla="*/ 47 w 96"/>
                  <a:gd name="T21" fmla="*/ 16 h 123"/>
                  <a:gd name="T22" fmla="*/ 35 w 96"/>
                  <a:gd name="T23" fmla="*/ 18 h 123"/>
                  <a:gd name="T24" fmla="*/ 30 w 96"/>
                  <a:gd name="T25" fmla="*/ 20 h 123"/>
                  <a:gd name="T26" fmla="*/ 26 w 96"/>
                  <a:gd name="T27" fmla="*/ 23 h 123"/>
                  <a:gd name="T28" fmla="*/ 26 w 96"/>
                  <a:gd name="T29" fmla="*/ 23 h 123"/>
                  <a:gd name="T30" fmla="*/ 22 w 96"/>
                  <a:gd name="T31" fmla="*/ 29 h 123"/>
                  <a:gd name="T32" fmla="*/ 20 w 96"/>
                  <a:gd name="T33" fmla="*/ 33 h 123"/>
                  <a:gd name="T34" fmla="*/ 18 w 96"/>
                  <a:gd name="T35" fmla="*/ 47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0 h 123"/>
                  <a:gd name="T42" fmla="*/ 18 w 96"/>
                  <a:gd name="T43" fmla="*/ 0 h 123"/>
                  <a:gd name="T44" fmla="*/ 18 w 96"/>
                  <a:gd name="T45" fmla="*/ 14 h 123"/>
                  <a:gd name="T46" fmla="*/ 18 w 96"/>
                  <a:gd name="T47" fmla="*/ 14 h 123"/>
                  <a:gd name="T48" fmla="*/ 24 w 96"/>
                  <a:gd name="T49" fmla="*/ 8 h 123"/>
                  <a:gd name="T50" fmla="*/ 33 w 96"/>
                  <a:gd name="T51" fmla="*/ 4 h 123"/>
                  <a:gd name="T52" fmla="*/ 41 w 96"/>
                  <a:gd name="T53" fmla="*/ 0 h 123"/>
                  <a:gd name="T54" fmla="*/ 51 w 96"/>
                  <a:gd name="T55" fmla="*/ 0 h 123"/>
                  <a:gd name="T56" fmla="*/ 51 w 96"/>
                  <a:gd name="T57" fmla="*/ 0 h 123"/>
                  <a:gd name="T58" fmla="*/ 61 w 96"/>
                  <a:gd name="T59" fmla="*/ 0 h 123"/>
                  <a:gd name="T60" fmla="*/ 69 w 96"/>
                  <a:gd name="T61" fmla="*/ 2 h 123"/>
                  <a:gd name="T62" fmla="*/ 76 w 96"/>
                  <a:gd name="T63" fmla="*/ 6 h 123"/>
                  <a:gd name="T64" fmla="*/ 82 w 96"/>
                  <a:gd name="T65" fmla="*/ 12 h 123"/>
                  <a:gd name="T66" fmla="*/ 82 w 96"/>
                  <a:gd name="T67" fmla="*/ 12 h 123"/>
                  <a:gd name="T68" fmla="*/ 88 w 96"/>
                  <a:gd name="T69" fmla="*/ 18 h 123"/>
                  <a:gd name="T70" fmla="*/ 92 w 96"/>
                  <a:gd name="T71" fmla="*/ 25 h 123"/>
                  <a:gd name="T72" fmla="*/ 94 w 96"/>
                  <a:gd name="T73" fmla="*/ 35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7"/>
                    </a:lnTo>
                    <a:lnTo>
                      <a:pt x="78" y="47"/>
                    </a:lnTo>
                    <a:lnTo>
                      <a:pt x="76" y="33"/>
                    </a:lnTo>
                    <a:lnTo>
                      <a:pt x="73" y="27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5" y="20"/>
                    </a:lnTo>
                    <a:lnTo>
                      <a:pt x="61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18"/>
                    </a:lnTo>
                    <a:lnTo>
                      <a:pt x="30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8" y="18"/>
                    </a:lnTo>
                    <a:lnTo>
                      <a:pt x="92" y="25"/>
                    </a:lnTo>
                    <a:lnTo>
                      <a:pt x="94" y="35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264"/>
              <p:cNvSpPr>
                <a:spLocks noEditPoints="1"/>
              </p:cNvSpPr>
              <p:nvPr/>
            </p:nvSpPr>
            <p:spPr bwMode="auto">
              <a:xfrm>
                <a:off x="2254" y="845"/>
                <a:ext cx="80" cy="115"/>
              </a:xfrm>
              <a:custGeom>
                <a:avLst/>
                <a:gdLst>
                  <a:gd name="T0" fmla="*/ 70 w 80"/>
                  <a:gd name="T1" fmla="*/ 107 h 115"/>
                  <a:gd name="T2" fmla="*/ 58 w 80"/>
                  <a:gd name="T3" fmla="*/ 113 h 115"/>
                  <a:gd name="T4" fmla="*/ 0 w 80"/>
                  <a:gd name="T5" fmla="*/ 115 h 115"/>
                  <a:gd name="T6" fmla="*/ 43 w 80"/>
                  <a:gd name="T7" fmla="*/ 0 h 115"/>
                  <a:gd name="T8" fmla="*/ 56 w 80"/>
                  <a:gd name="T9" fmla="*/ 2 h 115"/>
                  <a:gd name="T10" fmla="*/ 68 w 80"/>
                  <a:gd name="T11" fmla="*/ 7 h 115"/>
                  <a:gd name="T12" fmla="*/ 72 w 80"/>
                  <a:gd name="T13" fmla="*/ 11 h 115"/>
                  <a:gd name="T14" fmla="*/ 78 w 80"/>
                  <a:gd name="T15" fmla="*/ 23 h 115"/>
                  <a:gd name="T16" fmla="*/ 78 w 80"/>
                  <a:gd name="T17" fmla="*/ 31 h 115"/>
                  <a:gd name="T18" fmla="*/ 72 w 80"/>
                  <a:gd name="T19" fmla="*/ 46 h 115"/>
                  <a:gd name="T20" fmla="*/ 68 w 80"/>
                  <a:gd name="T21" fmla="*/ 52 h 115"/>
                  <a:gd name="T22" fmla="*/ 60 w 80"/>
                  <a:gd name="T23" fmla="*/ 56 h 115"/>
                  <a:gd name="T24" fmla="*/ 74 w 80"/>
                  <a:gd name="T25" fmla="*/ 66 h 115"/>
                  <a:gd name="T26" fmla="*/ 78 w 80"/>
                  <a:gd name="T27" fmla="*/ 74 h 115"/>
                  <a:gd name="T28" fmla="*/ 80 w 80"/>
                  <a:gd name="T29" fmla="*/ 84 h 115"/>
                  <a:gd name="T30" fmla="*/ 78 w 80"/>
                  <a:gd name="T31" fmla="*/ 97 h 115"/>
                  <a:gd name="T32" fmla="*/ 70 w 80"/>
                  <a:gd name="T33" fmla="*/ 107 h 115"/>
                  <a:gd name="T34" fmla="*/ 58 w 80"/>
                  <a:gd name="T35" fmla="*/ 15 h 115"/>
                  <a:gd name="T36" fmla="*/ 52 w 80"/>
                  <a:gd name="T37" fmla="*/ 11 h 115"/>
                  <a:gd name="T38" fmla="*/ 11 w 80"/>
                  <a:gd name="T39" fmla="*/ 11 h 115"/>
                  <a:gd name="T40" fmla="*/ 43 w 80"/>
                  <a:gd name="T41" fmla="*/ 50 h 115"/>
                  <a:gd name="T42" fmla="*/ 52 w 80"/>
                  <a:gd name="T43" fmla="*/ 48 h 115"/>
                  <a:gd name="T44" fmla="*/ 58 w 80"/>
                  <a:gd name="T45" fmla="*/ 45 h 115"/>
                  <a:gd name="T46" fmla="*/ 66 w 80"/>
                  <a:gd name="T47" fmla="*/ 31 h 115"/>
                  <a:gd name="T48" fmla="*/ 64 w 80"/>
                  <a:gd name="T49" fmla="*/ 21 h 115"/>
                  <a:gd name="T50" fmla="*/ 58 w 80"/>
                  <a:gd name="T51" fmla="*/ 15 h 115"/>
                  <a:gd name="T52" fmla="*/ 60 w 80"/>
                  <a:gd name="T53" fmla="*/ 68 h 115"/>
                  <a:gd name="T54" fmla="*/ 45 w 80"/>
                  <a:gd name="T55" fmla="*/ 62 h 115"/>
                  <a:gd name="T56" fmla="*/ 11 w 80"/>
                  <a:gd name="T57" fmla="*/ 103 h 115"/>
                  <a:gd name="T58" fmla="*/ 45 w 80"/>
                  <a:gd name="T59" fmla="*/ 103 h 115"/>
                  <a:gd name="T60" fmla="*/ 60 w 80"/>
                  <a:gd name="T61" fmla="*/ 97 h 115"/>
                  <a:gd name="T62" fmla="*/ 66 w 80"/>
                  <a:gd name="T63" fmla="*/ 91 h 115"/>
                  <a:gd name="T64" fmla="*/ 66 w 80"/>
                  <a:gd name="T65" fmla="*/ 82 h 115"/>
                  <a:gd name="T66" fmla="*/ 60 w 80"/>
                  <a:gd name="T67" fmla="*/ 6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15">
                    <a:moveTo>
                      <a:pt x="70" y="107"/>
                    </a:moveTo>
                    <a:lnTo>
                      <a:pt x="70" y="107"/>
                    </a:lnTo>
                    <a:lnTo>
                      <a:pt x="64" y="111"/>
                    </a:lnTo>
                    <a:lnTo>
                      <a:pt x="58" y="113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2" y="11"/>
                    </a:lnTo>
                    <a:lnTo>
                      <a:pt x="76" y="17"/>
                    </a:lnTo>
                    <a:lnTo>
                      <a:pt x="78" y="23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6" y="39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68" y="52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68" y="60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8" y="74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78" y="89"/>
                    </a:lnTo>
                    <a:lnTo>
                      <a:pt x="78" y="97"/>
                    </a:lnTo>
                    <a:lnTo>
                      <a:pt x="74" y="101"/>
                    </a:lnTo>
                    <a:lnTo>
                      <a:pt x="70" y="107"/>
                    </a:lnTo>
                    <a:lnTo>
                      <a:pt x="70" y="107"/>
                    </a:lnTo>
                    <a:close/>
                    <a:moveTo>
                      <a:pt x="58" y="15"/>
                    </a:moveTo>
                    <a:lnTo>
                      <a:pt x="58" y="15"/>
                    </a:lnTo>
                    <a:lnTo>
                      <a:pt x="52" y="11"/>
                    </a:lnTo>
                    <a:lnTo>
                      <a:pt x="43" y="11"/>
                    </a:lnTo>
                    <a:lnTo>
                      <a:pt x="11" y="11"/>
                    </a:lnTo>
                    <a:lnTo>
                      <a:pt x="11" y="50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52" y="48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4" y="3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4" y="21"/>
                    </a:lnTo>
                    <a:lnTo>
                      <a:pt x="58" y="15"/>
                    </a:lnTo>
                    <a:lnTo>
                      <a:pt x="58" y="15"/>
                    </a:lnTo>
                    <a:close/>
                    <a:moveTo>
                      <a:pt x="60" y="68"/>
                    </a:moveTo>
                    <a:lnTo>
                      <a:pt x="60" y="68"/>
                    </a:lnTo>
                    <a:lnTo>
                      <a:pt x="52" y="62"/>
                    </a:lnTo>
                    <a:lnTo>
                      <a:pt x="45" y="62"/>
                    </a:lnTo>
                    <a:lnTo>
                      <a:pt x="11" y="62"/>
                    </a:lnTo>
                    <a:lnTo>
                      <a:pt x="11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52" y="103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66" y="91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74"/>
                    </a:lnTo>
                    <a:lnTo>
                      <a:pt x="60" y="68"/>
                    </a:lnTo>
                    <a:lnTo>
                      <a:pt x="6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265"/>
              <p:cNvSpPr>
                <a:spLocks noEditPoints="1"/>
              </p:cNvSpPr>
              <p:nvPr/>
            </p:nvSpPr>
            <p:spPr bwMode="auto">
              <a:xfrm>
                <a:off x="2355" y="880"/>
                <a:ext cx="66" cy="80"/>
              </a:xfrm>
              <a:custGeom>
                <a:avLst/>
                <a:gdLst>
                  <a:gd name="T0" fmla="*/ 12 w 66"/>
                  <a:gd name="T1" fmla="*/ 43 h 80"/>
                  <a:gd name="T2" fmla="*/ 18 w 66"/>
                  <a:gd name="T3" fmla="*/ 64 h 80"/>
                  <a:gd name="T4" fmla="*/ 25 w 66"/>
                  <a:gd name="T5" fmla="*/ 68 h 80"/>
                  <a:gd name="T6" fmla="*/ 35 w 66"/>
                  <a:gd name="T7" fmla="*/ 70 h 80"/>
                  <a:gd name="T8" fmla="*/ 47 w 66"/>
                  <a:gd name="T9" fmla="*/ 68 h 80"/>
                  <a:gd name="T10" fmla="*/ 57 w 66"/>
                  <a:gd name="T11" fmla="*/ 62 h 80"/>
                  <a:gd name="T12" fmla="*/ 65 w 66"/>
                  <a:gd name="T13" fmla="*/ 68 h 80"/>
                  <a:gd name="T14" fmla="*/ 51 w 66"/>
                  <a:gd name="T15" fmla="*/ 78 h 80"/>
                  <a:gd name="T16" fmla="*/ 45 w 66"/>
                  <a:gd name="T17" fmla="*/ 80 h 80"/>
                  <a:gd name="T18" fmla="*/ 35 w 66"/>
                  <a:gd name="T19" fmla="*/ 80 h 80"/>
                  <a:gd name="T20" fmla="*/ 22 w 66"/>
                  <a:gd name="T21" fmla="*/ 78 h 80"/>
                  <a:gd name="T22" fmla="*/ 10 w 66"/>
                  <a:gd name="T23" fmla="*/ 70 h 80"/>
                  <a:gd name="T24" fmla="*/ 6 w 66"/>
                  <a:gd name="T25" fmla="*/ 64 h 80"/>
                  <a:gd name="T26" fmla="*/ 2 w 66"/>
                  <a:gd name="T27" fmla="*/ 49 h 80"/>
                  <a:gd name="T28" fmla="*/ 0 w 66"/>
                  <a:gd name="T29" fmla="*/ 41 h 80"/>
                  <a:gd name="T30" fmla="*/ 2 w 66"/>
                  <a:gd name="T31" fmla="*/ 23 h 80"/>
                  <a:gd name="T32" fmla="*/ 10 w 66"/>
                  <a:gd name="T33" fmla="*/ 10 h 80"/>
                  <a:gd name="T34" fmla="*/ 14 w 66"/>
                  <a:gd name="T35" fmla="*/ 6 h 80"/>
                  <a:gd name="T36" fmla="*/ 25 w 66"/>
                  <a:gd name="T37" fmla="*/ 0 h 80"/>
                  <a:gd name="T38" fmla="*/ 33 w 66"/>
                  <a:gd name="T39" fmla="*/ 0 h 80"/>
                  <a:gd name="T40" fmla="*/ 47 w 66"/>
                  <a:gd name="T41" fmla="*/ 2 h 80"/>
                  <a:gd name="T42" fmla="*/ 57 w 66"/>
                  <a:gd name="T43" fmla="*/ 10 h 80"/>
                  <a:gd name="T44" fmla="*/ 61 w 66"/>
                  <a:gd name="T45" fmla="*/ 15 h 80"/>
                  <a:gd name="T46" fmla="*/ 65 w 66"/>
                  <a:gd name="T47" fmla="*/ 29 h 80"/>
                  <a:gd name="T48" fmla="*/ 66 w 66"/>
                  <a:gd name="T49" fmla="*/ 43 h 80"/>
                  <a:gd name="T50" fmla="*/ 53 w 66"/>
                  <a:gd name="T51" fmla="*/ 27 h 80"/>
                  <a:gd name="T52" fmla="*/ 53 w 66"/>
                  <a:gd name="T53" fmla="*/ 21 h 80"/>
                  <a:gd name="T54" fmla="*/ 49 w 66"/>
                  <a:gd name="T55" fmla="*/ 15 h 80"/>
                  <a:gd name="T56" fmla="*/ 45 w 66"/>
                  <a:gd name="T57" fmla="*/ 11 h 80"/>
                  <a:gd name="T58" fmla="*/ 33 w 66"/>
                  <a:gd name="T59" fmla="*/ 10 h 80"/>
                  <a:gd name="T60" fmla="*/ 27 w 66"/>
                  <a:gd name="T61" fmla="*/ 10 h 80"/>
                  <a:gd name="T62" fmla="*/ 22 w 66"/>
                  <a:gd name="T63" fmla="*/ 11 h 80"/>
                  <a:gd name="T64" fmla="*/ 14 w 66"/>
                  <a:gd name="T65" fmla="*/ 21 h 80"/>
                  <a:gd name="T66" fmla="*/ 14 w 66"/>
                  <a:gd name="T67" fmla="*/ 27 h 80"/>
                  <a:gd name="T68" fmla="*/ 12 w 66"/>
                  <a:gd name="T69" fmla="*/ 35 h 80"/>
                  <a:gd name="T70" fmla="*/ 55 w 66"/>
                  <a:gd name="T71" fmla="*/ 35 h 80"/>
                  <a:gd name="T72" fmla="*/ 53 w 66"/>
                  <a:gd name="T73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" h="80">
                    <a:moveTo>
                      <a:pt x="12" y="43"/>
                    </a:moveTo>
                    <a:lnTo>
                      <a:pt x="12" y="43"/>
                    </a:lnTo>
                    <a:lnTo>
                      <a:pt x="14" y="5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5" y="6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7" y="68"/>
                    </a:lnTo>
                    <a:lnTo>
                      <a:pt x="47" y="68"/>
                    </a:lnTo>
                    <a:lnTo>
                      <a:pt x="57" y="62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59" y="74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45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27" y="80"/>
                    </a:lnTo>
                    <a:lnTo>
                      <a:pt x="22" y="78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8"/>
                    </a:lnTo>
                    <a:lnTo>
                      <a:pt x="2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1"/>
                    </a:lnTo>
                    <a:lnTo>
                      <a:pt x="2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5" y="21"/>
                    </a:lnTo>
                    <a:lnTo>
                      <a:pt x="65" y="29"/>
                    </a:lnTo>
                    <a:lnTo>
                      <a:pt x="66" y="37"/>
                    </a:lnTo>
                    <a:lnTo>
                      <a:pt x="66" y="43"/>
                    </a:lnTo>
                    <a:lnTo>
                      <a:pt x="12" y="43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49" y="15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39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0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266"/>
              <p:cNvSpPr>
                <a:spLocks/>
              </p:cNvSpPr>
              <p:nvPr/>
            </p:nvSpPr>
            <p:spPr bwMode="auto">
              <a:xfrm>
                <a:off x="2445" y="880"/>
                <a:ext cx="115" cy="80"/>
              </a:xfrm>
              <a:custGeom>
                <a:avLst/>
                <a:gdLst>
                  <a:gd name="T0" fmla="*/ 103 w 115"/>
                  <a:gd name="T1" fmla="*/ 80 h 80"/>
                  <a:gd name="T2" fmla="*/ 103 w 115"/>
                  <a:gd name="T3" fmla="*/ 31 h 80"/>
                  <a:gd name="T4" fmla="*/ 103 w 115"/>
                  <a:gd name="T5" fmla="*/ 31 h 80"/>
                  <a:gd name="T6" fmla="*/ 101 w 115"/>
                  <a:gd name="T7" fmla="*/ 21 h 80"/>
                  <a:gd name="T8" fmla="*/ 97 w 115"/>
                  <a:gd name="T9" fmla="*/ 15 h 80"/>
                  <a:gd name="T10" fmla="*/ 97 w 115"/>
                  <a:gd name="T11" fmla="*/ 15 h 80"/>
                  <a:gd name="T12" fmla="*/ 92 w 115"/>
                  <a:gd name="T13" fmla="*/ 11 h 80"/>
                  <a:gd name="T14" fmla="*/ 84 w 115"/>
                  <a:gd name="T15" fmla="*/ 10 h 80"/>
                  <a:gd name="T16" fmla="*/ 84 w 115"/>
                  <a:gd name="T17" fmla="*/ 10 h 80"/>
                  <a:gd name="T18" fmla="*/ 76 w 115"/>
                  <a:gd name="T19" fmla="*/ 11 h 80"/>
                  <a:gd name="T20" fmla="*/ 68 w 115"/>
                  <a:gd name="T21" fmla="*/ 15 h 80"/>
                  <a:gd name="T22" fmla="*/ 68 w 115"/>
                  <a:gd name="T23" fmla="*/ 15 h 80"/>
                  <a:gd name="T24" fmla="*/ 64 w 115"/>
                  <a:gd name="T25" fmla="*/ 21 h 80"/>
                  <a:gd name="T26" fmla="*/ 64 w 115"/>
                  <a:gd name="T27" fmla="*/ 29 h 80"/>
                  <a:gd name="T28" fmla="*/ 64 w 115"/>
                  <a:gd name="T29" fmla="*/ 80 h 80"/>
                  <a:gd name="T30" fmla="*/ 53 w 115"/>
                  <a:gd name="T31" fmla="*/ 80 h 80"/>
                  <a:gd name="T32" fmla="*/ 53 w 115"/>
                  <a:gd name="T33" fmla="*/ 31 h 80"/>
                  <a:gd name="T34" fmla="*/ 53 w 115"/>
                  <a:gd name="T35" fmla="*/ 31 h 80"/>
                  <a:gd name="T36" fmla="*/ 51 w 115"/>
                  <a:gd name="T37" fmla="*/ 21 h 80"/>
                  <a:gd name="T38" fmla="*/ 47 w 115"/>
                  <a:gd name="T39" fmla="*/ 15 h 80"/>
                  <a:gd name="T40" fmla="*/ 47 w 115"/>
                  <a:gd name="T41" fmla="*/ 15 h 80"/>
                  <a:gd name="T42" fmla="*/ 41 w 115"/>
                  <a:gd name="T43" fmla="*/ 11 h 80"/>
                  <a:gd name="T44" fmla="*/ 33 w 115"/>
                  <a:gd name="T45" fmla="*/ 10 h 80"/>
                  <a:gd name="T46" fmla="*/ 33 w 115"/>
                  <a:gd name="T47" fmla="*/ 10 h 80"/>
                  <a:gd name="T48" fmla="*/ 23 w 115"/>
                  <a:gd name="T49" fmla="*/ 11 h 80"/>
                  <a:gd name="T50" fmla="*/ 17 w 115"/>
                  <a:gd name="T51" fmla="*/ 15 h 80"/>
                  <a:gd name="T52" fmla="*/ 17 w 115"/>
                  <a:gd name="T53" fmla="*/ 15 h 80"/>
                  <a:gd name="T54" fmla="*/ 14 w 115"/>
                  <a:gd name="T55" fmla="*/ 21 h 80"/>
                  <a:gd name="T56" fmla="*/ 12 w 115"/>
                  <a:gd name="T57" fmla="*/ 31 h 80"/>
                  <a:gd name="T58" fmla="*/ 12 w 115"/>
                  <a:gd name="T59" fmla="*/ 80 h 80"/>
                  <a:gd name="T60" fmla="*/ 0 w 115"/>
                  <a:gd name="T61" fmla="*/ 80 h 80"/>
                  <a:gd name="T62" fmla="*/ 0 w 115"/>
                  <a:gd name="T63" fmla="*/ 0 h 80"/>
                  <a:gd name="T64" fmla="*/ 12 w 115"/>
                  <a:gd name="T65" fmla="*/ 0 h 80"/>
                  <a:gd name="T66" fmla="*/ 12 w 115"/>
                  <a:gd name="T67" fmla="*/ 10 h 80"/>
                  <a:gd name="T68" fmla="*/ 12 w 115"/>
                  <a:gd name="T69" fmla="*/ 10 h 80"/>
                  <a:gd name="T70" fmla="*/ 17 w 115"/>
                  <a:gd name="T71" fmla="*/ 4 h 80"/>
                  <a:gd name="T72" fmla="*/ 21 w 115"/>
                  <a:gd name="T73" fmla="*/ 2 h 80"/>
                  <a:gd name="T74" fmla="*/ 29 w 115"/>
                  <a:gd name="T75" fmla="*/ 0 h 80"/>
                  <a:gd name="T76" fmla="*/ 35 w 115"/>
                  <a:gd name="T77" fmla="*/ 0 h 80"/>
                  <a:gd name="T78" fmla="*/ 35 w 115"/>
                  <a:gd name="T79" fmla="*/ 0 h 80"/>
                  <a:gd name="T80" fmla="*/ 43 w 115"/>
                  <a:gd name="T81" fmla="*/ 0 h 80"/>
                  <a:gd name="T82" fmla="*/ 49 w 115"/>
                  <a:gd name="T83" fmla="*/ 2 h 80"/>
                  <a:gd name="T84" fmla="*/ 55 w 115"/>
                  <a:gd name="T85" fmla="*/ 6 h 80"/>
                  <a:gd name="T86" fmla="*/ 58 w 115"/>
                  <a:gd name="T87" fmla="*/ 11 h 80"/>
                  <a:gd name="T88" fmla="*/ 58 w 115"/>
                  <a:gd name="T89" fmla="*/ 11 h 80"/>
                  <a:gd name="T90" fmla="*/ 64 w 115"/>
                  <a:gd name="T91" fmla="*/ 6 h 80"/>
                  <a:gd name="T92" fmla="*/ 70 w 115"/>
                  <a:gd name="T93" fmla="*/ 2 h 80"/>
                  <a:gd name="T94" fmla="*/ 78 w 115"/>
                  <a:gd name="T95" fmla="*/ 0 h 80"/>
                  <a:gd name="T96" fmla="*/ 86 w 115"/>
                  <a:gd name="T97" fmla="*/ 0 h 80"/>
                  <a:gd name="T98" fmla="*/ 86 w 115"/>
                  <a:gd name="T99" fmla="*/ 0 h 80"/>
                  <a:gd name="T100" fmla="*/ 97 w 115"/>
                  <a:gd name="T101" fmla="*/ 2 h 80"/>
                  <a:gd name="T102" fmla="*/ 105 w 115"/>
                  <a:gd name="T103" fmla="*/ 6 h 80"/>
                  <a:gd name="T104" fmla="*/ 105 w 115"/>
                  <a:gd name="T105" fmla="*/ 6 h 80"/>
                  <a:gd name="T106" fmla="*/ 109 w 115"/>
                  <a:gd name="T107" fmla="*/ 11 h 80"/>
                  <a:gd name="T108" fmla="*/ 113 w 115"/>
                  <a:gd name="T109" fmla="*/ 15 h 80"/>
                  <a:gd name="T110" fmla="*/ 115 w 115"/>
                  <a:gd name="T111" fmla="*/ 21 h 80"/>
                  <a:gd name="T112" fmla="*/ 115 w 115"/>
                  <a:gd name="T113" fmla="*/ 29 h 80"/>
                  <a:gd name="T114" fmla="*/ 115 w 115"/>
                  <a:gd name="T115" fmla="*/ 80 h 80"/>
                  <a:gd name="T116" fmla="*/ 103 w 115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" h="80">
                    <a:moveTo>
                      <a:pt x="103" y="80"/>
                    </a:moveTo>
                    <a:lnTo>
                      <a:pt x="103" y="31"/>
                    </a:lnTo>
                    <a:lnTo>
                      <a:pt x="103" y="31"/>
                    </a:lnTo>
                    <a:lnTo>
                      <a:pt x="101" y="21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92" y="11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6" y="11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4" y="21"/>
                    </a:lnTo>
                    <a:lnTo>
                      <a:pt x="64" y="29"/>
                    </a:lnTo>
                    <a:lnTo>
                      <a:pt x="64" y="80"/>
                    </a:lnTo>
                    <a:lnTo>
                      <a:pt x="53" y="80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1" y="21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1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3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4" y="21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64" y="6"/>
                    </a:lnTo>
                    <a:lnTo>
                      <a:pt x="70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9" y="11"/>
                    </a:lnTo>
                    <a:lnTo>
                      <a:pt x="113" y="15"/>
                    </a:lnTo>
                    <a:lnTo>
                      <a:pt x="115" y="21"/>
                    </a:lnTo>
                    <a:lnTo>
                      <a:pt x="115" y="29"/>
                    </a:lnTo>
                    <a:lnTo>
                      <a:pt x="115" y="80"/>
                    </a:lnTo>
                    <a:lnTo>
                      <a:pt x="103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Rectangle 267"/>
              <p:cNvSpPr>
                <a:spLocks noChangeArrowheads="1"/>
              </p:cNvSpPr>
              <p:nvPr/>
            </p:nvSpPr>
            <p:spPr bwMode="auto">
              <a:xfrm>
                <a:off x="2585" y="911"/>
                <a:ext cx="45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268"/>
              <p:cNvSpPr>
                <a:spLocks/>
              </p:cNvSpPr>
              <p:nvPr/>
            </p:nvSpPr>
            <p:spPr bwMode="auto">
              <a:xfrm>
                <a:off x="2644" y="880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9 w 68"/>
                  <a:gd name="T3" fmla="*/ 80 h 80"/>
                  <a:gd name="T4" fmla="*/ 0 w 68"/>
                  <a:gd name="T5" fmla="*/ 0 h 80"/>
                  <a:gd name="T6" fmla="*/ 14 w 68"/>
                  <a:gd name="T7" fmla="*/ 0 h 80"/>
                  <a:gd name="T8" fmla="*/ 35 w 68"/>
                  <a:gd name="T9" fmla="*/ 64 h 80"/>
                  <a:gd name="T10" fmla="*/ 56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4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269"/>
              <p:cNvSpPr>
                <a:spLocks noEditPoints="1"/>
              </p:cNvSpPr>
              <p:nvPr/>
            </p:nvSpPr>
            <p:spPr bwMode="auto">
              <a:xfrm>
                <a:off x="2728" y="845"/>
                <a:ext cx="13" cy="115"/>
              </a:xfrm>
              <a:custGeom>
                <a:avLst/>
                <a:gdLst>
                  <a:gd name="T0" fmla="*/ 0 w 13"/>
                  <a:gd name="T1" fmla="*/ 13 h 115"/>
                  <a:gd name="T2" fmla="*/ 0 w 13"/>
                  <a:gd name="T3" fmla="*/ 0 h 115"/>
                  <a:gd name="T4" fmla="*/ 13 w 13"/>
                  <a:gd name="T5" fmla="*/ 0 h 115"/>
                  <a:gd name="T6" fmla="*/ 13 w 13"/>
                  <a:gd name="T7" fmla="*/ 13 h 115"/>
                  <a:gd name="T8" fmla="*/ 0 w 13"/>
                  <a:gd name="T9" fmla="*/ 13 h 115"/>
                  <a:gd name="T10" fmla="*/ 2 w 13"/>
                  <a:gd name="T11" fmla="*/ 115 h 115"/>
                  <a:gd name="T12" fmla="*/ 2 w 13"/>
                  <a:gd name="T13" fmla="*/ 35 h 115"/>
                  <a:gd name="T14" fmla="*/ 13 w 13"/>
                  <a:gd name="T15" fmla="*/ 35 h 115"/>
                  <a:gd name="T16" fmla="*/ 13 w 13"/>
                  <a:gd name="T17" fmla="*/ 115 h 115"/>
                  <a:gd name="T18" fmla="*/ 2 w 13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15">
                    <a:moveTo>
                      <a:pt x="0" y="1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  <a:moveTo>
                      <a:pt x="2" y="115"/>
                    </a:moveTo>
                    <a:lnTo>
                      <a:pt x="2" y="35"/>
                    </a:lnTo>
                    <a:lnTo>
                      <a:pt x="13" y="35"/>
                    </a:lnTo>
                    <a:lnTo>
                      <a:pt x="13" y="115"/>
                    </a:lnTo>
                    <a:lnTo>
                      <a:pt x="2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270"/>
              <p:cNvSpPr>
                <a:spLocks/>
              </p:cNvSpPr>
              <p:nvPr/>
            </p:nvSpPr>
            <p:spPr bwMode="auto">
              <a:xfrm>
                <a:off x="2771" y="880"/>
                <a:ext cx="62" cy="80"/>
              </a:xfrm>
              <a:custGeom>
                <a:avLst/>
                <a:gdLst>
                  <a:gd name="T0" fmla="*/ 50 w 62"/>
                  <a:gd name="T1" fmla="*/ 80 h 80"/>
                  <a:gd name="T2" fmla="*/ 50 w 62"/>
                  <a:gd name="T3" fmla="*/ 31 h 80"/>
                  <a:gd name="T4" fmla="*/ 50 w 62"/>
                  <a:gd name="T5" fmla="*/ 31 h 80"/>
                  <a:gd name="T6" fmla="*/ 49 w 62"/>
                  <a:gd name="T7" fmla="*/ 21 h 80"/>
                  <a:gd name="T8" fmla="*/ 45 w 62"/>
                  <a:gd name="T9" fmla="*/ 15 h 80"/>
                  <a:gd name="T10" fmla="*/ 45 w 62"/>
                  <a:gd name="T11" fmla="*/ 15 h 80"/>
                  <a:gd name="T12" fmla="*/ 39 w 62"/>
                  <a:gd name="T13" fmla="*/ 11 h 80"/>
                  <a:gd name="T14" fmla="*/ 31 w 62"/>
                  <a:gd name="T15" fmla="*/ 10 h 80"/>
                  <a:gd name="T16" fmla="*/ 31 w 62"/>
                  <a:gd name="T17" fmla="*/ 10 h 80"/>
                  <a:gd name="T18" fmla="*/ 23 w 62"/>
                  <a:gd name="T19" fmla="*/ 11 h 80"/>
                  <a:gd name="T20" fmla="*/ 15 w 62"/>
                  <a:gd name="T21" fmla="*/ 15 h 80"/>
                  <a:gd name="T22" fmla="*/ 15 w 62"/>
                  <a:gd name="T23" fmla="*/ 15 h 80"/>
                  <a:gd name="T24" fmla="*/ 11 w 62"/>
                  <a:gd name="T25" fmla="*/ 21 h 80"/>
                  <a:gd name="T26" fmla="*/ 11 w 62"/>
                  <a:gd name="T27" fmla="*/ 31 h 80"/>
                  <a:gd name="T28" fmla="*/ 11 w 62"/>
                  <a:gd name="T29" fmla="*/ 80 h 80"/>
                  <a:gd name="T30" fmla="*/ 0 w 62"/>
                  <a:gd name="T31" fmla="*/ 80 h 80"/>
                  <a:gd name="T32" fmla="*/ 0 w 62"/>
                  <a:gd name="T33" fmla="*/ 0 h 80"/>
                  <a:gd name="T34" fmla="*/ 11 w 62"/>
                  <a:gd name="T35" fmla="*/ 0 h 80"/>
                  <a:gd name="T36" fmla="*/ 11 w 62"/>
                  <a:gd name="T37" fmla="*/ 10 h 80"/>
                  <a:gd name="T38" fmla="*/ 11 w 62"/>
                  <a:gd name="T39" fmla="*/ 10 h 80"/>
                  <a:gd name="T40" fmla="*/ 15 w 62"/>
                  <a:gd name="T41" fmla="*/ 4 h 80"/>
                  <a:gd name="T42" fmla="*/ 21 w 62"/>
                  <a:gd name="T43" fmla="*/ 2 h 80"/>
                  <a:gd name="T44" fmla="*/ 27 w 62"/>
                  <a:gd name="T45" fmla="*/ 0 h 80"/>
                  <a:gd name="T46" fmla="*/ 33 w 62"/>
                  <a:gd name="T47" fmla="*/ 0 h 80"/>
                  <a:gd name="T48" fmla="*/ 33 w 62"/>
                  <a:gd name="T49" fmla="*/ 0 h 80"/>
                  <a:gd name="T50" fmla="*/ 45 w 62"/>
                  <a:gd name="T51" fmla="*/ 2 h 80"/>
                  <a:gd name="T52" fmla="*/ 52 w 62"/>
                  <a:gd name="T53" fmla="*/ 6 h 80"/>
                  <a:gd name="T54" fmla="*/ 52 w 62"/>
                  <a:gd name="T55" fmla="*/ 6 h 80"/>
                  <a:gd name="T56" fmla="*/ 56 w 62"/>
                  <a:gd name="T57" fmla="*/ 11 h 80"/>
                  <a:gd name="T58" fmla="*/ 60 w 62"/>
                  <a:gd name="T59" fmla="*/ 15 h 80"/>
                  <a:gd name="T60" fmla="*/ 62 w 62"/>
                  <a:gd name="T61" fmla="*/ 29 h 80"/>
                  <a:gd name="T62" fmla="*/ 62 w 62"/>
                  <a:gd name="T63" fmla="*/ 80 h 80"/>
                  <a:gd name="T64" fmla="*/ 50 w 62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0">
                    <a:moveTo>
                      <a:pt x="50" y="80"/>
                    </a:moveTo>
                    <a:lnTo>
                      <a:pt x="50" y="31"/>
                    </a:lnTo>
                    <a:lnTo>
                      <a:pt x="50" y="31"/>
                    </a:lnTo>
                    <a:lnTo>
                      <a:pt x="49" y="21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1" y="21"/>
                    </a:lnTo>
                    <a:lnTo>
                      <a:pt x="11" y="31"/>
                    </a:lnTo>
                    <a:lnTo>
                      <a:pt x="11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6" y="11"/>
                    </a:lnTo>
                    <a:lnTo>
                      <a:pt x="60" y="15"/>
                    </a:lnTo>
                    <a:lnTo>
                      <a:pt x="62" y="29"/>
                    </a:lnTo>
                    <a:lnTo>
                      <a:pt x="62" y="80"/>
                    </a:lnTo>
                    <a:lnTo>
                      <a:pt x="5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271"/>
              <p:cNvSpPr>
                <a:spLocks noEditPoints="1"/>
              </p:cNvSpPr>
              <p:nvPr/>
            </p:nvSpPr>
            <p:spPr bwMode="auto">
              <a:xfrm>
                <a:off x="2857" y="845"/>
                <a:ext cx="62" cy="115"/>
              </a:xfrm>
              <a:custGeom>
                <a:avLst/>
                <a:gdLst>
                  <a:gd name="T0" fmla="*/ 52 w 62"/>
                  <a:gd name="T1" fmla="*/ 105 h 115"/>
                  <a:gd name="T2" fmla="*/ 46 w 62"/>
                  <a:gd name="T3" fmla="*/ 111 h 115"/>
                  <a:gd name="T4" fmla="*/ 41 w 62"/>
                  <a:gd name="T5" fmla="*/ 113 h 115"/>
                  <a:gd name="T6" fmla="*/ 29 w 62"/>
                  <a:gd name="T7" fmla="*/ 115 h 115"/>
                  <a:gd name="T8" fmla="*/ 17 w 62"/>
                  <a:gd name="T9" fmla="*/ 113 h 115"/>
                  <a:gd name="T10" fmla="*/ 9 w 62"/>
                  <a:gd name="T11" fmla="*/ 109 h 115"/>
                  <a:gd name="T12" fmla="*/ 5 w 62"/>
                  <a:gd name="T13" fmla="*/ 103 h 115"/>
                  <a:gd name="T14" fmla="*/ 2 w 62"/>
                  <a:gd name="T15" fmla="*/ 95 h 115"/>
                  <a:gd name="T16" fmla="*/ 0 w 62"/>
                  <a:gd name="T17" fmla="*/ 76 h 115"/>
                  <a:gd name="T18" fmla="*/ 0 w 62"/>
                  <a:gd name="T19" fmla="*/ 64 h 115"/>
                  <a:gd name="T20" fmla="*/ 2 w 62"/>
                  <a:gd name="T21" fmla="*/ 54 h 115"/>
                  <a:gd name="T22" fmla="*/ 9 w 62"/>
                  <a:gd name="T23" fmla="*/ 41 h 115"/>
                  <a:gd name="T24" fmla="*/ 17 w 62"/>
                  <a:gd name="T25" fmla="*/ 37 h 115"/>
                  <a:gd name="T26" fmla="*/ 29 w 62"/>
                  <a:gd name="T27" fmla="*/ 35 h 115"/>
                  <a:gd name="T28" fmla="*/ 35 w 62"/>
                  <a:gd name="T29" fmla="*/ 35 h 115"/>
                  <a:gd name="T30" fmla="*/ 41 w 62"/>
                  <a:gd name="T31" fmla="*/ 37 h 115"/>
                  <a:gd name="T32" fmla="*/ 52 w 62"/>
                  <a:gd name="T33" fmla="*/ 45 h 115"/>
                  <a:gd name="T34" fmla="*/ 62 w 62"/>
                  <a:gd name="T35" fmla="*/ 0 h 115"/>
                  <a:gd name="T36" fmla="*/ 52 w 62"/>
                  <a:gd name="T37" fmla="*/ 115 h 115"/>
                  <a:gd name="T38" fmla="*/ 50 w 62"/>
                  <a:gd name="T39" fmla="*/ 62 h 115"/>
                  <a:gd name="T40" fmla="*/ 48 w 62"/>
                  <a:gd name="T41" fmla="*/ 54 h 115"/>
                  <a:gd name="T42" fmla="*/ 43 w 62"/>
                  <a:gd name="T43" fmla="*/ 46 h 115"/>
                  <a:gd name="T44" fmla="*/ 37 w 62"/>
                  <a:gd name="T45" fmla="*/ 45 h 115"/>
                  <a:gd name="T46" fmla="*/ 31 w 62"/>
                  <a:gd name="T47" fmla="*/ 45 h 115"/>
                  <a:gd name="T48" fmla="*/ 21 w 62"/>
                  <a:gd name="T49" fmla="*/ 46 h 115"/>
                  <a:gd name="T50" fmla="*/ 17 w 62"/>
                  <a:gd name="T51" fmla="*/ 50 h 115"/>
                  <a:gd name="T52" fmla="*/ 15 w 62"/>
                  <a:gd name="T53" fmla="*/ 54 h 115"/>
                  <a:gd name="T54" fmla="*/ 11 w 62"/>
                  <a:gd name="T55" fmla="*/ 62 h 115"/>
                  <a:gd name="T56" fmla="*/ 11 w 62"/>
                  <a:gd name="T57" fmla="*/ 76 h 115"/>
                  <a:gd name="T58" fmla="*/ 11 w 62"/>
                  <a:gd name="T59" fmla="*/ 87 h 115"/>
                  <a:gd name="T60" fmla="*/ 15 w 62"/>
                  <a:gd name="T61" fmla="*/ 95 h 115"/>
                  <a:gd name="T62" fmla="*/ 21 w 62"/>
                  <a:gd name="T63" fmla="*/ 103 h 115"/>
                  <a:gd name="T64" fmla="*/ 25 w 62"/>
                  <a:gd name="T65" fmla="*/ 105 h 115"/>
                  <a:gd name="T66" fmla="*/ 31 w 62"/>
                  <a:gd name="T67" fmla="*/ 105 h 115"/>
                  <a:gd name="T68" fmla="*/ 43 w 62"/>
                  <a:gd name="T69" fmla="*/ 103 h 115"/>
                  <a:gd name="T70" fmla="*/ 44 w 62"/>
                  <a:gd name="T71" fmla="*/ 99 h 115"/>
                  <a:gd name="T72" fmla="*/ 48 w 62"/>
                  <a:gd name="T73" fmla="*/ 95 h 115"/>
                  <a:gd name="T74" fmla="*/ 50 w 62"/>
                  <a:gd name="T75" fmla="*/ 87 h 115"/>
                  <a:gd name="T76" fmla="*/ 52 w 62"/>
                  <a:gd name="T77" fmla="*/ 76 h 115"/>
                  <a:gd name="T78" fmla="*/ 50 w 62"/>
                  <a:gd name="T79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5">
                    <a:moveTo>
                      <a:pt x="52" y="115"/>
                    </a:moveTo>
                    <a:lnTo>
                      <a:pt x="52" y="105"/>
                    </a:lnTo>
                    <a:lnTo>
                      <a:pt x="52" y="105"/>
                    </a:lnTo>
                    <a:lnTo>
                      <a:pt x="46" y="111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35" y="115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5" y="103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5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6" y="39"/>
                    </a:lnTo>
                    <a:lnTo>
                      <a:pt x="52" y="45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2" y="115"/>
                    </a:lnTo>
                    <a:close/>
                    <a:moveTo>
                      <a:pt x="50" y="62"/>
                    </a:moveTo>
                    <a:lnTo>
                      <a:pt x="50" y="62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4" y="50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37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5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17" y="50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7" y="99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5" y="105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7" y="105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4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62"/>
                    </a:lnTo>
                    <a:lnTo>
                      <a:pt x="5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272"/>
              <p:cNvSpPr>
                <a:spLocks noEditPoints="1"/>
              </p:cNvSpPr>
              <p:nvPr/>
            </p:nvSpPr>
            <p:spPr bwMode="auto">
              <a:xfrm>
                <a:off x="2944" y="880"/>
                <a:ext cx="67" cy="80"/>
              </a:xfrm>
              <a:custGeom>
                <a:avLst/>
                <a:gdLst>
                  <a:gd name="T0" fmla="*/ 65 w 67"/>
                  <a:gd name="T1" fmla="*/ 58 h 80"/>
                  <a:gd name="T2" fmla="*/ 57 w 67"/>
                  <a:gd name="T3" fmla="*/ 72 h 80"/>
                  <a:gd name="T4" fmla="*/ 51 w 67"/>
                  <a:gd name="T5" fmla="*/ 76 h 80"/>
                  <a:gd name="T6" fmla="*/ 39 w 67"/>
                  <a:gd name="T7" fmla="*/ 80 h 80"/>
                  <a:gd name="T8" fmla="*/ 34 w 67"/>
                  <a:gd name="T9" fmla="*/ 80 h 80"/>
                  <a:gd name="T10" fmla="*/ 20 w 67"/>
                  <a:gd name="T11" fmla="*/ 78 h 80"/>
                  <a:gd name="T12" fmla="*/ 10 w 67"/>
                  <a:gd name="T13" fmla="*/ 72 h 80"/>
                  <a:gd name="T14" fmla="*/ 6 w 67"/>
                  <a:gd name="T15" fmla="*/ 66 h 80"/>
                  <a:gd name="T16" fmla="*/ 2 w 67"/>
                  <a:gd name="T17" fmla="*/ 58 h 80"/>
                  <a:gd name="T18" fmla="*/ 0 w 67"/>
                  <a:gd name="T19" fmla="*/ 41 h 80"/>
                  <a:gd name="T20" fmla="*/ 2 w 67"/>
                  <a:gd name="T21" fmla="*/ 21 h 80"/>
                  <a:gd name="T22" fmla="*/ 10 w 67"/>
                  <a:gd name="T23" fmla="*/ 8 h 80"/>
                  <a:gd name="T24" fmla="*/ 16 w 67"/>
                  <a:gd name="T25" fmla="*/ 4 h 80"/>
                  <a:gd name="T26" fmla="*/ 28 w 67"/>
                  <a:gd name="T27" fmla="*/ 0 h 80"/>
                  <a:gd name="T28" fmla="*/ 34 w 67"/>
                  <a:gd name="T29" fmla="*/ 0 h 80"/>
                  <a:gd name="T30" fmla="*/ 45 w 67"/>
                  <a:gd name="T31" fmla="*/ 2 h 80"/>
                  <a:gd name="T32" fmla="*/ 57 w 67"/>
                  <a:gd name="T33" fmla="*/ 8 h 80"/>
                  <a:gd name="T34" fmla="*/ 61 w 67"/>
                  <a:gd name="T35" fmla="*/ 13 h 80"/>
                  <a:gd name="T36" fmla="*/ 65 w 67"/>
                  <a:gd name="T37" fmla="*/ 21 h 80"/>
                  <a:gd name="T38" fmla="*/ 67 w 67"/>
                  <a:gd name="T39" fmla="*/ 41 h 80"/>
                  <a:gd name="T40" fmla="*/ 65 w 67"/>
                  <a:gd name="T41" fmla="*/ 58 h 80"/>
                  <a:gd name="T42" fmla="*/ 53 w 67"/>
                  <a:gd name="T43" fmla="*/ 25 h 80"/>
                  <a:gd name="T44" fmla="*/ 47 w 67"/>
                  <a:gd name="T45" fmla="*/ 15 h 80"/>
                  <a:gd name="T46" fmla="*/ 41 w 67"/>
                  <a:gd name="T47" fmla="*/ 11 h 80"/>
                  <a:gd name="T48" fmla="*/ 34 w 67"/>
                  <a:gd name="T49" fmla="*/ 10 h 80"/>
                  <a:gd name="T50" fmla="*/ 20 w 67"/>
                  <a:gd name="T51" fmla="*/ 15 h 80"/>
                  <a:gd name="T52" fmla="*/ 16 w 67"/>
                  <a:gd name="T53" fmla="*/ 19 h 80"/>
                  <a:gd name="T54" fmla="*/ 14 w 67"/>
                  <a:gd name="T55" fmla="*/ 25 h 80"/>
                  <a:gd name="T56" fmla="*/ 12 w 67"/>
                  <a:gd name="T57" fmla="*/ 41 h 80"/>
                  <a:gd name="T58" fmla="*/ 14 w 67"/>
                  <a:gd name="T59" fmla="*/ 54 h 80"/>
                  <a:gd name="T60" fmla="*/ 20 w 67"/>
                  <a:gd name="T61" fmla="*/ 64 h 80"/>
                  <a:gd name="T62" fmla="*/ 26 w 67"/>
                  <a:gd name="T63" fmla="*/ 68 h 80"/>
                  <a:gd name="T64" fmla="*/ 34 w 67"/>
                  <a:gd name="T65" fmla="*/ 70 h 80"/>
                  <a:gd name="T66" fmla="*/ 47 w 67"/>
                  <a:gd name="T67" fmla="*/ 64 h 80"/>
                  <a:gd name="T68" fmla="*/ 51 w 67"/>
                  <a:gd name="T69" fmla="*/ 60 h 80"/>
                  <a:gd name="T70" fmla="*/ 53 w 67"/>
                  <a:gd name="T71" fmla="*/ 54 h 80"/>
                  <a:gd name="T72" fmla="*/ 55 w 67"/>
                  <a:gd name="T73" fmla="*/ 41 h 80"/>
                  <a:gd name="T74" fmla="*/ 53 w 67"/>
                  <a:gd name="T75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80">
                    <a:moveTo>
                      <a:pt x="65" y="58"/>
                    </a:moveTo>
                    <a:lnTo>
                      <a:pt x="65" y="58"/>
                    </a:lnTo>
                    <a:lnTo>
                      <a:pt x="61" y="66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1" y="76"/>
                    </a:lnTo>
                    <a:lnTo>
                      <a:pt x="45" y="78"/>
                    </a:lnTo>
                    <a:lnTo>
                      <a:pt x="39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0" y="78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3"/>
                    </a:lnTo>
                    <a:lnTo>
                      <a:pt x="65" y="21"/>
                    </a:lnTo>
                    <a:lnTo>
                      <a:pt x="65" y="21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65" y="58"/>
                    </a:lnTo>
                    <a:lnTo>
                      <a:pt x="65" y="58"/>
                    </a:lnTo>
                    <a:close/>
                    <a:moveTo>
                      <a:pt x="53" y="25"/>
                    </a:moveTo>
                    <a:lnTo>
                      <a:pt x="53" y="25"/>
                    </a:lnTo>
                    <a:lnTo>
                      <a:pt x="51" y="19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1" y="11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1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6" y="19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6" y="68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41" y="68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51" y="60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5" y="41"/>
                    </a:lnTo>
                    <a:lnTo>
                      <a:pt x="55" y="41"/>
                    </a:lnTo>
                    <a:lnTo>
                      <a:pt x="53" y="25"/>
                    </a:lnTo>
                    <a:lnTo>
                      <a:pt x="5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273"/>
              <p:cNvSpPr>
                <a:spLocks/>
              </p:cNvSpPr>
              <p:nvPr/>
            </p:nvSpPr>
            <p:spPr bwMode="auto">
              <a:xfrm>
                <a:off x="1582" y="882"/>
                <a:ext cx="51" cy="74"/>
              </a:xfrm>
              <a:custGeom>
                <a:avLst/>
                <a:gdLst>
                  <a:gd name="T0" fmla="*/ 41 w 51"/>
                  <a:gd name="T1" fmla="*/ 68 h 74"/>
                  <a:gd name="T2" fmla="*/ 26 w 51"/>
                  <a:gd name="T3" fmla="*/ 74 h 74"/>
                  <a:gd name="T4" fmla="*/ 14 w 51"/>
                  <a:gd name="T5" fmla="*/ 72 h 74"/>
                  <a:gd name="T6" fmla="*/ 6 w 51"/>
                  <a:gd name="T7" fmla="*/ 66 h 74"/>
                  <a:gd name="T8" fmla="*/ 2 w 51"/>
                  <a:gd name="T9" fmla="*/ 62 h 74"/>
                  <a:gd name="T10" fmla="*/ 0 w 51"/>
                  <a:gd name="T11" fmla="*/ 54 h 74"/>
                  <a:gd name="T12" fmla="*/ 0 w 51"/>
                  <a:gd name="T13" fmla="*/ 49 h 74"/>
                  <a:gd name="T14" fmla="*/ 0 w 51"/>
                  <a:gd name="T15" fmla="*/ 37 h 74"/>
                  <a:gd name="T16" fmla="*/ 0 w 51"/>
                  <a:gd name="T17" fmla="*/ 25 h 74"/>
                  <a:gd name="T18" fmla="*/ 0 w 51"/>
                  <a:gd name="T19" fmla="*/ 19 h 74"/>
                  <a:gd name="T20" fmla="*/ 2 w 51"/>
                  <a:gd name="T21" fmla="*/ 13 h 74"/>
                  <a:gd name="T22" fmla="*/ 6 w 51"/>
                  <a:gd name="T23" fmla="*/ 8 h 74"/>
                  <a:gd name="T24" fmla="*/ 14 w 51"/>
                  <a:gd name="T25" fmla="*/ 2 h 74"/>
                  <a:gd name="T26" fmla="*/ 26 w 51"/>
                  <a:gd name="T27" fmla="*/ 0 h 74"/>
                  <a:gd name="T28" fmla="*/ 34 w 51"/>
                  <a:gd name="T29" fmla="*/ 2 h 74"/>
                  <a:gd name="T30" fmla="*/ 41 w 51"/>
                  <a:gd name="T31" fmla="*/ 6 h 74"/>
                  <a:gd name="T32" fmla="*/ 51 w 51"/>
                  <a:gd name="T33" fmla="*/ 21 h 74"/>
                  <a:gd name="T34" fmla="*/ 43 w 51"/>
                  <a:gd name="T35" fmla="*/ 21 h 74"/>
                  <a:gd name="T36" fmla="*/ 38 w 51"/>
                  <a:gd name="T37" fmla="*/ 11 h 74"/>
                  <a:gd name="T38" fmla="*/ 32 w 51"/>
                  <a:gd name="T39" fmla="*/ 8 h 74"/>
                  <a:gd name="T40" fmla="*/ 26 w 51"/>
                  <a:gd name="T41" fmla="*/ 8 h 74"/>
                  <a:gd name="T42" fmla="*/ 18 w 51"/>
                  <a:gd name="T43" fmla="*/ 8 h 74"/>
                  <a:gd name="T44" fmla="*/ 12 w 51"/>
                  <a:gd name="T45" fmla="*/ 11 h 74"/>
                  <a:gd name="T46" fmla="*/ 10 w 51"/>
                  <a:gd name="T47" fmla="*/ 15 h 74"/>
                  <a:gd name="T48" fmla="*/ 8 w 51"/>
                  <a:gd name="T49" fmla="*/ 21 h 74"/>
                  <a:gd name="T50" fmla="*/ 8 w 51"/>
                  <a:gd name="T51" fmla="*/ 27 h 74"/>
                  <a:gd name="T52" fmla="*/ 8 w 51"/>
                  <a:gd name="T53" fmla="*/ 37 h 74"/>
                  <a:gd name="T54" fmla="*/ 8 w 51"/>
                  <a:gd name="T55" fmla="*/ 47 h 74"/>
                  <a:gd name="T56" fmla="*/ 8 w 51"/>
                  <a:gd name="T57" fmla="*/ 54 h 74"/>
                  <a:gd name="T58" fmla="*/ 10 w 51"/>
                  <a:gd name="T59" fmla="*/ 58 h 74"/>
                  <a:gd name="T60" fmla="*/ 12 w 51"/>
                  <a:gd name="T61" fmla="*/ 62 h 74"/>
                  <a:gd name="T62" fmla="*/ 18 w 51"/>
                  <a:gd name="T63" fmla="*/ 66 h 74"/>
                  <a:gd name="T64" fmla="*/ 26 w 51"/>
                  <a:gd name="T65" fmla="*/ 68 h 74"/>
                  <a:gd name="T66" fmla="*/ 38 w 51"/>
                  <a:gd name="T67" fmla="*/ 64 h 74"/>
                  <a:gd name="T68" fmla="*/ 41 w 51"/>
                  <a:gd name="T69" fmla="*/ 58 h 74"/>
                  <a:gd name="T70" fmla="*/ 51 w 51"/>
                  <a:gd name="T71" fmla="*/ 52 h 74"/>
                  <a:gd name="T72" fmla="*/ 47 w 51"/>
                  <a:gd name="T73" fmla="*/ 62 h 74"/>
                  <a:gd name="T74" fmla="*/ 41 w 51"/>
                  <a:gd name="T7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4">
                    <a:moveTo>
                      <a:pt x="41" y="68"/>
                    </a:moveTo>
                    <a:lnTo>
                      <a:pt x="41" y="68"/>
                    </a:lnTo>
                    <a:lnTo>
                      <a:pt x="3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7" y="13"/>
                    </a:lnTo>
                    <a:lnTo>
                      <a:pt x="5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39" y="15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2" y="66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1" y="58"/>
                    </a:lnTo>
                    <a:lnTo>
                      <a:pt x="43" y="52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47" y="62"/>
                    </a:lnTo>
                    <a:lnTo>
                      <a:pt x="41" y="68"/>
                    </a:lnTo>
                    <a:lnTo>
                      <a:pt x="41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274"/>
              <p:cNvSpPr>
                <a:spLocks/>
              </p:cNvSpPr>
              <p:nvPr/>
            </p:nvSpPr>
            <p:spPr bwMode="auto">
              <a:xfrm>
                <a:off x="1649" y="882"/>
                <a:ext cx="39" cy="74"/>
              </a:xfrm>
              <a:custGeom>
                <a:avLst/>
                <a:gdLst>
                  <a:gd name="T0" fmla="*/ 33 w 39"/>
                  <a:gd name="T1" fmla="*/ 74 h 74"/>
                  <a:gd name="T2" fmla="*/ 33 w 39"/>
                  <a:gd name="T3" fmla="*/ 43 h 74"/>
                  <a:gd name="T4" fmla="*/ 33 w 39"/>
                  <a:gd name="T5" fmla="*/ 43 h 74"/>
                  <a:gd name="T6" fmla="*/ 31 w 39"/>
                  <a:gd name="T7" fmla="*/ 37 h 74"/>
                  <a:gd name="T8" fmla="*/ 29 w 39"/>
                  <a:gd name="T9" fmla="*/ 33 h 74"/>
                  <a:gd name="T10" fmla="*/ 29 w 39"/>
                  <a:gd name="T11" fmla="*/ 33 h 74"/>
                  <a:gd name="T12" fmla="*/ 25 w 39"/>
                  <a:gd name="T13" fmla="*/ 29 h 74"/>
                  <a:gd name="T14" fmla="*/ 19 w 39"/>
                  <a:gd name="T15" fmla="*/ 29 h 74"/>
                  <a:gd name="T16" fmla="*/ 19 w 39"/>
                  <a:gd name="T17" fmla="*/ 29 h 74"/>
                  <a:gd name="T18" fmla="*/ 15 w 39"/>
                  <a:gd name="T19" fmla="*/ 29 h 74"/>
                  <a:gd name="T20" fmla="*/ 10 w 39"/>
                  <a:gd name="T21" fmla="*/ 33 h 74"/>
                  <a:gd name="T22" fmla="*/ 10 w 39"/>
                  <a:gd name="T23" fmla="*/ 33 h 74"/>
                  <a:gd name="T24" fmla="*/ 8 w 39"/>
                  <a:gd name="T25" fmla="*/ 37 h 74"/>
                  <a:gd name="T26" fmla="*/ 8 w 39"/>
                  <a:gd name="T27" fmla="*/ 43 h 74"/>
                  <a:gd name="T28" fmla="*/ 8 w 39"/>
                  <a:gd name="T29" fmla="*/ 74 h 74"/>
                  <a:gd name="T30" fmla="*/ 0 w 39"/>
                  <a:gd name="T31" fmla="*/ 74 h 74"/>
                  <a:gd name="T32" fmla="*/ 0 w 39"/>
                  <a:gd name="T33" fmla="*/ 0 h 74"/>
                  <a:gd name="T34" fmla="*/ 8 w 39"/>
                  <a:gd name="T35" fmla="*/ 0 h 74"/>
                  <a:gd name="T36" fmla="*/ 8 w 39"/>
                  <a:gd name="T37" fmla="*/ 29 h 74"/>
                  <a:gd name="T38" fmla="*/ 8 w 39"/>
                  <a:gd name="T39" fmla="*/ 29 h 74"/>
                  <a:gd name="T40" fmla="*/ 13 w 39"/>
                  <a:gd name="T41" fmla="*/ 23 h 74"/>
                  <a:gd name="T42" fmla="*/ 21 w 39"/>
                  <a:gd name="T43" fmla="*/ 23 h 74"/>
                  <a:gd name="T44" fmla="*/ 21 w 39"/>
                  <a:gd name="T45" fmla="*/ 23 h 74"/>
                  <a:gd name="T46" fmla="*/ 29 w 39"/>
                  <a:gd name="T47" fmla="*/ 23 h 74"/>
                  <a:gd name="T48" fmla="*/ 35 w 39"/>
                  <a:gd name="T49" fmla="*/ 27 h 74"/>
                  <a:gd name="T50" fmla="*/ 35 w 39"/>
                  <a:gd name="T51" fmla="*/ 27 h 74"/>
                  <a:gd name="T52" fmla="*/ 39 w 39"/>
                  <a:gd name="T53" fmla="*/ 33 h 74"/>
                  <a:gd name="T54" fmla="*/ 39 w 39"/>
                  <a:gd name="T55" fmla="*/ 41 h 74"/>
                  <a:gd name="T56" fmla="*/ 39 w 39"/>
                  <a:gd name="T57" fmla="*/ 74 h 74"/>
                  <a:gd name="T58" fmla="*/ 33 w 39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4">
                    <a:moveTo>
                      <a:pt x="33" y="74"/>
                    </a:moveTo>
                    <a:lnTo>
                      <a:pt x="33" y="43"/>
                    </a:lnTo>
                    <a:lnTo>
                      <a:pt x="33" y="43"/>
                    </a:lnTo>
                    <a:lnTo>
                      <a:pt x="31" y="37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5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5" y="29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8" y="37"/>
                    </a:lnTo>
                    <a:lnTo>
                      <a:pt x="8" y="43"/>
                    </a:lnTo>
                    <a:lnTo>
                      <a:pt x="8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3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9" y="23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9" y="33"/>
                    </a:lnTo>
                    <a:lnTo>
                      <a:pt x="39" y="41"/>
                    </a:lnTo>
                    <a:lnTo>
                      <a:pt x="39" y="74"/>
                    </a:lnTo>
                    <a:lnTo>
                      <a:pt x="3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275"/>
              <p:cNvSpPr>
                <a:spLocks noEditPoints="1"/>
              </p:cNvSpPr>
              <p:nvPr/>
            </p:nvSpPr>
            <p:spPr bwMode="auto">
              <a:xfrm>
                <a:off x="1703" y="878"/>
                <a:ext cx="39" cy="78"/>
              </a:xfrm>
              <a:custGeom>
                <a:avLst/>
                <a:gdLst>
                  <a:gd name="T0" fmla="*/ 32 w 39"/>
                  <a:gd name="T1" fmla="*/ 72 h 78"/>
                  <a:gd name="T2" fmla="*/ 26 w 39"/>
                  <a:gd name="T3" fmla="*/ 78 h 78"/>
                  <a:gd name="T4" fmla="*/ 18 w 39"/>
                  <a:gd name="T5" fmla="*/ 78 h 78"/>
                  <a:gd name="T6" fmla="*/ 8 w 39"/>
                  <a:gd name="T7" fmla="*/ 78 h 78"/>
                  <a:gd name="T8" fmla="*/ 4 w 39"/>
                  <a:gd name="T9" fmla="*/ 74 h 78"/>
                  <a:gd name="T10" fmla="*/ 0 w 39"/>
                  <a:gd name="T11" fmla="*/ 70 h 78"/>
                  <a:gd name="T12" fmla="*/ 0 w 39"/>
                  <a:gd name="T13" fmla="*/ 64 h 78"/>
                  <a:gd name="T14" fmla="*/ 0 w 39"/>
                  <a:gd name="T15" fmla="*/ 56 h 78"/>
                  <a:gd name="T16" fmla="*/ 4 w 39"/>
                  <a:gd name="T17" fmla="*/ 53 h 78"/>
                  <a:gd name="T18" fmla="*/ 18 w 39"/>
                  <a:gd name="T19" fmla="*/ 49 h 78"/>
                  <a:gd name="T20" fmla="*/ 32 w 39"/>
                  <a:gd name="T21" fmla="*/ 45 h 78"/>
                  <a:gd name="T22" fmla="*/ 32 w 39"/>
                  <a:gd name="T23" fmla="*/ 39 h 78"/>
                  <a:gd name="T24" fmla="*/ 30 w 39"/>
                  <a:gd name="T25" fmla="*/ 35 h 78"/>
                  <a:gd name="T26" fmla="*/ 20 w 39"/>
                  <a:gd name="T27" fmla="*/ 33 h 78"/>
                  <a:gd name="T28" fmla="*/ 12 w 39"/>
                  <a:gd name="T29" fmla="*/ 35 h 78"/>
                  <a:gd name="T30" fmla="*/ 6 w 39"/>
                  <a:gd name="T31" fmla="*/ 39 h 78"/>
                  <a:gd name="T32" fmla="*/ 2 w 39"/>
                  <a:gd name="T33" fmla="*/ 33 h 78"/>
                  <a:gd name="T34" fmla="*/ 8 w 39"/>
                  <a:gd name="T35" fmla="*/ 27 h 78"/>
                  <a:gd name="T36" fmla="*/ 20 w 39"/>
                  <a:gd name="T37" fmla="*/ 27 h 78"/>
                  <a:gd name="T38" fmla="*/ 28 w 39"/>
                  <a:gd name="T39" fmla="*/ 27 h 78"/>
                  <a:gd name="T40" fmla="*/ 37 w 39"/>
                  <a:gd name="T41" fmla="*/ 37 h 78"/>
                  <a:gd name="T42" fmla="*/ 39 w 39"/>
                  <a:gd name="T43" fmla="*/ 78 h 78"/>
                  <a:gd name="T44" fmla="*/ 32 w 39"/>
                  <a:gd name="T45" fmla="*/ 54 h 78"/>
                  <a:gd name="T46" fmla="*/ 18 w 39"/>
                  <a:gd name="T47" fmla="*/ 54 h 78"/>
                  <a:gd name="T48" fmla="*/ 10 w 39"/>
                  <a:gd name="T49" fmla="*/ 56 h 78"/>
                  <a:gd name="T50" fmla="*/ 6 w 39"/>
                  <a:gd name="T51" fmla="*/ 64 h 78"/>
                  <a:gd name="T52" fmla="*/ 8 w 39"/>
                  <a:gd name="T53" fmla="*/ 66 h 78"/>
                  <a:gd name="T54" fmla="*/ 14 w 39"/>
                  <a:gd name="T55" fmla="*/ 72 h 78"/>
                  <a:gd name="T56" fmla="*/ 18 w 39"/>
                  <a:gd name="T57" fmla="*/ 72 h 78"/>
                  <a:gd name="T58" fmla="*/ 26 w 39"/>
                  <a:gd name="T59" fmla="*/ 72 h 78"/>
                  <a:gd name="T60" fmla="*/ 30 w 39"/>
                  <a:gd name="T61" fmla="*/ 68 h 78"/>
                  <a:gd name="T62" fmla="*/ 32 w 39"/>
                  <a:gd name="T63" fmla="*/ 60 h 78"/>
                  <a:gd name="T64" fmla="*/ 18 w 39"/>
                  <a:gd name="T65" fmla="*/ 17 h 78"/>
                  <a:gd name="T66" fmla="*/ 16 w 39"/>
                  <a:gd name="T67" fmla="*/ 0 h 78"/>
                  <a:gd name="T68" fmla="*/ 18 w 39"/>
                  <a:gd name="T6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8">
                    <a:moveTo>
                      <a:pt x="32" y="78"/>
                    </a:moveTo>
                    <a:lnTo>
                      <a:pt x="32" y="72"/>
                    </a:lnTo>
                    <a:lnTo>
                      <a:pt x="32" y="72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10" y="51"/>
                    </a:lnTo>
                    <a:lnTo>
                      <a:pt x="18" y="49"/>
                    </a:lnTo>
                    <a:lnTo>
                      <a:pt x="32" y="49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6" y="3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37" y="37"/>
                    </a:lnTo>
                    <a:lnTo>
                      <a:pt x="39" y="43"/>
                    </a:lnTo>
                    <a:lnTo>
                      <a:pt x="39" y="78"/>
                    </a:lnTo>
                    <a:lnTo>
                      <a:pt x="32" y="78"/>
                    </a:lnTo>
                    <a:close/>
                    <a:moveTo>
                      <a:pt x="32" y="54"/>
                    </a:move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0" y="56"/>
                    </a:lnTo>
                    <a:lnTo>
                      <a:pt x="8" y="60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0"/>
                    </a:lnTo>
                    <a:lnTo>
                      <a:pt x="32" y="54"/>
                    </a:lnTo>
                    <a:close/>
                    <a:moveTo>
                      <a:pt x="18" y="17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276"/>
              <p:cNvSpPr>
                <a:spLocks noEditPoints="1"/>
              </p:cNvSpPr>
              <p:nvPr/>
            </p:nvSpPr>
            <p:spPr bwMode="auto">
              <a:xfrm>
                <a:off x="1758" y="905"/>
                <a:ext cx="41" cy="51"/>
              </a:xfrm>
              <a:custGeom>
                <a:avLst/>
                <a:gdLst>
                  <a:gd name="T0" fmla="*/ 41 w 41"/>
                  <a:gd name="T1" fmla="*/ 37 h 51"/>
                  <a:gd name="T2" fmla="*/ 35 w 41"/>
                  <a:gd name="T3" fmla="*/ 45 h 51"/>
                  <a:gd name="T4" fmla="*/ 29 w 41"/>
                  <a:gd name="T5" fmla="*/ 51 h 51"/>
                  <a:gd name="T6" fmla="*/ 22 w 41"/>
                  <a:gd name="T7" fmla="*/ 51 h 51"/>
                  <a:gd name="T8" fmla="*/ 6 w 41"/>
                  <a:gd name="T9" fmla="*/ 45 h 51"/>
                  <a:gd name="T10" fmla="*/ 4 w 41"/>
                  <a:gd name="T11" fmla="*/ 41 h 51"/>
                  <a:gd name="T12" fmla="*/ 2 w 41"/>
                  <a:gd name="T13" fmla="*/ 37 h 51"/>
                  <a:gd name="T14" fmla="*/ 0 w 41"/>
                  <a:gd name="T15" fmla="*/ 26 h 51"/>
                  <a:gd name="T16" fmla="*/ 2 w 41"/>
                  <a:gd name="T17" fmla="*/ 14 h 51"/>
                  <a:gd name="T18" fmla="*/ 6 w 41"/>
                  <a:gd name="T19" fmla="*/ 6 h 51"/>
                  <a:gd name="T20" fmla="*/ 14 w 41"/>
                  <a:gd name="T21" fmla="*/ 0 h 51"/>
                  <a:gd name="T22" fmla="*/ 22 w 41"/>
                  <a:gd name="T23" fmla="*/ 0 h 51"/>
                  <a:gd name="T24" fmla="*/ 35 w 41"/>
                  <a:gd name="T25" fmla="*/ 6 h 51"/>
                  <a:gd name="T26" fmla="*/ 39 w 41"/>
                  <a:gd name="T27" fmla="*/ 10 h 51"/>
                  <a:gd name="T28" fmla="*/ 41 w 41"/>
                  <a:gd name="T29" fmla="*/ 14 h 51"/>
                  <a:gd name="T30" fmla="*/ 41 w 41"/>
                  <a:gd name="T31" fmla="*/ 26 h 51"/>
                  <a:gd name="T32" fmla="*/ 41 w 41"/>
                  <a:gd name="T33" fmla="*/ 37 h 51"/>
                  <a:gd name="T34" fmla="*/ 33 w 41"/>
                  <a:gd name="T35" fmla="*/ 16 h 51"/>
                  <a:gd name="T36" fmla="*/ 29 w 41"/>
                  <a:gd name="T37" fmla="*/ 10 h 51"/>
                  <a:gd name="T38" fmla="*/ 22 w 41"/>
                  <a:gd name="T39" fmla="*/ 6 h 51"/>
                  <a:gd name="T40" fmla="*/ 16 w 41"/>
                  <a:gd name="T41" fmla="*/ 6 h 51"/>
                  <a:gd name="T42" fmla="*/ 12 w 41"/>
                  <a:gd name="T43" fmla="*/ 10 h 51"/>
                  <a:gd name="T44" fmla="*/ 8 w 41"/>
                  <a:gd name="T45" fmla="*/ 16 h 51"/>
                  <a:gd name="T46" fmla="*/ 8 w 41"/>
                  <a:gd name="T47" fmla="*/ 26 h 51"/>
                  <a:gd name="T48" fmla="*/ 8 w 41"/>
                  <a:gd name="T49" fmla="*/ 35 h 51"/>
                  <a:gd name="T50" fmla="*/ 12 w 41"/>
                  <a:gd name="T51" fmla="*/ 41 h 51"/>
                  <a:gd name="T52" fmla="*/ 22 w 41"/>
                  <a:gd name="T53" fmla="*/ 45 h 51"/>
                  <a:gd name="T54" fmla="*/ 25 w 41"/>
                  <a:gd name="T55" fmla="*/ 43 h 51"/>
                  <a:gd name="T56" fmla="*/ 29 w 41"/>
                  <a:gd name="T57" fmla="*/ 41 h 51"/>
                  <a:gd name="T58" fmla="*/ 33 w 41"/>
                  <a:gd name="T59" fmla="*/ 35 h 51"/>
                  <a:gd name="T60" fmla="*/ 33 w 41"/>
                  <a:gd name="T61" fmla="*/ 26 h 51"/>
                  <a:gd name="T62" fmla="*/ 33 w 41"/>
                  <a:gd name="T6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1">
                    <a:moveTo>
                      <a:pt x="41" y="37"/>
                    </a:moveTo>
                    <a:lnTo>
                      <a:pt x="41" y="37"/>
                    </a:lnTo>
                    <a:lnTo>
                      <a:pt x="39" y="41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29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14" y="51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37"/>
                    </a:lnTo>
                    <a:lnTo>
                      <a:pt x="41" y="37"/>
                    </a:lnTo>
                    <a:close/>
                    <a:moveTo>
                      <a:pt x="33" y="16"/>
                    </a:moveTo>
                    <a:lnTo>
                      <a:pt x="33" y="1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5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277"/>
              <p:cNvSpPr>
                <a:spLocks/>
              </p:cNvSpPr>
              <p:nvPr/>
            </p:nvSpPr>
            <p:spPr bwMode="auto">
              <a:xfrm>
                <a:off x="1842" y="905"/>
                <a:ext cx="72" cy="51"/>
              </a:xfrm>
              <a:custGeom>
                <a:avLst/>
                <a:gdLst>
                  <a:gd name="T0" fmla="*/ 64 w 72"/>
                  <a:gd name="T1" fmla="*/ 51 h 51"/>
                  <a:gd name="T2" fmla="*/ 64 w 72"/>
                  <a:gd name="T3" fmla="*/ 20 h 51"/>
                  <a:gd name="T4" fmla="*/ 64 w 72"/>
                  <a:gd name="T5" fmla="*/ 20 h 51"/>
                  <a:gd name="T6" fmla="*/ 62 w 72"/>
                  <a:gd name="T7" fmla="*/ 14 h 51"/>
                  <a:gd name="T8" fmla="*/ 60 w 72"/>
                  <a:gd name="T9" fmla="*/ 10 h 51"/>
                  <a:gd name="T10" fmla="*/ 60 w 72"/>
                  <a:gd name="T11" fmla="*/ 10 h 51"/>
                  <a:gd name="T12" fmla="*/ 57 w 72"/>
                  <a:gd name="T13" fmla="*/ 6 h 51"/>
                  <a:gd name="T14" fmla="*/ 53 w 72"/>
                  <a:gd name="T15" fmla="*/ 6 h 51"/>
                  <a:gd name="T16" fmla="*/ 53 w 72"/>
                  <a:gd name="T17" fmla="*/ 6 h 51"/>
                  <a:gd name="T18" fmla="*/ 47 w 72"/>
                  <a:gd name="T19" fmla="*/ 6 h 51"/>
                  <a:gd name="T20" fmla="*/ 43 w 72"/>
                  <a:gd name="T21" fmla="*/ 10 h 51"/>
                  <a:gd name="T22" fmla="*/ 43 w 72"/>
                  <a:gd name="T23" fmla="*/ 10 h 51"/>
                  <a:gd name="T24" fmla="*/ 39 w 72"/>
                  <a:gd name="T25" fmla="*/ 14 h 51"/>
                  <a:gd name="T26" fmla="*/ 39 w 72"/>
                  <a:gd name="T27" fmla="*/ 20 h 51"/>
                  <a:gd name="T28" fmla="*/ 39 w 72"/>
                  <a:gd name="T29" fmla="*/ 51 h 51"/>
                  <a:gd name="T30" fmla="*/ 31 w 72"/>
                  <a:gd name="T31" fmla="*/ 51 h 51"/>
                  <a:gd name="T32" fmla="*/ 31 w 72"/>
                  <a:gd name="T33" fmla="*/ 20 h 51"/>
                  <a:gd name="T34" fmla="*/ 31 w 72"/>
                  <a:gd name="T35" fmla="*/ 20 h 51"/>
                  <a:gd name="T36" fmla="*/ 31 w 72"/>
                  <a:gd name="T37" fmla="*/ 14 h 51"/>
                  <a:gd name="T38" fmla="*/ 29 w 72"/>
                  <a:gd name="T39" fmla="*/ 10 h 51"/>
                  <a:gd name="T40" fmla="*/ 29 w 72"/>
                  <a:gd name="T41" fmla="*/ 10 h 51"/>
                  <a:gd name="T42" fmla="*/ 25 w 72"/>
                  <a:gd name="T43" fmla="*/ 6 h 51"/>
                  <a:gd name="T44" fmla="*/ 19 w 72"/>
                  <a:gd name="T45" fmla="*/ 6 h 51"/>
                  <a:gd name="T46" fmla="*/ 19 w 72"/>
                  <a:gd name="T47" fmla="*/ 6 h 51"/>
                  <a:gd name="T48" fmla="*/ 14 w 72"/>
                  <a:gd name="T49" fmla="*/ 6 h 51"/>
                  <a:gd name="T50" fmla="*/ 10 w 72"/>
                  <a:gd name="T51" fmla="*/ 10 h 51"/>
                  <a:gd name="T52" fmla="*/ 10 w 72"/>
                  <a:gd name="T53" fmla="*/ 10 h 51"/>
                  <a:gd name="T54" fmla="*/ 8 w 72"/>
                  <a:gd name="T55" fmla="*/ 14 h 51"/>
                  <a:gd name="T56" fmla="*/ 6 w 72"/>
                  <a:gd name="T57" fmla="*/ 20 h 51"/>
                  <a:gd name="T58" fmla="*/ 6 w 72"/>
                  <a:gd name="T59" fmla="*/ 51 h 51"/>
                  <a:gd name="T60" fmla="*/ 0 w 72"/>
                  <a:gd name="T61" fmla="*/ 51 h 51"/>
                  <a:gd name="T62" fmla="*/ 0 w 72"/>
                  <a:gd name="T63" fmla="*/ 0 h 51"/>
                  <a:gd name="T64" fmla="*/ 6 w 72"/>
                  <a:gd name="T65" fmla="*/ 0 h 51"/>
                  <a:gd name="T66" fmla="*/ 6 w 72"/>
                  <a:gd name="T67" fmla="*/ 6 h 51"/>
                  <a:gd name="T68" fmla="*/ 6 w 72"/>
                  <a:gd name="T69" fmla="*/ 6 h 51"/>
                  <a:gd name="T70" fmla="*/ 14 w 72"/>
                  <a:gd name="T71" fmla="*/ 0 h 51"/>
                  <a:gd name="T72" fmla="*/ 21 w 72"/>
                  <a:gd name="T73" fmla="*/ 0 h 51"/>
                  <a:gd name="T74" fmla="*/ 21 w 72"/>
                  <a:gd name="T75" fmla="*/ 0 h 51"/>
                  <a:gd name="T76" fmla="*/ 25 w 72"/>
                  <a:gd name="T77" fmla="*/ 0 h 51"/>
                  <a:gd name="T78" fmla="*/ 29 w 72"/>
                  <a:gd name="T79" fmla="*/ 2 h 51"/>
                  <a:gd name="T80" fmla="*/ 33 w 72"/>
                  <a:gd name="T81" fmla="*/ 4 h 51"/>
                  <a:gd name="T82" fmla="*/ 37 w 72"/>
                  <a:gd name="T83" fmla="*/ 8 h 51"/>
                  <a:gd name="T84" fmla="*/ 37 w 72"/>
                  <a:gd name="T85" fmla="*/ 8 h 51"/>
                  <a:gd name="T86" fmla="*/ 39 w 72"/>
                  <a:gd name="T87" fmla="*/ 4 h 51"/>
                  <a:gd name="T88" fmla="*/ 43 w 72"/>
                  <a:gd name="T89" fmla="*/ 2 h 51"/>
                  <a:gd name="T90" fmla="*/ 53 w 72"/>
                  <a:gd name="T91" fmla="*/ 0 h 51"/>
                  <a:gd name="T92" fmla="*/ 53 w 72"/>
                  <a:gd name="T93" fmla="*/ 0 h 51"/>
                  <a:gd name="T94" fmla="*/ 60 w 72"/>
                  <a:gd name="T95" fmla="*/ 0 h 51"/>
                  <a:gd name="T96" fmla="*/ 66 w 72"/>
                  <a:gd name="T97" fmla="*/ 4 h 51"/>
                  <a:gd name="T98" fmla="*/ 66 w 72"/>
                  <a:gd name="T99" fmla="*/ 4 h 51"/>
                  <a:gd name="T100" fmla="*/ 70 w 72"/>
                  <a:gd name="T101" fmla="*/ 10 h 51"/>
                  <a:gd name="T102" fmla="*/ 72 w 72"/>
                  <a:gd name="T103" fmla="*/ 18 h 51"/>
                  <a:gd name="T104" fmla="*/ 72 w 72"/>
                  <a:gd name="T105" fmla="*/ 51 h 51"/>
                  <a:gd name="T106" fmla="*/ 64 w 72"/>
                  <a:gd name="T10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1">
                    <a:moveTo>
                      <a:pt x="64" y="51"/>
                    </a:moveTo>
                    <a:lnTo>
                      <a:pt x="64" y="20"/>
                    </a:lnTo>
                    <a:lnTo>
                      <a:pt x="64" y="20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47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39" y="14"/>
                    </a:lnTo>
                    <a:lnTo>
                      <a:pt x="39" y="20"/>
                    </a:lnTo>
                    <a:lnTo>
                      <a:pt x="39" y="51"/>
                    </a:lnTo>
                    <a:lnTo>
                      <a:pt x="31" y="5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6" y="20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9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10"/>
                    </a:lnTo>
                    <a:lnTo>
                      <a:pt x="72" y="18"/>
                    </a:lnTo>
                    <a:lnTo>
                      <a:pt x="72" y="51"/>
                    </a:lnTo>
                    <a:lnTo>
                      <a:pt x="6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278"/>
              <p:cNvSpPr>
                <a:spLocks noEditPoints="1"/>
              </p:cNvSpPr>
              <p:nvPr/>
            </p:nvSpPr>
            <p:spPr bwMode="auto">
              <a:xfrm>
                <a:off x="1930" y="884"/>
                <a:ext cx="52" cy="74"/>
              </a:xfrm>
              <a:custGeom>
                <a:avLst/>
                <a:gdLst>
                  <a:gd name="T0" fmla="*/ 50 w 52"/>
                  <a:gd name="T1" fmla="*/ 11 h 74"/>
                  <a:gd name="T2" fmla="*/ 50 w 52"/>
                  <a:gd name="T3" fmla="*/ 11 h 74"/>
                  <a:gd name="T4" fmla="*/ 52 w 52"/>
                  <a:gd name="T5" fmla="*/ 17 h 74"/>
                  <a:gd name="T6" fmla="*/ 52 w 52"/>
                  <a:gd name="T7" fmla="*/ 17 h 74"/>
                  <a:gd name="T8" fmla="*/ 50 w 52"/>
                  <a:gd name="T9" fmla="*/ 21 h 74"/>
                  <a:gd name="T10" fmla="*/ 49 w 52"/>
                  <a:gd name="T11" fmla="*/ 25 h 74"/>
                  <a:gd name="T12" fmla="*/ 47 w 52"/>
                  <a:gd name="T13" fmla="*/ 27 h 74"/>
                  <a:gd name="T14" fmla="*/ 43 w 52"/>
                  <a:gd name="T15" fmla="*/ 27 h 74"/>
                  <a:gd name="T16" fmla="*/ 41 w 52"/>
                  <a:gd name="T17" fmla="*/ 27 h 74"/>
                  <a:gd name="T18" fmla="*/ 41 w 52"/>
                  <a:gd name="T19" fmla="*/ 58 h 74"/>
                  <a:gd name="T20" fmla="*/ 41 w 52"/>
                  <a:gd name="T21" fmla="*/ 58 h 74"/>
                  <a:gd name="T22" fmla="*/ 43 w 52"/>
                  <a:gd name="T23" fmla="*/ 72 h 74"/>
                  <a:gd name="T24" fmla="*/ 35 w 52"/>
                  <a:gd name="T25" fmla="*/ 72 h 74"/>
                  <a:gd name="T26" fmla="*/ 33 w 52"/>
                  <a:gd name="T27" fmla="*/ 64 h 74"/>
                  <a:gd name="T28" fmla="*/ 33 w 52"/>
                  <a:gd name="T29" fmla="*/ 64 h 74"/>
                  <a:gd name="T30" fmla="*/ 33 w 52"/>
                  <a:gd name="T31" fmla="*/ 64 h 74"/>
                  <a:gd name="T32" fmla="*/ 27 w 52"/>
                  <a:gd name="T33" fmla="*/ 70 h 74"/>
                  <a:gd name="T34" fmla="*/ 23 w 52"/>
                  <a:gd name="T35" fmla="*/ 72 h 74"/>
                  <a:gd name="T36" fmla="*/ 17 w 52"/>
                  <a:gd name="T37" fmla="*/ 74 h 74"/>
                  <a:gd name="T38" fmla="*/ 17 w 52"/>
                  <a:gd name="T39" fmla="*/ 74 h 74"/>
                  <a:gd name="T40" fmla="*/ 11 w 52"/>
                  <a:gd name="T41" fmla="*/ 72 h 74"/>
                  <a:gd name="T42" fmla="*/ 6 w 52"/>
                  <a:gd name="T43" fmla="*/ 68 h 74"/>
                  <a:gd name="T44" fmla="*/ 2 w 52"/>
                  <a:gd name="T45" fmla="*/ 62 h 74"/>
                  <a:gd name="T46" fmla="*/ 0 w 52"/>
                  <a:gd name="T47" fmla="*/ 50 h 74"/>
                  <a:gd name="T48" fmla="*/ 0 w 52"/>
                  <a:gd name="T49" fmla="*/ 21 h 74"/>
                  <a:gd name="T50" fmla="*/ 10 w 52"/>
                  <a:gd name="T51" fmla="*/ 21 h 74"/>
                  <a:gd name="T52" fmla="*/ 10 w 52"/>
                  <a:gd name="T53" fmla="*/ 50 h 74"/>
                  <a:gd name="T54" fmla="*/ 10 w 52"/>
                  <a:gd name="T55" fmla="*/ 50 h 74"/>
                  <a:gd name="T56" fmla="*/ 10 w 52"/>
                  <a:gd name="T57" fmla="*/ 56 h 74"/>
                  <a:gd name="T58" fmla="*/ 11 w 52"/>
                  <a:gd name="T59" fmla="*/ 60 h 74"/>
                  <a:gd name="T60" fmla="*/ 15 w 52"/>
                  <a:gd name="T61" fmla="*/ 64 h 74"/>
                  <a:gd name="T62" fmla="*/ 19 w 52"/>
                  <a:gd name="T63" fmla="*/ 66 h 74"/>
                  <a:gd name="T64" fmla="*/ 19 w 52"/>
                  <a:gd name="T65" fmla="*/ 66 h 74"/>
                  <a:gd name="T66" fmla="*/ 23 w 52"/>
                  <a:gd name="T67" fmla="*/ 64 h 74"/>
                  <a:gd name="T68" fmla="*/ 27 w 52"/>
                  <a:gd name="T69" fmla="*/ 62 h 74"/>
                  <a:gd name="T70" fmla="*/ 31 w 52"/>
                  <a:gd name="T71" fmla="*/ 56 h 74"/>
                  <a:gd name="T72" fmla="*/ 31 w 52"/>
                  <a:gd name="T73" fmla="*/ 56 h 74"/>
                  <a:gd name="T74" fmla="*/ 33 w 52"/>
                  <a:gd name="T75" fmla="*/ 52 h 74"/>
                  <a:gd name="T76" fmla="*/ 33 w 52"/>
                  <a:gd name="T77" fmla="*/ 21 h 74"/>
                  <a:gd name="T78" fmla="*/ 39 w 52"/>
                  <a:gd name="T79" fmla="*/ 21 h 74"/>
                  <a:gd name="T80" fmla="*/ 39 w 52"/>
                  <a:gd name="T81" fmla="*/ 21 h 74"/>
                  <a:gd name="T82" fmla="*/ 43 w 52"/>
                  <a:gd name="T83" fmla="*/ 21 h 74"/>
                  <a:gd name="T84" fmla="*/ 45 w 52"/>
                  <a:gd name="T85" fmla="*/ 17 h 74"/>
                  <a:gd name="T86" fmla="*/ 45 w 52"/>
                  <a:gd name="T87" fmla="*/ 17 h 74"/>
                  <a:gd name="T88" fmla="*/ 43 w 52"/>
                  <a:gd name="T89" fmla="*/ 11 h 74"/>
                  <a:gd name="T90" fmla="*/ 50 w 52"/>
                  <a:gd name="T91" fmla="*/ 11 h 74"/>
                  <a:gd name="T92" fmla="*/ 17 w 52"/>
                  <a:gd name="T93" fmla="*/ 0 h 74"/>
                  <a:gd name="T94" fmla="*/ 27 w 52"/>
                  <a:gd name="T95" fmla="*/ 15 h 74"/>
                  <a:gd name="T96" fmla="*/ 19 w 52"/>
                  <a:gd name="T97" fmla="*/ 15 h 74"/>
                  <a:gd name="T98" fmla="*/ 8 w 52"/>
                  <a:gd name="T99" fmla="*/ 0 h 74"/>
                  <a:gd name="T100" fmla="*/ 17 w 52"/>
                  <a:gd name="T10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4">
                    <a:moveTo>
                      <a:pt x="50" y="11"/>
                    </a:moveTo>
                    <a:lnTo>
                      <a:pt x="50" y="11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0" y="21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3" y="72"/>
                    </a:lnTo>
                    <a:lnTo>
                      <a:pt x="35" y="72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27" y="70"/>
                    </a:lnTo>
                    <a:lnTo>
                      <a:pt x="23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1" y="72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6"/>
                    </a:lnTo>
                    <a:lnTo>
                      <a:pt x="11" y="60"/>
                    </a:lnTo>
                    <a:lnTo>
                      <a:pt x="15" y="64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3" y="64"/>
                    </a:lnTo>
                    <a:lnTo>
                      <a:pt x="27" y="62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3" y="52"/>
                    </a:lnTo>
                    <a:lnTo>
                      <a:pt x="33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43" y="21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50" y="11"/>
                    </a:lnTo>
                    <a:close/>
                    <a:moveTo>
                      <a:pt x="17" y="0"/>
                    </a:moveTo>
                    <a:lnTo>
                      <a:pt x="27" y="15"/>
                    </a:lnTo>
                    <a:lnTo>
                      <a:pt x="19" y="15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279"/>
              <p:cNvSpPr>
                <a:spLocks/>
              </p:cNvSpPr>
              <p:nvPr/>
            </p:nvSpPr>
            <p:spPr bwMode="auto">
              <a:xfrm>
                <a:off x="1988" y="905"/>
                <a:ext cx="39" cy="51"/>
              </a:xfrm>
              <a:custGeom>
                <a:avLst/>
                <a:gdLst>
                  <a:gd name="T0" fmla="*/ 33 w 39"/>
                  <a:gd name="T1" fmla="*/ 51 h 51"/>
                  <a:gd name="T2" fmla="*/ 33 w 39"/>
                  <a:gd name="T3" fmla="*/ 20 h 51"/>
                  <a:gd name="T4" fmla="*/ 33 w 39"/>
                  <a:gd name="T5" fmla="*/ 20 h 51"/>
                  <a:gd name="T6" fmla="*/ 32 w 39"/>
                  <a:gd name="T7" fmla="*/ 14 h 51"/>
                  <a:gd name="T8" fmla="*/ 30 w 39"/>
                  <a:gd name="T9" fmla="*/ 10 h 51"/>
                  <a:gd name="T10" fmla="*/ 30 w 39"/>
                  <a:gd name="T11" fmla="*/ 10 h 51"/>
                  <a:gd name="T12" fmla="*/ 26 w 39"/>
                  <a:gd name="T13" fmla="*/ 6 h 51"/>
                  <a:gd name="T14" fmla="*/ 20 w 39"/>
                  <a:gd name="T15" fmla="*/ 6 h 51"/>
                  <a:gd name="T16" fmla="*/ 20 w 39"/>
                  <a:gd name="T17" fmla="*/ 6 h 51"/>
                  <a:gd name="T18" fmla="*/ 16 w 39"/>
                  <a:gd name="T19" fmla="*/ 6 h 51"/>
                  <a:gd name="T20" fmla="*/ 12 w 39"/>
                  <a:gd name="T21" fmla="*/ 10 h 51"/>
                  <a:gd name="T22" fmla="*/ 12 w 39"/>
                  <a:gd name="T23" fmla="*/ 10 h 51"/>
                  <a:gd name="T24" fmla="*/ 8 w 39"/>
                  <a:gd name="T25" fmla="*/ 14 h 51"/>
                  <a:gd name="T26" fmla="*/ 8 w 39"/>
                  <a:gd name="T27" fmla="*/ 20 h 51"/>
                  <a:gd name="T28" fmla="*/ 8 w 39"/>
                  <a:gd name="T29" fmla="*/ 51 h 51"/>
                  <a:gd name="T30" fmla="*/ 0 w 39"/>
                  <a:gd name="T31" fmla="*/ 51 h 51"/>
                  <a:gd name="T32" fmla="*/ 0 w 39"/>
                  <a:gd name="T33" fmla="*/ 0 h 51"/>
                  <a:gd name="T34" fmla="*/ 8 w 39"/>
                  <a:gd name="T35" fmla="*/ 0 h 51"/>
                  <a:gd name="T36" fmla="*/ 8 w 39"/>
                  <a:gd name="T37" fmla="*/ 6 h 51"/>
                  <a:gd name="T38" fmla="*/ 8 w 39"/>
                  <a:gd name="T39" fmla="*/ 6 h 51"/>
                  <a:gd name="T40" fmla="*/ 14 w 39"/>
                  <a:gd name="T41" fmla="*/ 0 h 51"/>
                  <a:gd name="T42" fmla="*/ 22 w 39"/>
                  <a:gd name="T43" fmla="*/ 0 h 51"/>
                  <a:gd name="T44" fmla="*/ 22 w 39"/>
                  <a:gd name="T45" fmla="*/ 0 h 51"/>
                  <a:gd name="T46" fmla="*/ 30 w 39"/>
                  <a:gd name="T47" fmla="*/ 0 h 51"/>
                  <a:gd name="T48" fmla="*/ 35 w 39"/>
                  <a:gd name="T49" fmla="*/ 4 h 51"/>
                  <a:gd name="T50" fmla="*/ 35 w 39"/>
                  <a:gd name="T51" fmla="*/ 4 h 51"/>
                  <a:gd name="T52" fmla="*/ 39 w 39"/>
                  <a:gd name="T53" fmla="*/ 10 h 51"/>
                  <a:gd name="T54" fmla="*/ 39 w 39"/>
                  <a:gd name="T55" fmla="*/ 18 h 51"/>
                  <a:gd name="T56" fmla="*/ 39 w 39"/>
                  <a:gd name="T57" fmla="*/ 51 h 51"/>
                  <a:gd name="T58" fmla="*/ 33 w 39"/>
                  <a:gd name="T5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51">
                    <a:moveTo>
                      <a:pt x="33" y="51"/>
                    </a:moveTo>
                    <a:lnTo>
                      <a:pt x="33" y="20"/>
                    </a:lnTo>
                    <a:lnTo>
                      <a:pt x="33" y="20"/>
                    </a:lnTo>
                    <a:lnTo>
                      <a:pt x="32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9" y="51"/>
                    </a:lnTo>
                    <a:lnTo>
                      <a:pt x="3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280"/>
              <p:cNvSpPr>
                <a:spLocks noEditPoints="1"/>
              </p:cNvSpPr>
              <p:nvPr/>
            </p:nvSpPr>
            <p:spPr bwMode="auto">
              <a:xfrm>
                <a:off x="2043" y="905"/>
                <a:ext cx="41" cy="74"/>
              </a:xfrm>
              <a:custGeom>
                <a:avLst/>
                <a:gdLst>
                  <a:gd name="T0" fmla="*/ 35 w 41"/>
                  <a:gd name="T1" fmla="*/ 68 h 74"/>
                  <a:gd name="T2" fmla="*/ 19 w 41"/>
                  <a:gd name="T3" fmla="*/ 74 h 74"/>
                  <a:gd name="T4" fmla="*/ 10 w 41"/>
                  <a:gd name="T5" fmla="*/ 72 h 74"/>
                  <a:gd name="T6" fmla="*/ 2 w 41"/>
                  <a:gd name="T7" fmla="*/ 66 h 74"/>
                  <a:gd name="T8" fmla="*/ 8 w 41"/>
                  <a:gd name="T9" fmla="*/ 63 h 74"/>
                  <a:gd name="T10" fmla="*/ 14 w 41"/>
                  <a:gd name="T11" fmla="*/ 66 h 74"/>
                  <a:gd name="T12" fmla="*/ 19 w 41"/>
                  <a:gd name="T13" fmla="*/ 68 h 74"/>
                  <a:gd name="T14" fmla="*/ 29 w 41"/>
                  <a:gd name="T15" fmla="*/ 63 h 74"/>
                  <a:gd name="T16" fmla="*/ 33 w 41"/>
                  <a:gd name="T17" fmla="*/ 59 h 74"/>
                  <a:gd name="T18" fmla="*/ 33 w 41"/>
                  <a:gd name="T19" fmla="*/ 43 h 74"/>
                  <a:gd name="T20" fmla="*/ 27 w 41"/>
                  <a:gd name="T21" fmla="*/ 49 h 74"/>
                  <a:gd name="T22" fmla="*/ 19 w 41"/>
                  <a:gd name="T23" fmla="*/ 51 h 74"/>
                  <a:gd name="T24" fmla="*/ 12 w 41"/>
                  <a:gd name="T25" fmla="*/ 49 h 74"/>
                  <a:gd name="T26" fmla="*/ 8 w 41"/>
                  <a:gd name="T27" fmla="*/ 47 h 74"/>
                  <a:gd name="T28" fmla="*/ 4 w 41"/>
                  <a:gd name="T29" fmla="*/ 43 h 74"/>
                  <a:gd name="T30" fmla="*/ 2 w 41"/>
                  <a:gd name="T31" fmla="*/ 37 h 74"/>
                  <a:gd name="T32" fmla="*/ 0 w 41"/>
                  <a:gd name="T33" fmla="*/ 26 h 74"/>
                  <a:gd name="T34" fmla="*/ 2 w 41"/>
                  <a:gd name="T35" fmla="*/ 12 h 74"/>
                  <a:gd name="T36" fmla="*/ 8 w 41"/>
                  <a:gd name="T37" fmla="*/ 4 h 74"/>
                  <a:gd name="T38" fmla="*/ 12 w 41"/>
                  <a:gd name="T39" fmla="*/ 0 h 74"/>
                  <a:gd name="T40" fmla="*/ 19 w 41"/>
                  <a:gd name="T41" fmla="*/ 0 h 74"/>
                  <a:gd name="T42" fmla="*/ 27 w 41"/>
                  <a:gd name="T43" fmla="*/ 0 h 74"/>
                  <a:gd name="T44" fmla="*/ 33 w 41"/>
                  <a:gd name="T45" fmla="*/ 6 h 74"/>
                  <a:gd name="T46" fmla="*/ 41 w 41"/>
                  <a:gd name="T47" fmla="*/ 0 h 74"/>
                  <a:gd name="T48" fmla="*/ 41 w 41"/>
                  <a:gd name="T49" fmla="*/ 53 h 74"/>
                  <a:gd name="T50" fmla="*/ 35 w 41"/>
                  <a:gd name="T51" fmla="*/ 68 h 74"/>
                  <a:gd name="T52" fmla="*/ 33 w 41"/>
                  <a:gd name="T53" fmla="*/ 18 h 74"/>
                  <a:gd name="T54" fmla="*/ 31 w 41"/>
                  <a:gd name="T55" fmla="*/ 12 h 74"/>
                  <a:gd name="T56" fmla="*/ 27 w 41"/>
                  <a:gd name="T57" fmla="*/ 8 h 74"/>
                  <a:gd name="T58" fmla="*/ 21 w 41"/>
                  <a:gd name="T59" fmla="*/ 6 h 74"/>
                  <a:gd name="T60" fmla="*/ 14 w 41"/>
                  <a:gd name="T61" fmla="*/ 8 h 74"/>
                  <a:gd name="T62" fmla="*/ 10 w 41"/>
                  <a:gd name="T63" fmla="*/ 12 h 74"/>
                  <a:gd name="T64" fmla="*/ 8 w 41"/>
                  <a:gd name="T65" fmla="*/ 18 h 74"/>
                  <a:gd name="T66" fmla="*/ 8 w 41"/>
                  <a:gd name="T67" fmla="*/ 26 h 74"/>
                  <a:gd name="T68" fmla="*/ 8 w 41"/>
                  <a:gd name="T69" fmla="*/ 31 h 74"/>
                  <a:gd name="T70" fmla="*/ 10 w 41"/>
                  <a:gd name="T71" fmla="*/ 39 h 74"/>
                  <a:gd name="T72" fmla="*/ 14 w 41"/>
                  <a:gd name="T73" fmla="*/ 43 h 74"/>
                  <a:gd name="T74" fmla="*/ 21 w 41"/>
                  <a:gd name="T75" fmla="*/ 43 h 74"/>
                  <a:gd name="T76" fmla="*/ 27 w 41"/>
                  <a:gd name="T77" fmla="*/ 43 h 74"/>
                  <a:gd name="T78" fmla="*/ 31 w 41"/>
                  <a:gd name="T79" fmla="*/ 39 h 74"/>
                  <a:gd name="T80" fmla="*/ 33 w 41"/>
                  <a:gd name="T81" fmla="*/ 33 h 74"/>
                  <a:gd name="T82" fmla="*/ 33 w 41"/>
                  <a:gd name="T83" fmla="*/ 26 h 74"/>
                  <a:gd name="T84" fmla="*/ 33 w 41"/>
                  <a:gd name="T85" fmla="*/ 1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4">
                    <a:moveTo>
                      <a:pt x="35" y="68"/>
                    </a:moveTo>
                    <a:lnTo>
                      <a:pt x="35" y="68"/>
                    </a:lnTo>
                    <a:lnTo>
                      <a:pt x="29" y="72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6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5" y="66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33" y="59"/>
                    </a:lnTo>
                    <a:lnTo>
                      <a:pt x="33" y="5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9" y="61"/>
                    </a:lnTo>
                    <a:lnTo>
                      <a:pt x="35" y="68"/>
                    </a:lnTo>
                    <a:lnTo>
                      <a:pt x="35" y="68"/>
                    </a:lnTo>
                    <a:close/>
                    <a:moveTo>
                      <a:pt x="33" y="18"/>
                    </a:moveTo>
                    <a:lnTo>
                      <a:pt x="33" y="18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18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281"/>
              <p:cNvSpPr>
                <a:spLocks noEditPoints="1"/>
              </p:cNvSpPr>
              <p:nvPr/>
            </p:nvSpPr>
            <p:spPr bwMode="auto">
              <a:xfrm>
                <a:off x="1647" y="-90"/>
                <a:ext cx="140" cy="205"/>
              </a:xfrm>
              <a:custGeom>
                <a:avLst/>
                <a:gdLst>
                  <a:gd name="T0" fmla="*/ 123 w 140"/>
                  <a:gd name="T1" fmla="*/ 191 h 205"/>
                  <a:gd name="T2" fmla="*/ 103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6 w 140"/>
                  <a:gd name="T9" fmla="*/ 0 h 205"/>
                  <a:gd name="T10" fmla="*/ 101 w 140"/>
                  <a:gd name="T11" fmla="*/ 4 h 205"/>
                  <a:gd name="T12" fmla="*/ 121 w 140"/>
                  <a:gd name="T13" fmla="*/ 14 h 205"/>
                  <a:gd name="T14" fmla="*/ 127 w 140"/>
                  <a:gd name="T15" fmla="*/ 23 h 205"/>
                  <a:gd name="T16" fmla="*/ 136 w 140"/>
                  <a:gd name="T17" fmla="*/ 43 h 205"/>
                  <a:gd name="T18" fmla="*/ 136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4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1 w 140"/>
                  <a:gd name="T29" fmla="*/ 117 h 205"/>
                  <a:gd name="T30" fmla="*/ 138 w 140"/>
                  <a:gd name="T31" fmla="*/ 133 h 205"/>
                  <a:gd name="T32" fmla="*/ 140 w 140"/>
                  <a:gd name="T33" fmla="*/ 148 h 205"/>
                  <a:gd name="T34" fmla="*/ 138 w 140"/>
                  <a:gd name="T35" fmla="*/ 162 h 205"/>
                  <a:gd name="T36" fmla="*/ 131 w 140"/>
                  <a:gd name="T37" fmla="*/ 183 h 205"/>
                  <a:gd name="T38" fmla="*/ 123 w 140"/>
                  <a:gd name="T39" fmla="*/ 191 h 205"/>
                  <a:gd name="T40" fmla="*/ 103 w 140"/>
                  <a:gd name="T41" fmla="*/ 29 h 205"/>
                  <a:gd name="T42" fmla="*/ 92 w 140"/>
                  <a:gd name="T43" fmla="*/ 21 h 205"/>
                  <a:gd name="T44" fmla="*/ 74 w 140"/>
                  <a:gd name="T45" fmla="*/ 20 h 205"/>
                  <a:gd name="T46" fmla="*/ 21 w 140"/>
                  <a:gd name="T47" fmla="*/ 92 h 205"/>
                  <a:gd name="T48" fmla="*/ 74 w 140"/>
                  <a:gd name="T49" fmla="*/ 92 h 205"/>
                  <a:gd name="T50" fmla="*/ 92 w 140"/>
                  <a:gd name="T51" fmla="*/ 88 h 205"/>
                  <a:gd name="T52" fmla="*/ 103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2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3 w 140"/>
                  <a:gd name="T63" fmla="*/ 29 h 205"/>
                  <a:gd name="T64" fmla="*/ 107 w 140"/>
                  <a:gd name="T65" fmla="*/ 121 h 205"/>
                  <a:gd name="T66" fmla="*/ 101 w 140"/>
                  <a:gd name="T67" fmla="*/ 117 h 205"/>
                  <a:gd name="T68" fmla="*/ 86 w 140"/>
                  <a:gd name="T69" fmla="*/ 111 h 205"/>
                  <a:gd name="T70" fmla="*/ 21 w 140"/>
                  <a:gd name="T71" fmla="*/ 111 h 205"/>
                  <a:gd name="T72" fmla="*/ 78 w 140"/>
                  <a:gd name="T73" fmla="*/ 185 h 205"/>
                  <a:gd name="T74" fmla="*/ 86 w 140"/>
                  <a:gd name="T75" fmla="*/ 185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5 w 140"/>
                  <a:gd name="T81" fmla="*/ 164 h 205"/>
                  <a:gd name="T82" fmla="*/ 119 w 140"/>
                  <a:gd name="T83" fmla="*/ 148 h 205"/>
                  <a:gd name="T84" fmla="*/ 117 w 140"/>
                  <a:gd name="T85" fmla="*/ 140 h 205"/>
                  <a:gd name="T86" fmla="*/ 111 w 140"/>
                  <a:gd name="T87" fmla="*/ 127 h 205"/>
                  <a:gd name="T88" fmla="*/ 107 w 140"/>
                  <a:gd name="T89" fmla="*/ 12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3" y="191"/>
                    </a:moveTo>
                    <a:lnTo>
                      <a:pt x="123" y="191"/>
                    </a:lnTo>
                    <a:lnTo>
                      <a:pt x="115" y="197"/>
                    </a:lnTo>
                    <a:lnTo>
                      <a:pt x="103" y="201"/>
                    </a:lnTo>
                    <a:lnTo>
                      <a:pt x="92" y="205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1" y="4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7" y="23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4" y="70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4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7"/>
                    </a:lnTo>
                    <a:lnTo>
                      <a:pt x="127" y="111"/>
                    </a:lnTo>
                    <a:lnTo>
                      <a:pt x="131" y="117"/>
                    </a:lnTo>
                    <a:lnTo>
                      <a:pt x="131" y="117"/>
                    </a:lnTo>
                    <a:lnTo>
                      <a:pt x="134" y="125"/>
                    </a:lnTo>
                    <a:lnTo>
                      <a:pt x="138" y="133"/>
                    </a:lnTo>
                    <a:lnTo>
                      <a:pt x="140" y="140"/>
                    </a:lnTo>
                    <a:lnTo>
                      <a:pt x="140" y="148"/>
                    </a:lnTo>
                    <a:lnTo>
                      <a:pt x="140" y="148"/>
                    </a:lnTo>
                    <a:lnTo>
                      <a:pt x="138" y="162"/>
                    </a:lnTo>
                    <a:lnTo>
                      <a:pt x="136" y="174"/>
                    </a:lnTo>
                    <a:lnTo>
                      <a:pt x="131" y="183"/>
                    </a:lnTo>
                    <a:lnTo>
                      <a:pt x="123" y="191"/>
                    </a:lnTo>
                    <a:lnTo>
                      <a:pt x="123" y="191"/>
                    </a:lnTo>
                    <a:close/>
                    <a:moveTo>
                      <a:pt x="103" y="29"/>
                    </a:moveTo>
                    <a:lnTo>
                      <a:pt x="103" y="29"/>
                    </a:lnTo>
                    <a:lnTo>
                      <a:pt x="97" y="25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4" y="20"/>
                    </a:lnTo>
                    <a:lnTo>
                      <a:pt x="21" y="20"/>
                    </a:lnTo>
                    <a:lnTo>
                      <a:pt x="21" y="92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7" y="86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2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3" y="29"/>
                    </a:lnTo>
                    <a:lnTo>
                      <a:pt x="103" y="29"/>
                    </a:lnTo>
                    <a:close/>
                    <a:moveTo>
                      <a:pt x="107" y="121"/>
                    </a:moveTo>
                    <a:lnTo>
                      <a:pt x="107" y="121"/>
                    </a:lnTo>
                    <a:lnTo>
                      <a:pt x="101" y="117"/>
                    </a:lnTo>
                    <a:lnTo>
                      <a:pt x="93" y="113"/>
                    </a:lnTo>
                    <a:lnTo>
                      <a:pt x="86" y="111"/>
                    </a:lnTo>
                    <a:lnTo>
                      <a:pt x="78" y="111"/>
                    </a:lnTo>
                    <a:lnTo>
                      <a:pt x="21" y="111"/>
                    </a:lnTo>
                    <a:lnTo>
                      <a:pt x="21" y="185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86" y="185"/>
                    </a:lnTo>
                    <a:lnTo>
                      <a:pt x="93" y="183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1" y="170"/>
                    </a:lnTo>
                    <a:lnTo>
                      <a:pt x="115" y="164"/>
                    </a:lnTo>
                    <a:lnTo>
                      <a:pt x="117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7" y="140"/>
                    </a:lnTo>
                    <a:lnTo>
                      <a:pt x="115" y="133"/>
                    </a:lnTo>
                    <a:lnTo>
                      <a:pt x="111" y="127"/>
                    </a:lnTo>
                    <a:lnTo>
                      <a:pt x="107" y="121"/>
                    </a:lnTo>
                    <a:lnTo>
                      <a:pt x="107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282"/>
              <p:cNvSpPr>
                <a:spLocks noEditPoints="1"/>
              </p:cNvSpPr>
              <p:nvPr/>
            </p:nvSpPr>
            <p:spPr bwMode="auto">
              <a:xfrm>
                <a:off x="1834" y="-90"/>
                <a:ext cx="24" cy="205"/>
              </a:xfrm>
              <a:custGeom>
                <a:avLst/>
                <a:gdLst>
                  <a:gd name="T0" fmla="*/ 0 w 24"/>
                  <a:gd name="T1" fmla="*/ 23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3 h 205"/>
                  <a:gd name="T8" fmla="*/ 0 w 24"/>
                  <a:gd name="T9" fmla="*/ 23 h 205"/>
                  <a:gd name="T10" fmla="*/ 0 w 24"/>
                  <a:gd name="T11" fmla="*/ 205 h 205"/>
                  <a:gd name="T12" fmla="*/ 0 w 24"/>
                  <a:gd name="T13" fmla="*/ 62 h 205"/>
                  <a:gd name="T14" fmla="*/ 22 w 24"/>
                  <a:gd name="T15" fmla="*/ 62 h 205"/>
                  <a:gd name="T16" fmla="*/ 22 w 24"/>
                  <a:gd name="T17" fmla="*/ 205 h 205"/>
                  <a:gd name="T18" fmla="*/ 0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0" y="205"/>
                    </a:moveTo>
                    <a:lnTo>
                      <a:pt x="0" y="62"/>
                    </a:lnTo>
                    <a:lnTo>
                      <a:pt x="22" y="62"/>
                    </a:lnTo>
                    <a:lnTo>
                      <a:pt x="22" y="205"/>
                    </a:lnTo>
                    <a:lnTo>
                      <a:pt x="0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283"/>
              <p:cNvSpPr>
                <a:spLocks noEditPoints="1"/>
              </p:cNvSpPr>
              <p:nvPr/>
            </p:nvSpPr>
            <p:spPr bwMode="auto">
              <a:xfrm>
                <a:off x="1900" y="-28"/>
                <a:ext cx="118" cy="145"/>
              </a:xfrm>
              <a:custGeom>
                <a:avLst/>
                <a:gdLst>
                  <a:gd name="T0" fmla="*/ 22 w 118"/>
                  <a:gd name="T1" fmla="*/ 78 h 145"/>
                  <a:gd name="T2" fmla="*/ 24 w 118"/>
                  <a:gd name="T3" fmla="*/ 98 h 145"/>
                  <a:gd name="T4" fmla="*/ 32 w 118"/>
                  <a:gd name="T5" fmla="*/ 114 h 145"/>
                  <a:gd name="T6" fmla="*/ 38 w 118"/>
                  <a:gd name="T7" fmla="*/ 119 h 145"/>
                  <a:gd name="T8" fmla="*/ 53 w 118"/>
                  <a:gd name="T9" fmla="*/ 125 h 145"/>
                  <a:gd name="T10" fmla="*/ 63 w 118"/>
                  <a:gd name="T11" fmla="*/ 127 h 145"/>
                  <a:gd name="T12" fmla="*/ 82 w 118"/>
                  <a:gd name="T13" fmla="*/ 123 h 145"/>
                  <a:gd name="T14" fmla="*/ 92 w 118"/>
                  <a:gd name="T15" fmla="*/ 118 h 145"/>
                  <a:gd name="T16" fmla="*/ 114 w 118"/>
                  <a:gd name="T17" fmla="*/ 123 h 145"/>
                  <a:gd name="T18" fmla="*/ 102 w 118"/>
                  <a:gd name="T19" fmla="*/ 133 h 145"/>
                  <a:gd name="T20" fmla="*/ 92 w 118"/>
                  <a:gd name="T21" fmla="*/ 139 h 145"/>
                  <a:gd name="T22" fmla="*/ 63 w 118"/>
                  <a:gd name="T23" fmla="*/ 145 h 145"/>
                  <a:gd name="T24" fmla="*/ 49 w 118"/>
                  <a:gd name="T25" fmla="*/ 145 h 145"/>
                  <a:gd name="T26" fmla="*/ 26 w 118"/>
                  <a:gd name="T27" fmla="*/ 135 h 145"/>
                  <a:gd name="T28" fmla="*/ 16 w 118"/>
                  <a:gd name="T29" fmla="*/ 127 h 145"/>
                  <a:gd name="T30" fmla="*/ 4 w 118"/>
                  <a:gd name="T31" fmla="*/ 104 h 145"/>
                  <a:gd name="T32" fmla="*/ 0 w 118"/>
                  <a:gd name="T33" fmla="*/ 73 h 145"/>
                  <a:gd name="T34" fmla="*/ 0 w 118"/>
                  <a:gd name="T35" fmla="*/ 57 h 145"/>
                  <a:gd name="T36" fmla="*/ 8 w 118"/>
                  <a:gd name="T37" fmla="*/ 30 h 145"/>
                  <a:gd name="T38" fmla="*/ 16 w 118"/>
                  <a:gd name="T39" fmla="*/ 18 h 145"/>
                  <a:gd name="T40" fmla="*/ 34 w 118"/>
                  <a:gd name="T41" fmla="*/ 4 h 145"/>
                  <a:gd name="T42" fmla="*/ 59 w 118"/>
                  <a:gd name="T43" fmla="*/ 0 h 145"/>
                  <a:gd name="T44" fmla="*/ 71 w 118"/>
                  <a:gd name="T45" fmla="*/ 0 h 145"/>
                  <a:gd name="T46" fmla="*/ 92 w 118"/>
                  <a:gd name="T47" fmla="*/ 10 h 145"/>
                  <a:gd name="T48" fmla="*/ 102 w 118"/>
                  <a:gd name="T49" fmla="*/ 18 h 145"/>
                  <a:gd name="T50" fmla="*/ 114 w 118"/>
                  <a:gd name="T51" fmla="*/ 39 h 145"/>
                  <a:gd name="T52" fmla="*/ 118 w 118"/>
                  <a:gd name="T53" fmla="*/ 69 h 145"/>
                  <a:gd name="T54" fmla="*/ 22 w 118"/>
                  <a:gd name="T55" fmla="*/ 78 h 145"/>
                  <a:gd name="T56" fmla="*/ 94 w 118"/>
                  <a:gd name="T57" fmla="*/ 49 h 145"/>
                  <a:gd name="T58" fmla="*/ 92 w 118"/>
                  <a:gd name="T59" fmla="*/ 39 h 145"/>
                  <a:gd name="T60" fmla="*/ 79 w 118"/>
                  <a:gd name="T61" fmla="*/ 24 h 145"/>
                  <a:gd name="T62" fmla="*/ 69 w 118"/>
                  <a:gd name="T63" fmla="*/ 18 h 145"/>
                  <a:gd name="T64" fmla="*/ 59 w 118"/>
                  <a:gd name="T65" fmla="*/ 18 h 145"/>
                  <a:gd name="T66" fmla="*/ 38 w 118"/>
                  <a:gd name="T67" fmla="*/ 24 h 145"/>
                  <a:gd name="T68" fmla="*/ 30 w 118"/>
                  <a:gd name="T69" fmla="*/ 30 h 145"/>
                  <a:gd name="T70" fmla="*/ 26 w 118"/>
                  <a:gd name="T71" fmla="*/ 39 h 145"/>
                  <a:gd name="T72" fmla="*/ 22 w 118"/>
                  <a:gd name="T73" fmla="*/ 49 h 145"/>
                  <a:gd name="T74" fmla="*/ 96 w 118"/>
                  <a:gd name="T75" fmla="*/ 63 h 145"/>
                  <a:gd name="T76" fmla="*/ 94 w 118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5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8"/>
                    </a:lnTo>
                    <a:lnTo>
                      <a:pt x="24" y="98"/>
                    </a:lnTo>
                    <a:lnTo>
                      <a:pt x="28" y="108"/>
                    </a:lnTo>
                    <a:lnTo>
                      <a:pt x="32" y="114"/>
                    </a:lnTo>
                    <a:lnTo>
                      <a:pt x="32" y="114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5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5" y="125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8"/>
                    </a:lnTo>
                    <a:lnTo>
                      <a:pt x="100" y="112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3"/>
                    </a:lnTo>
                    <a:lnTo>
                      <a:pt x="92" y="139"/>
                    </a:lnTo>
                    <a:lnTo>
                      <a:pt x="92" y="139"/>
                    </a:lnTo>
                    <a:lnTo>
                      <a:pt x="79" y="143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49" y="145"/>
                    </a:lnTo>
                    <a:lnTo>
                      <a:pt x="36" y="141"/>
                    </a:lnTo>
                    <a:lnTo>
                      <a:pt x="26" y="135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10" y="118"/>
                    </a:lnTo>
                    <a:lnTo>
                      <a:pt x="4" y="104"/>
                    </a:lnTo>
                    <a:lnTo>
                      <a:pt x="0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4" y="41"/>
                    </a:lnTo>
                    <a:lnTo>
                      <a:pt x="8" y="3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8" y="28"/>
                    </a:lnTo>
                    <a:lnTo>
                      <a:pt x="114" y="39"/>
                    </a:lnTo>
                    <a:lnTo>
                      <a:pt x="116" y="53"/>
                    </a:lnTo>
                    <a:lnTo>
                      <a:pt x="118" y="69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30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6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47" y="18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0" y="30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284"/>
              <p:cNvSpPr>
                <a:spLocks/>
              </p:cNvSpPr>
              <p:nvPr/>
            </p:nvSpPr>
            <p:spPr bwMode="auto">
              <a:xfrm>
                <a:off x="2060" y="-28"/>
                <a:ext cx="114" cy="143"/>
              </a:xfrm>
              <a:custGeom>
                <a:avLst/>
                <a:gdLst>
                  <a:gd name="T0" fmla="*/ 92 w 114"/>
                  <a:gd name="T1" fmla="*/ 143 h 143"/>
                  <a:gd name="T2" fmla="*/ 92 w 114"/>
                  <a:gd name="T3" fmla="*/ 55 h 143"/>
                  <a:gd name="T4" fmla="*/ 92 w 114"/>
                  <a:gd name="T5" fmla="*/ 55 h 143"/>
                  <a:gd name="T6" fmla="*/ 92 w 114"/>
                  <a:gd name="T7" fmla="*/ 47 h 143"/>
                  <a:gd name="T8" fmla="*/ 90 w 114"/>
                  <a:gd name="T9" fmla="*/ 39 h 143"/>
                  <a:gd name="T10" fmla="*/ 86 w 114"/>
                  <a:gd name="T11" fmla="*/ 34 h 143"/>
                  <a:gd name="T12" fmla="*/ 82 w 114"/>
                  <a:gd name="T13" fmla="*/ 28 h 143"/>
                  <a:gd name="T14" fmla="*/ 82 w 114"/>
                  <a:gd name="T15" fmla="*/ 28 h 143"/>
                  <a:gd name="T16" fmla="*/ 79 w 114"/>
                  <a:gd name="T17" fmla="*/ 24 h 143"/>
                  <a:gd name="T18" fmla="*/ 73 w 114"/>
                  <a:gd name="T19" fmla="*/ 20 h 143"/>
                  <a:gd name="T20" fmla="*/ 65 w 114"/>
                  <a:gd name="T21" fmla="*/ 18 h 143"/>
                  <a:gd name="T22" fmla="*/ 57 w 114"/>
                  <a:gd name="T23" fmla="*/ 18 h 143"/>
                  <a:gd name="T24" fmla="*/ 57 w 114"/>
                  <a:gd name="T25" fmla="*/ 18 h 143"/>
                  <a:gd name="T26" fmla="*/ 49 w 114"/>
                  <a:gd name="T27" fmla="*/ 18 h 143"/>
                  <a:gd name="T28" fmla="*/ 41 w 114"/>
                  <a:gd name="T29" fmla="*/ 20 h 143"/>
                  <a:gd name="T30" fmla="*/ 36 w 114"/>
                  <a:gd name="T31" fmla="*/ 24 h 143"/>
                  <a:gd name="T32" fmla="*/ 32 w 114"/>
                  <a:gd name="T33" fmla="*/ 28 h 143"/>
                  <a:gd name="T34" fmla="*/ 32 w 114"/>
                  <a:gd name="T35" fmla="*/ 28 h 143"/>
                  <a:gd name="T36" fmla="*/ 28 w 114"/>
                  <a:gd name="T37" fmla="*/ 34 h 143"/>
                  <a:gd name="T38" fmla="*/ 24 w 114"/>
                  <a:gd name="T39" fmla="*/ 39 h 143"/>
                  <a:gd name="T40" fmla="*/ 22 w 114"/>
                  <a:gd name="T41" fmla="*/ 47 h 143"/>
                  <a:gd name="T42" fmla="*/ 22 w 114"/>
                  <a:gd name="T43" fmla="*/ 55 h 143"/>
                  <a:gd name="T44" fmla="*/ 22 w 114"/>
                  <a:gd name="T45" fmla="*/ 143 h 143"/>
                  <a:gd name="T46" fmla="*/ 0 w 114"/>
                  <a:gd name="T47" fmla="*/ 143 h 143"/>
                  <a:gd name="T48" fmla="*/ 0 w 114"/>
                  <a:gd name="T49" fmla="*/ 0 h 143"/>
                  <a:gd name="T50" fmla="*/ 22 w 114"/>
                  <a:gd name="T51" fmla="*/ 0 h 143"/>
                  <a:gd name="T52" fmla="*/ 22 w 114"/>
                  <a:gd name="T53" fmla="*/ 16 h 143"/>
                  <a:gd name="T54" fmla="*/ 22 w 114"/>
                  <a:gd name="T55" fmla="*/ 16 h 143"/>
                  <a:gd name="T56" fmla="*/ 30 w 114"/>
                  <a:gd name="T57" fmla="*/ 10 h 143"/>
                  <a:gd name="T58" fmla="*/ 40 w 114"/>
                  <a:gd name="T59" fmla="*/ 4 h 143"/>
                  <a:gd name="T60" fmla="*/ 49 w 114"/>
                  <a:gd name="T61" fmla="*/ 0 h 143"/>
                  <a:gd name="T62" fmla="*/ 61 w 114"/>
                  <a:gd name="T63" fmla="*/ 0 h 143"/>
                  <a:gd name="T64" fmla="*/ 61 w 114"/>
                  <a:gd name="T65" fmla="*/ 0 h 143"/>
                  <a:gd name="T66" fmla="*/ 73 w 114"/>
                  <a:gd name="T67" fmla="*/ 0 h 143"/>
                  <a:gd name="T68" fmla="*/ 82 w 114"/>
                  <a:gd name="T69" fmla="*/ 2 h 143"/>
                  <a:gd name="T70" fmla="*/ 90 w 114"/>
                  <a:gd name="T71" fmla="*/ 6 h 143"/>
                  <a:gd name="T72" fmla="*/ 98 w 114"/>
                  <a:gd name="T73" fmla="*/ 12 h 143"/>
                  <a:gd name="T74" fmla="*/ 98 w 114"/>
                  <a:gd name="T75" fmla="*/ 12 h 143"/>
                  <a:gd name="T76" fmla="*/ 104 w 114"/>
                  <a:gd name="T77" fmla="*/ 20 h 143"/>
                  <a:gd name="T78" fmla="*/ 110 w 114"/>
                  <a:gd name="T79" fmla="*/ 30 h 143"/>
                  <a:gd name="T80" fmla="*/ 112 w 114"/>
                  <a:gd name="T81" fmla="*/ 41 h 143"/>
                  <a:gd name="T82" fmla="*/ 114 w 114"/>
                  <a:gd name="T83" fmla="*/ 53 h 143"/>
                  <a:gd name="T84" fmla="*/ 114 w 114"/>
                  <a:gd name="T85" fmla="*/ 143 h 143"/>
                  <a:gd name="T86" fmla="*/ 92 w 114"/>
                  <a:gd name="T8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143">
                    <a:moveTo>
                      <a:pt x="92" y="143"/>
                    </a:moveTo>
                    <a:lnTo>
                      <a:pt x="92" y="55"/>
                    </a:lnTo>
                    <a:lnTo>
                      <a:pt x="92" y="55"/>
                    </a:lnTo>
                    <a:lnTo>
                      <a:pt x="92" y="47"/>
                    </a:lnTo>
                    <a:lnTo>
                      <a:pt x="90" y="39"/>
                    </a:lnTo>
                    <a:lnTo>
                      <a:pt x="86" y="34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65" y="18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18"/>
                    </a:lnTo>
                    <a:lnTo>
                      <a:pt x="41" y="20"/>
                    </a:lnTo>
                    <a:lnTo>
                      <a:pt x="36" y="24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28" y="34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5"/>
                    </a:lnTo>
                    <a:lnTo>
                      <a:pt x="22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30" y="10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0" y="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4" y="20"/>
                    </a:lnTo>
                    <a:lnTo>
                      <a:pt x="110" y="30"/>
                    </a:lnTo>
                    <a:lnTo>
                      <a:pt x="112" y="41"/>
                    </a:lnTo>
                    <a:lnTo>
                      <a:pt x="114" y="53"/>
                    </a:lnTo>
                    <a:lnTo>
                      <a:pt x="114" y="143"/>
                    </a:lnTo>
                    <a:lnTo>
                      <a:pt x="92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285"/>
              <p:cNvSpPr>
                <a:spLocks/>
              </p:cNvSpPr>
              <p:nvPr/>
            </p:nvSpPr>
            <p:spPr bwMode="auto">
              <a:xfrm>
                <a:off x="2201" y="-28"/>
                <a:ext cx="123" cy="143"/>
              </a:xfrm>
              <a:custGeom>
                <a:avLst/>
                <a:gdLst>
                  <a:gd name="T0" fmla="*/ 70 w 123"/>
                  <a:gd name="T1" fmla="*/ 143 h 143"/>
                  <a:gd name="T2" fmla="*/ 51 w 123"/>
                  <a:gd name="T3" fmla="*/ 143 h 143"/>
                  <a:gd name="T4" fmla="*/ 0 w 123"/>
                  <a:gd name="T5" fmla="*/ 0 h 143"/>
                  <a:gd name="T6" fmla="*/ 21 w 123"/>
                  <a:gd name="T7" fmla="*/ 0 h 143"/>
                  <a:gd name="T8" fmla="*/ 60 w 123"/>
                  <a:gd name="T9" fmla="*/ 116 h 143"/>
                  <a:gd name="T10" fmla="*/ 99 w 123"/>
                  <a:gd name="T11" fmla="*/ 0 h 143"/>
                  <a:gd name="T12" fmla="*/ 123 w 123"/>
                  <a:gd name="T13" fmla="*/ 0 h 143"/>
                  <a:gd name="T14" fmla="*/ 70 w 123"/>
                  <a:gd name="T1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3">
                    <a:moveTo>
                      <a:pt x="70" y="143"/>
                    </a:moveTo>
                    <a:lnTo>
                      <a:pt x="51" y="143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60" y="116"/>
                    </a:lnTo>
                    <a:lnTo>
                      <a:pt x="99" y="0"/>
                    </a:lnTo>
                    <a:lnTo>
                      <a:pt x="123" y="0"/>
                    </a:lnTo>
                    <a:lnTo>
                      <a:pt x="7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286"/>
              <p:cNvSpPr>
                <a:spLocks noEditPoints="1"/>
              </p:cNvSpPr>
              <p:nvPr/>
            </p:nvSpPr>
            <p:spPr bwMode="auto">
              <a:xfrm>
                <a:off x="2341" y="-28"/>
                <a:ext cx="118" cy="145"/>
              </a:xfrm>
              <a:custGeom>
                <a:avLst/>
                <a:gdLst>
                  <a:gd name="T0" fmla="*/ 22 w 118"/>
                  <a:gd name="T1" fmla="*/ 78 h 145"/>
                  <a:gd name="T2" fmla="*/ 24 w 118"/>
                  <a:gd name="T3" fmla="*/ 98 h 145"/>
                  <a:gd name="T4" fmla="*/ 32 w 118"/>
                  <a:gd name="T5" fmla="*/ 114 h 145"/>
                  <a:gd name="T6" fmla="*/ 38 w 118"/>
                  <a:gd name="T7" fmla="*/ 119 h 145"/>
                  <a:gd name="T8" fmla="*/ 53 w 118"/>
                  <a:gd name="T9" fmla="*/ 125 h 145"/>
                  <a:gd name="T10" fmla="*/ 63 w 118"/>
                  <a:gd name="T11" fmla="*/ 127 h 145"/>
                  <a:gd name="T12" fmla="*/ 84 w 118"/>
                  <a:gd name="T13" fmla="*/ 123 h 145"/>
                  <a:gd name="T14" fmla="*/ 92 w 118"/>
                  <a:gd name="T15" fmla="*/ 118 h 145"/>
                  <a:gd name="T16" fmla="*/ 116 w 118"/>
                  <a:gd name="T17" fmla="*/ 123 h 145"/>
                  <a:gd name="T18" fmla="*/ 104 w 118"/>
                  <a:gd name="T19" fmla="*/ 133 h 145"/>
                  <a:gd name="T20" fmla="*/ 92 w 118"/>
                  <a:gd name="T21" fmla="*/ 139 h 145"/>
                  <a:gd name="T22" fmla="*/ 63 w 118"/>
                  <a:gd name="T23" fmla="*/ 145 h 145"/>
                  <a:gd name="T24" fmla="*/ 49 w 118"/>
                  <a:gd name="T25" fmla="*/ 145 h 145"/>
                  <a:gd name="T26" fmla="*/ 26 w 118"/>
                  <a:gd name="T27" fmla="*/ 135 h 145"/>
                  <a:gd name="T28" fmla="*/ 18 w 118"/>
                  <a:gd name="T29" fmla="*/ 127 h 145"/>
                  <a:gd name="T30" fmla="*/ 4 w 118"/>
                  <a:gd name="T31" fmla="*/ 104 h 145"/>
                  <a:gd name="T32" fmla="*/ 0 w 118"/>
                  <a:gd name="T33" fmla="*/ 73 h 145"/>
                  <a:gd name="T34" fmla="*/ 2 w 118"/>
                  <a:gd name="T35" fmla="*/ 57 h 145"/>
                  <a:gd name="T36" fmla="*/ 10 w 118"/>
                  <a:gd name="T37" fmla="*/ 30 h 145"/>
                  <a:gd name="T38" fmla="*/ 16 w 118"/>
                  <a:gd name="T39" fmla="*/ 18 h 145"/>
                  <a:gd name="T40" fmla="*/ 36 w 118"/>
                  <a:gd name="T41" fmla="*/ 4 h 145"/>
                  <a:gd name="T42" fmla="*/ 59 w 118"/>
                  <a:gd name="T43" fmla="*/ 0 h 145"/>
                  <a:gd name="T44" fmla="*/ 73 w 118"/>
                  <a:gd name="T45" fmla="*/ 0 h 145"/>
                  <a:gd name="T46" fmla="*/ 94 w 118"/>
                  <a:gd name="T47" fmla="*/ 10 h 145"/>
                  <a:gd name="T48" fmla="*/ 102 w 118"/>
                  <a:gd name="T49" fmla="*/ 18 h 145"/>
                  <a:gd name="T50" fmla="*/ 114 w 118"/>
                  <a:gd name="T51" fmla="*/ 39 h 145"/>
                  <a:gd name="T52" fmla="*/ 118 w 118"/>
                  <a:gd name="T53" fmla="*/ 69 h 145"/>
                  <a:gd name="T54" fmla="*/ 22 w 118"/>
                  <a:gd name="T55" fmla="*/ 78 h 145"/>
                  <a:gd name="T56" fmla="*/ 96 w 118"/>
                  <a:gd name="T57" fmla="*/ 49 h 145"/>
                  <a:gd name="T58" fmla="*/ 92 w 118"/>
                  <a:gd name="T59" fmla="*/ 39 h 145"/>
                  <a:gd name="T60" fmla="*/ 79 w 118"/>
                  <a:gd name="T61" fmla="*/ 24 h 145"/>
                  <a:gd name="T62" fmla="*/ 69 w 118"/>
                  <a:gd name="T63" fmla="*/ 18 h 145"/>
                  <a:gd name="T64" fmla="*/ 59 w 118"/>
                  <a:gd name="T65" fmla="*/ 18 h 145"/>
                  <a:gd name="T66" fmla="*/ 39 w 118"/>
                  <a:gd name="T67" fmla="*/ 24 h 145"/>
                  <a:gd name="T68" fmla="*/ 32 w 118"/>
                  <a:gd name="T69" fmla="*/ 30 h 145"/>
                  <a:gd name="T70" fmla="*/ 26 w 118"/>
                  <a:gd name="T71" fmla="*/ 39 h 145"/>
                  <a:gd name="T72" fmla="*/ 22 w 118"/>
                  <a:gd name="T73" fmla="*/ 49 h 145"/>
                  <a:gd name="T74" fmla="*/ 96 w 118"/>
                  <a:gd name="T75" fmla="*/ 63 h 145"/>
                  <a:gd name="T76" fmla="*/ 96 w 118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5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88"/>
                    </a:lnTo>
                    <a:lnTo>
                      <a:pt x="24" y="98"/>
                    </a:lnTo>
                    <a:lnTo>
                      <a:pt x="28" y="108"/>
                    </a:lnTo>
                    <a:lnTo>
                      <a:pt x="32" y="114"/>
                    </a:lnTo>
                    <a:lnTo>
                      <a:pt x="32" y="114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5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5" y="125"/>
                    </a:lnTo>
                    <a:lnTo>
                      <a:pt x="84" y="123"/>
                    </a:lnTo>
                    <a:lnTo>
                      <a:pt x="84" y="123"/>
                    </a:lnTo>
                    <a:lnTo>
                      <a:pt x="92" y="118"/>
                    </a:lnTo>
                    <a:lnTo>
                      <a:pt x="100" y="112"/>
                    </a:lnTo>
                    <a:lnTo>
                      <a:pt x="116" y="123"/>
                    </a:lnTo>
                    <a:lnTo>
                      <a:pt x="116" y="123"/>
                    </a:lnTo>
                    <a:lnTo>
                      <a:pt x="104" y="133"/>
                    </a:lnTo>
                    <a:lnTo>
                      <a:pt x="92" y="139"/>
                    </a:lnTo>
                    <a:lnTo>
                      <a:pt x="92" y="139"/>
                    </a:lnTo>
                    <a:lnTo>
                      <a:pt x="79" y="143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49" y="145"/>
                    </a:lnTo>
                    <a:lnTo>
                      <a:pt x="38" y="141"/>
                    </a:lnTo>
                    <a:lnTo>
                      <a:pt x="26" y="135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10" y="118"/>
                    </a:lnTo>
                    <a:lnTo>
                      <a:pt x="4" y="104"/>
                    </a:lnTo>
                    <a:lnTo>
                      <a:pt x="2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57"/>
                    </a:lnTo>
                    <a:lnTo>
                      <a:pt x="4" y="41"/>
                    </a:lnTo>
                    <a:lnTo>
                      <a:pt x="10" y="3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24" y="10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3" y="0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8" y="28"/>
                    </a:lnTo>
                    <a:lnTo>
                      <a:pt x="114" y="39"/>
                    </a:lnTo>
                    <a:lnTo>
                      <a:pt x="116" y="53"/>
                    </a:lnTo>
                    <a:lnTo>
                      <a:pt x="118" y="69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6" y="49"/>
                    </a:moveTo>
                    <a:lnTo>
                      <a:pt x="96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30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69" y="18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49" y="18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2" y="30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49"/>
                    </a:lnTo>
                    <a:lnTo>
                      <a:pt x="9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287"/>
              <p:cNvSpPr>
                <a:spLocks/>
              </p:cNvSpPr>
              <p:nvPr/>
            </p:nvSpPr>
            <p:spPr bwMode="auto">
              <a:xfrm>
                <a:off x="2503" y="-28"/>
                <a:ext cx="112" cy="143"/>
              </a:xfrm>
              <a:custGeom>
                <a:avLst/>
                <a:gdLst>
                  <a:gd name="T0" fmla="*/ 90 w 112"/>
                  <a:gd name="T1" fmla="*/ 143 h 143"/>
                  <a:gd name="T2" fmla="*/ 90 w 112"/>
                  <a:gd name="T3" fmla="*/ 55 h 143"/>
                  <a:gd name="T4" fmla="*/ 90 w 112"/>
                  <a:gd name="T5" fmla="*/ 55 h 143"/>
                  <a:gd name="T6" fmla="*/ 90 w 112"/>
                  <a:gd name="T7" fmla="*/ 47 h 143"/>
                  <a:gd name="T8" fmla="*/ 88 w 112"/>
                  <a:gd name="T9" fmla="*/ 39 h 143"/>
                  <a:gd name="T10" fmla="*/ 84 w 112"/>
                  <a:gd name="T11" fmla="*/ 34 h 143"/>
                  <a:gd name="T12" fmla="*/ 80 w 112"/>
                  <a:gd name="T13" fmla="*/ 28 h 143"/>
                  <a:gd name="T14" fmla="*/ 80 w 112"/>
                  <a:gd name="T15" fmla="*/ 28 h 143"/>
                  <a:gd name="T16" fmla="*/ 77 w 112"/>
                  <a:gd name="T17" fmla="*/ 24 h 143"/>
                  <a:gd name="T18" fmla="*/ 71 w 112"/>
                  <a:gd name="T19" fmla="*/ 20 h 143"/>
                  <a:gd name="T20" fmla="*/ 63 w 112"/>
                  <a:gd name="T21" fmla="*/ 18 h 143"/>
                  <a:gd name="T22" fmla="*/ 55 w 112"/>
                  <a:gd name="T23" fmla="*/ 18 h 143"/>
                  <a:gd name="T24" fmla="*/ 55 w 112"/>
                  <a:gd name="T25" fmla="*/ 18 h 143"/>
                  <a:gd name="T26" fmla="*/ 47 w 112"/>
                  <a:gd name="T27" fmla="*/ 18 h 143"/>
                  <a:gd name="T28" fmla="*/ 41 w 112"/>
                  <a:gd name="T29" fmla="*/ 20 h 143"/>
                  <a:gd name="T30" fmla="*/ 36 w 112"/>
                  <a:gd name="T31" fmla="*/ 24 h 143"/>
                  <a:gd name="T32" fmla="*/ 30 w 112"/>
                  <a:gd name="T33" fmla="*/ 28 h 143"/>
                  <a:gd name="T34" fmla="*/ 30 w 112"/>
                  <a:gd name="T35" fmla="*/ 28 h 143"/>
                  <a:gd name="T36" fmla="*/ 26 w 112"/>
                  <a:gd name="T37" fmla="*/ 34 h 143"/>
                  <a:gd name="T38" fmla="*/ 22 w 112"/>
                  <a:gd name="T39" fmla="*/ 39 h 143"/>
                  <a:gd name="T40" fmla="*/ 20 w 112"/>
                  <a:gd name="T41" fmla="*/ 47 h 143"/>
                  <a:gd name="T42" fmla="*/ 20 w 112"/>
                  <a:gd name="T43" fmla="*/ 55 h 143"/>
                  <a:gd name="T44" fmla="*/ 20 w 112"/>
                  <a:gd name="T45" fmla="*/ 143 h 143"/>
                  <a:gd name="T46" fmla="*/ 0 w 112"/>
                  <a:gd name="T47" fmla="*/ 143 h 143"/>
                  <a:gd name="T48" fmla="*/ 0 w 112"/>
                  <a:gd name="T49" fmla="*/ 0 h 143"/>
                  <a:gd name="T50" fmla="*/ 20 w 112"/>
                  <a:gd name="T51" fmla="*/ 0 h 143"/>
                  <a:gd name="T52" fmla="*/ 20 w 112"/>
                  <a:gd name="T53" fmla="*/ 16 h 143"/>
                  <a:gd name="T54" fmla="*/ 20 w 112"/>
                  <a:gd name="T55" fmla="*/ 16 h 143"/>
                  <a:gd name="T56" fmla="*/ 28 w 112"/>
                  <a:gd name="T57" fmla="*/ 10 h 143"/>
                  <a:gd name="T58" fmla="*/ 37 w 112"/>
                  <a:gd name="T59" fmla="*/ 4 h 143"/>
                  <a:gd name="T60" fmla="*/ 49 w 112"/>
                  <a:gd name="T61" fmla="*/ 0 h 143"/>
                  <a:gd name="T62" fmla="*/ 61 w 112"/>
                  <a:gd name="T63" fmla="*/ 0 h 143"/>
                  <a:gd name="T64" fmla="*/ 61 w 112"/>
                  <a:gd name="T65" fmla="*/ 0 h 143"/>
                  <a:gd name="T66" fmla="*/ 71 w 112"/>
                  <a:gd name="T67" fmla="*/ 0 h 143"/>
                  <a:gd name="T68" fmla="*/ 80 w 112"/>
                  <a:gd name="T69" fmla="*/ 2 h 143"/>
                  <a:gd name="T70" fmla="*/ 90 w 112"/>
                  <a:gd name="T71" fmla="*/ 6 h 143"/>
                  <a:gd name="T72" fmla="*/ 96 w 112"/>
                  <a:gd name="T73" fmla="*/ 12 h 143"/>
                  <a:gd name="T74" fmla="*/ 96 w 112"/>
                  <a:gd name="T75" fmla="*/ 12 h 143"/>
                  <a:gd name="T76" fmla="*/ 104 w 112"/>
                  <a:gd name="T77" fmla="*/ 20 h 143"/>
                  <a:gd name="T78" fmla="*/ 108 w 112"/>
                  <a:gd name="T79" fmla="*/ 30 h 143"/>
                  <a:gd name="T80" fmla="*/ 110 w 112"/>
                  <a:gd name="T81" fmla="*/ 41 h 143"/>
                  <a:gd name="T82" fmla="*/ 112 w 112"/>
                  <a:gd name="T83" fmla="*/ 53 h 143"/>
                  <a:gd name="T84" fmla="*/ 112 w 112"/>
                  <a:gd name="T85" fmla="*/ 143 h 143"/>
                  <a:gd name="T86" fmla="*/ 90 w 112"/>
                  <a:gd name="T8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3">
                    <a:moveTo>
                      <a:pt x="90" y="143"/>
                    </a:moveTo>
                    <a:lnTo>
                      <a:pt x="90" y="55"/>
                    </a:lnTo>
                    <a:lnTo>
                      <a:pt x="90" y="55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4" y="34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7" y="24"/>
                    </a:lnTo>
                    <a:lnTo>
                      <a:pt x="71" y="20"/>
                    </a:lnTo>
                    <a:lnTo>
                      <a:pt x="63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47" y="18"/>
                    </a:lnTo>
                    <a:lnTo>
                      <a:pt x="41" y="20"/>
                    </a:lnTo>
                    <a:lnTo>
                      <a:pt x="36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6" y="34"/>
                    </a:lnTo>
                    <a:lnTo>
                      <a:pt x="22" y="39"/>
                    </a:lnTo>
                    <a:lnTo>
                      <a:pt x="20" y="47"/>
                    </a:lnTo>
                    <a:lnTo>
                      <a:pt x="20" y="55"/>
                    </a:lnTo>
                    <a:lnTo>
                      <a:pt x="20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8" y="10"/>
                    </a:lnTo>
                    <a:lnTo>
                      <a:pt x="37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0" y="2"/>
                    </a:lnTo>
                    <a:lnTo>
                      <a:pt x="90" y="6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104" y="20"/>
                    </a:lnTo>
                    <a:lnTo>
                      <a:pt x="108" y="30"/>
                    </a:lnTo>
                    <a:lnTo>
                      <a:pt x="110" y="41"/>
                    </a:lnTo>
                    <a:lnTo>
                      <a:pt x="112" y="53"/>
                    </a:lnTo>
                    <a:lnTo>
                      <a:pt x="112" y="143"/>
                    </a:lnTo>
                    <a:lnTo>
                      <a:pt x="9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288"/>
              <p:cNvSpPr>
                <a:spLocks noEditPoints="1"/>
              </p:cNvSpPr>
              <p:nvPr/>
            </p:nvSpPr>
            <p:spPr bwMode="auto">
              <a:xfrm>
                <a:off x="2663" y="-90"/>
                <a:ext cx="24" cy="205"/>
              </a:xfrm>
              <a:custGeom>
                <a:avLst/>
                <a:gdLst>
                  <a:gd name="T0" fmla="*/ 0 w 24"/>
                  <a:gd name="T1" fmla="*/ 23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3 h 205"/>
                  <a:gd name="T8" fmla="*/ 0 w 24"/>
                  <a:gd name="T9" fmla="*/ 23 h 205"/>
                  <a:gd name="T10" fmla="*/ 2 w 24"/>
                  <a:gd name="T11" fmla="*/ 205 h 205"/>
                  <a:gd name="T12" fmla="*/ 2 w 24"/>
                  <a:gd name="T13" fmla="*/ 62 h 205"/>
                  <a:gd name="T14" fmla="*/ 22 w 24"/>
                  <a:gd name="T15" fmla="*/ 62 h 205"/>
                  <a:gd name="T16" fmla="*/ 22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2" y="205"/>
                    </a:moveTo>
                    <a:lnTo>
                      <a:pt x="2" y="62"/>
                    </a:lnTo>
                    <a:lnTo>
                      <a:pt x="22" y="62"/>
                    </a:lnTo>
                    <a:lnTo>
                      <a:pt x="22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289"/>
              <p:cNvSpPr>
                <a:spLocks noEditPoints="1"/>
              </p:cNvSpPr>
              <p:nvPr/>
            </p:nvSpPr>
            <p:spPr bwMode="auto">
              <a:xfrm>
                <a:off x="2730" y="-90"/>
                <a:ext cx="113" cy="207"/>
              </a:xfrm>
              <a:custGeom>
                <a:avLst/>
                <a:gdLst>
                  <a:gd name="T0" fmla="*/ 93 w 113"/>
                  <a:gd name="T1" fmla="*/ 189 h 207"/>
                  <a:gd name="T2" fmla="*/ 84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3 w 113"/>
                  <a:gd name="T9" fmla="*/ 207 h 207"/>
                  <a:gd name="T10" fmla="*/ 33 w 113"/>
                  <a:gd name="T11" fmla="*/ 203 h 207"/>
                  <a:gd name="T12" fmla="*/ 17 w 113"/>
                  <a:gd name="T13" fmla="*/ 195 h 207"/>
                  <a:gd name="T14" fmla="*/ 10 w 113"/>
                  <a:gd name="T15" fmla="*/ 183 h 207"/>
                  <a:gd name="T16" fmla="*/ 4 w 113"/>
                  <a:gd name="T17" fmla="*/ 170 h 207"/>
                  <a:gd name="T18" fmla="*/ 0 w 113"/>
                  <a:gd name="T19" fmla="*/ 135 h 207"/>
                  <a:gd name="T20" fmla="*/ 2 w 113"/>
                  <a:gd name="T21" fmla="*/ 115 h 207"/>
                  <a:gd name="T22" fmla="*/ 4 w 113"/>
                  <a:gd name="T23" fmla="*/ 100 h 207"/>
                  <a:gd name="T24" fmla="*/ 17 w 113"/>
                  <a:gd name="T25" fmla="*/ 74 h 207"/>
                  <a:gd name="T26" fmla="*/ 25 w 113"/>
                  <a:gd name="T27" fmla="*/ 68 h 207"/>
                  <a:gd name="T28" fmla="*/ 33 w 113"/>
                  <a:gd name="T29" fmla="*/ 64 h 207"/>
                  <a:gd name="T30" fmla="*/ 52 w 113"/>
                  <a:gd name="T31" fmla="*/ 62 h 207"/>
                  <a:gd name="T32" fmla="*/ 64 w 113"/>
                  <a:gd name="T33" fmla="*/ 62 h 207"/>
                  <a:gd name="T34" fmla="*/ 74 w 113"/>
                  <a:gd name="T35" fmla="*/ 66 h 207"/>
                  <a:gd name="T36" fmla="*/ 91 w 113"/>
                  <a:gd name="T37" fmla="*/ 80 h 207"/>
                  <a:gd name="T38" fmla="*/ 113 w 113"/>
                  <a:gd name="T39" fmla="*/ 0 h 207"/>
                  <a:gd name="T40" fmla="*/ 93 w 113"/>
                  <a:gd name="T41" fmla="*/ 205 h 207"/>
                  <a:gd name="T42" fmla="*/ 91 w 113"/>
                  <a:gd name="T43" fmla="*/ 113 h 207"/>
                  <a:gd name="T44" fmla="*/ 86 w 113"/>
                  <a:gd name="T45" fmla="*/ 96 h 207"/>
                  <a:gd name="T46" fmla="*/ 82 w 113"/>
                  <a:gd name="T47" fmla="*/ 90 h 207"/>
                  <a:gd name="T48" fmla="*/ 76 w 113"/>
                  <a:gd name="T49" fmla="*/ 84 h 207"/>
                  <a:gd name="T50" fmla="*/ 56 w 113"/>
                  <a:gd name="T51" fmla="*/ 80 h 207"/>
                  <a:gd name="T52" fmla="*/ 47 w 113"/>
                  <a:gd name="T53" fmla="*/ 82 h 207"/>
                  <a:gd name="T54" fmla="*/ 39 w 113"/>
                  <a:gd name="T55" fmla="*/ 84 h 207"/>
                  <a:gd name="T56" fmla="*/ 27 w 113"/>
                  <a:gd name="T57" fmla="*/ 96 h 207"/>
                  <a:gd name="T58" fmla="*/ 25 w 113"/>
                  <a:gd name="T59" fmla="*/ 103 h 207"/>
                  <a:gd name="T60" fmla="*/ 23 w 113"/>
                  <a:gd name="T61" fmla="*/ 113 h 207"/>
                  <a:gd name="T62" fmla="*/ 21 w 113"/>
                  <a:gd name="T63" fmla="*/ 135 h 207"/>
                  <a:gd name="T64" fmla="*/ 23 w 113"/>
                  <a:gd name="T65" fmla="*/ 156 h 207"/>
                  <a:gd name="T66" fmla="*/ 27 w 113"/>
                  <a:gd name="T67" fmla="*/ 172 h 207"/>
                  <a:gd name="T68" fmla="*/ 33 w 113"/>
                  <a:gd name="T69" fmla="*/ 180 h 207"/>
                  <a:gd name="T70" fmla="*/ 39 w 113"/>
                  <a:gd name="T71" fmla="*/ 183 h 207"/>
                  <a:gd name="T72" fmla="*/ 56 w 113"/>
                  <a:gd name="T73" fmla="*/ 189 h 207"/>
                  <a:gd name="T74" fmla="*/ 66 w 113"/>
                  <a:gd name="T75" fmla="*/ 187 h 207"/>
                  <a:gd name="T76" fmla="*/ 76 w 113"/>
                  <a:gd name="T77" fmla="*/ 183 h 207"/>
                  <a:gd name="T78" fmla="*/ 86 w 113"/>
                  <a:gd name="T79" fmla="*/ 172 h 207"/>
                  <a:gd name="T80" fmla="*/ 90 w 113"/>
                  <a:gd name="T81" fmla="*/ 164 h 207"/>
                  <a:gd name="T82" fmla="*/ 91 w 113"/>
                  <a:gd name="T83" fmla="*/ 156 h 207"/>
                  <a:gd name="T84" fmla="*/ 91 w 113"/>
                  <a:gd name="T85" fmla="*/ 135 h 207"/>
                  <a:gd name="T86" fmla="*/ 91 w 113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3" y="205"/>
                    </a:moveTo>
                    <a:lnTo>
                      <a:pt x="93" y="189"/>
                    </a:lnTo>
                    <a:lnTo>
                      <a:pt x="93" y="189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3" y="207"/>
                    </a:lnTo>
                    <a:lnTo>
                      <a:pt x="33" y="203"/>
                    </a:lnTo>
                    <a:lnTo>
                      <a:pt x="33" y="203"/>
                    </a:lnTo>
                    <a:lnTo>
                      <a:pt x="25" y="199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2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0" y="86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25" y="68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43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64" y="62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84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5"/>
                    </a:lnTo>
                    <a:lnTo>
                      <a:pt x="93" y="205"/>
                    </a:lnTo>
                    <a:close/>
                    <a:moveTo>
                      <a:pt x="91" y="113"/>
                    </a:moveTo>
                    <a:lnTo>
                      <a:pt x="91" y="113"/>
                    </a:lnTo>
                    <a:lnTo>
                      <a:pt x="90" y="103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2" y="90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33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5" y="10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5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3" y="180"/>
                    </a:lnTo>
                    <a:lnTo>
                      <a:pt x="39" y="183"/>
                    </a:lnTo>
                    <a:lnTo>
                      <a:pt x="39" y="183"/>
                    </a:lnTo>
                    <a:lnTo>
                      <a:pt x="47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82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90" y="164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13"/>
                    </a:lnTo>
                    <a:lnTo>
                      <a:pt x="91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290"/>
              <p:cNvSpPr>
                <a:spLocks noEditPoints="1"/>
              </p:cNvSpPr>
              <p:nvPr/>
            </p:nvSpPr>
            <p:spPr bwMode="auto">
              <a:xfrm>
                <a:off x="2888" y="-28"/>
                <a:ext cx="115" cy="145"/>
              </a:xfrm>
              <a:custGeom>
                <a:avLst/>
                <a:gdLst>
                  <a:gd name="T0" fmla="*/ 113 w 115"/>
                  <a:gd name="T1" fmla="*/ 106 h 145"/>
                  <a:gd name="T2" fmla="*/ 97 w 115"/>
                  <a:gd name="T3" fmla="*/ 129 h 145"/>
                  <a:gd name="T4" fmla="*/ 90 w 115"/>
                  <a:gd name="T5" fmla="*/ 137 h 145"/>
                  <a:gd name="T6" fmla="*/ 70 w 115"/>
                  <a:gd name="T7" fmla="*/ 145 h 145"/>
                  <a:gd name="T8" fmla="*/ 58 w 115"/>
                  <a:gd name="T9" fmla="*/ 145 h 145"/>
                  <a:gd name="T10" fmla="*/ 35 w 115"/>
                  <a:gd name="T11" fmla="*/ 141 h 145"/>
                  <a:gd name="T12" fmla="*/ 17 w 115"/>
                  <a:gd name="T13" fmla="*/ 129 h 145"/>
                  <a:gd name="T14" fmla="*/ 8 w 115"/>
                  <a:gd name="T15" fmla="*/ 118 h 145"/>
                  <a:gd name="T16" fmla="*/ 4 w 115"/>
                  <a:gd name="T17" fmla="*/ 106 h 145"/>
                  <a:gd name="T18" fmla="*/ 0 w 115"/>
                  <a:gd name="T19" fmla="*/ 73 h 145"/>
                  <a:gd name="T20" fmla="*/ 0 w 115"/>
                  <a:gd name="T21" fmla="*/ 55 h 145"/>
                  <a:gd name="T22" fmla="*/ 4 w 115"/>
                  <a:gd name="T23" fmla="*/ 39 h 145"/>
                  <a:gd name="T24" fmla="*/ 17 w 115"/>
                  <a:gd name="T25" fmla="*/ 16 h 145"/>
                  <a:gd name="T26" fmla="*/ 25 w 115"/>
                  <a:gd name="T27" fmla="*/ 8 h 145"/>
                  <a:gd name="T28" fmla="*/ 47 w 115"/>
                  <a:gd name="T29" fmla="*/ 0 h 145"/>
                  <a:gd name="T30" fmla="*/ 58 w 115"/>
                  <a:gd name="T31" fmla="*/ 0 h 145"/>
                  <a:gd name="T32" fmla="*/ 80 w 115"/>
                  <a:gd name="T33" fmla="*/ 4 h 145"/>
                  <a:gd name="T34" fmla="*/ 97 w 115"/>
                  <a:gd name="T35" fmla="*/ 16 h 145"/>
                  <a:gd name="T36" fmla="*/ 107 w 115"/>
                  <a:gd name="T37" fmla="*/ 28 h 145"/>
                  <a:gd name="T38" fmla="*/ 113 w 115"/>
                  <a:gd name="T39" fmla="*/ 39 h 145"/>
                  <a:gd name="T40" fmla="*/ 115 w 115"/>
                  <a:gd name="T41" fmla="*/ 73 h 145"/>
                  <a:gd name="T42" fmla="*/ 115 w 115"/>
                  <a:gd name="T43" fmla="*/ 90 h 145"/>
                  <a:gd name="T44" fmla="*/ 113 w 115"/>
                  <a:gd name="T45" fmla="*/ 106 h 145"/>
                  <a:gd name="T46" fmla="*/ 93 w 115"/>
                  <a:gd name="T47" fmla="*/ 47 h 145"/>
                  <a:gd name="T48" fmla="*/ 84 w 115"/>
                  <a:gd name="T49" fmla="*/ 28 h 145"/>
                  <a:gd name="T50" fmla="*/ 78 w 115"/>
                  <a:gd name="T51" fmla="*/ 24 h 145"/>
                  <a:gd name="T52" fmla="*/ 64 w 115"/>
                  <a:gd name="T53" fmla="*/ 18 h 145"/>
                  <a:gd name="T54" fmla="*/ 58 w 115"/>
                  <a:gd name="T55" fmla="*/ 18 h 145"/>
                  <a:gd name="T56" fmla="*/ 43 w 115"/>
                  <a:gd name="T57" fmla="*/ 20 h 145"/>
                  <a:gd name="T58" fmla="*/ 31 w 115"/>
                  <a:gd name="T59" fmla="*/ 28 h 145"/>
                  <a:gd name="T60" fmla="*/ 25 w 115"/>
                  <a:gd name="T61" fmla="*/ 36 h 145"/>
                  <a:gd name="T62" fmla="*/ 23 w 115"/>
                  <a:gd name="T63" fmla="*/ 47 h 145"/>
                  <a:gd name="T64" fmla="*/ 21 w 115"/>
                  <a:gd name="T65" fmla="*/ 73 h 145"/>
                  <a:gd name="T66" fmla="*/ 21 w 115"/>
                  <a:gd name="T67" fmla="*/ 86 h 145"/>
                  <a:gd name="T68" fmla="*/ 23 w 115"/>
                  <a:gd name="T69" fmla="*/ 98 h 145"/>
                  <a:gd name="T70" fmla="*/ 31 w 115"/>
                  <a:gd name="T71" fmla="*/ 116 h 145"/>
                  <a:gd name="T72" fmla="*/ 37 w 115"/>
                  <a:gd name="T73" fmla="*/ 121 h 145"/>
                  <a:gd name="T74" fmla="*/ 51 w 115"/>
                  <a:gd name="T75" fmla="*/ 125 h 145"/>
                  <a:gd name="T76" fmla="*/ 58 w 115"/>
                  <a:gd name="T77" fmla="*/ 127 h 145"/>
                  <a:gd name="T78" fmla="*/ 72 w 115"/>
                  <a:gd name="T79" fmla="*/ 123 h 145"/>
                  <a:gd name="T80" fmla="*/ 84 w 115"/>
                  <a:gd name="T81" fmla="*/ 116 h 145"/>
                  <a:gd name="T82" fmla="*/ 90 w 115"/>
                  <a:gd name="T83" fmla="*/ 108 h 145"/>
                  <a:gd name="T84" fmla="*/ 93 w 115"/>
                  <a:gd name="T85" fmla="*/ 98 h 145"/>
                  <a:gd name="T86" fmla="*/ 95 w 115"/>
                  <a:gd name="T87" fmla="*/ 73 h 145"/>
                  <a:gd name="T88" fmla="*/ 93 w 115"/>
                  <a:gd name="T89" fmla="*/ 59 h 145"/>
                  <a:gd name="T90" fmla="*/ 93 w 115"/>
                  <a:gd name="T91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5">
                    <a:moveTo>
                      <a:pt x="113" y="106"/>
                    </a:moveTo>
                    <a:lnTo>
                      <a:pt x="113" y="106"/>
                    </a:lnTo>
                    <a:lnTo>
                      <a:pt x="107" y="118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90" y="137"/>
                    </a:lnTo>
                    <a:lnTo>
                      <a:pt x="80" y="141"/>
                    </a:lnTo>
                    <a:lnTo>
                      <a:pt x="70" y="145"/>
                    </a:lnTo>
                    <a:lnTo>
                      <a:pt x="58" y="145"/>
                    </a:lnTo>
                    <a:lnTo>
                      <a:pt x="58" y="145"/>
                    </a:lnTo>
                    <a:lnTo>
                      <a:pt x="47" y="145"/>
                    </a:lnTo>
                    <a:lnTo>
                      <a:pt x="35" y="141"/>
                    </a:lnTo>
                    <a:lnTo>
                      <a:pt x="25" y="137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8" y="118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0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55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8" y="28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5" y="8"/>
                    </a:lnTo>
                    <a:lnTo>
                      <a:pt x="35" y="4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8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107" y="28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5" y="55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5" y="90"/>
                    </a:lnTo>
                    <a:lnTo>
                      <a:pt x="113" y="106"/>
                    </a:lnTo>
                    <a:lnTo>
                      <a:pt x="113" y="106"/>
                    </a:lnTo>
                    <a:close/>
                    <a:moveTo>
                      <a:pt x="93" y="47"/>
                    </a:moveTo>
                    <a:lnTo>
                      <a:pt x="93" y="47"/>
                    </a:lnTo>
                    <a:lnTo>
                      <a:pt x="90" y="3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4"/>
                    </a:lnTo>
                    <a:lnTo>
                      <a:pt x="72" y="20"/>
                    </a:lnTo>
                    <a:lnTo>
                      <a:pt x="64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1" y="18"/>
                    </a:lnTo>
                    <a:lnTo>
                      <a:pt x="43" y="20"/>
                    </a:lnTo>
                    <a:lnTo>
                      <a:pt x="37" y="24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5" y="36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1" y="59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86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5" y="108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7" y="121"/>
                    </a:lnTo>
                    <a:lnTo>
                      <a:pt x="43" y="123"/>
                    </a:lnTo>
                    <a:lnTo>
                      <a:pt x="51" y="125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64" y="125"/>
                    </a:lnTo>
                    <a:lnTo>
                      <a:pt x="72" y="123"/>
                    </a:lnTo>
                    <a:lnTo>
                      <a:pt x="78" y="121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90" y="108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3" y="86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3" y="59"/>
                    </a:lnTo>
                    <a:lnTo>
                      <a:pt x="93" y="47"/>
                    </a:lnTo>
                    <a:lnTo>
                      <a:pt x="9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291"/>
              <p:cNvSpPr>
                <a:spLocks noEditPoints="1"/>
              </p:cNvSpPr>
              <p:nvPr/>
            </p:nvSpPr>
            <p:spPr bwMode="auto">
              <a:xfrm>
                <a:off x="1832" y="210"/>
                <a:ext cx="70" cy="84"/>
              </a:xfrm>
              <a:custGeom>
                <a:avLst/>
                <a:gdLst>
                  <a:gd name="T0" fmla="*/ 61 w 70"/>
                  <a:gd name="T1" fmla="*/ 84 h 84"/>
                  <a:gd name="T2" fmla="*/ 55 w 70"/>
                  <a:gd name="T3" fmla="*/ 65 h 84"/>
                  <a:gd name="T4" fmla="*/ 18 w 70"/>
                  <a:gd name="T5" fmla="*/ 65 h 84"/>
                  <a:gd name="T6" fmla="*/ 10 w 70"/>
                  <a:gd name="T7" fmla="*/ 84 h 84"/>
                  <a:gd name="T8" fmla="*/ 0 w 70"/>
                  <a:gd name="T9" fmla="*/ 82 h 84"/>
                  <a:gd name="T10" fmla="*/ 33 w 70"/>
                  <a:gd name="T11" fmla="*/ 0 h 84"/>
                  <a:gd name="T12" fmla="*/ 41 w 70"/>
                  <a:gd name="T13" fmla="*/ 0 h 84"/>
                  <a:gd name="T14" fmla="*/ 70 w 70"/>
                  <a:gd name="T15" fmla="*/ 84 h 84"/>
                  <a:gd name="T16" fmla="*/ 61 w 70"/>
                  <a:gd name="T17" fmla="*/ 84 h 84"/>
                  <a:gd name="T18" fmla="*/ 37 w 70"/>
                  <a:gd name="T19" fmla="*/ 12 h 84"/>
                  <a:gd name="T20" fmla="*/ 20 w 70"/>
                  <a:gd name="T21" fmla="*/ 57 h 84"/>
                  <a:gd name="T22" fmla="*/ 51 w 70"/>
                  <a:gd name="T23" fmla="*/ 57 h 84"/>
                  <a:gd name="T24" fmla="*/ 37 w 70"/>
                  <a:gd name="T25" fmla="*/ 1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4">
                    <a:moveTo>
                      <a:pt x="61" y="84"/>
                    </a:moveTo>
                    <a:lnTo>
                      <a:pt x="55" y="65"/>
                    </a:lnTo>
                    <a:lnTo>
                      <a:pt x="18" y="65"/>
                    </a:lnTo>
                    <a:lnTo>
                      <a:pt x="10" y="84"/>
                    </a:lnTo>
                    <a:lnTo>
                      <a:pt x="0" y="82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70" y="84"/>
                    </a:lnTo>
                    <a:lnTo>
                      <a:pt x="61" y="84"/>
                    </a:lnTo>
                    <a:close/>
                    <a:moveTo>
                      <a:pt x="37" y="12"/>
                    </a:moveTo>
                    <a:lnTo>
                      <a:pt x="20" y="57"/>
                    </a:lnTo>
                    <a:lnTo>
                      <a:pt x="51" y="57"/>
                    </a:lnTo>
                    <a:lnTo>
                      <a:pt x="3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292"/>
              <p:cNvSpPr>
                <a:spLocks/>
              </p:cNvSpPr>
              <p:nvPr/>
            </p:nvSpPr>
            <p:spPr bwMode="auto">
              <a:xfrm>
                <a:off x="1914" y="210"/>
                <a:ext cx="22" cy="84"/>
              </a:xfrm>
              <a:custGeom>
                <a:avLst/>
                <a:gdLst>
                  <a:gd name="T0" fmla="*/ 14 w 22"/>
                  <a:gd name="T1" fmla="*/ 84 h 84"/>
                  <a:gd name="T2" fmla="*/ 14 w 22"/>
                  <a:gd name="T3" fmla="*/ 84 h 84"/>
                  <a:gd name="T4" fmla="*/ 8 w 22"/>
                  <a:gd name="T5" fmla="*/ 82 h 84"/>
                  <a:gd name="T6" fmla="*/ 4 w 22"/>
                  <a:gd name="T7" fmla="*/ 81 h 84"/>
                  <a:gd name="T8" fmla="*/ 4 w 22"/>
                  <a:gd name="T9" fmla="*/ 81 h 84"/>
                  <a:gd name="T10" fmla="*/ 0 w 22"/>
                  <a:gd name="T11" fmla="*/ 75 h 84"/>
                  <a:gd name="T12" fmla="*/ 0 w 22"/>
                  <a:gd name="T13" fmla="*/ 69 h 84"/>
                  <a:gd name="T14" fmla="*/ 0 w 22"/>
                  <a:gd name="T15" fmla="*/ 0 h 84"/>
                  <a:gd name="T16" fmla="*/ 10 w 22"/>
                  <a:gd name="T17" fmla="*/ 0 h 84"/>
                  <a:gd name="T18" fmla="*/ 8 w 22"/>
                  <a:gd name="T19" fmla="*/ 69 h 84"/>
                  <a:gd name="T20" fmla="*/ 8 w 22"/>
                  <a:gd name="T21" fmla="*/ 69 h 84"/>
                  <a:gd name="T22" fmla="*/ 10 w 22"/>
                  <a:gd name="T23" fmla="*/ 75 h 84"/>
                  <a:gd name="T24" fmla="*/ 10 w 22"/>
                  <a:gd name="T25" fmla="*/ 75 h 84"/>
                  <a:gd name="T26" fmla="*/ 12 w 22"/>
                  <a:gd name="T27" fmla="*/ 77 h 84"/>
                  <a:gd name="T28" fmla="*/ 16 w 22"/>
                  <a:gd name="T29" fmla="*/ 77 h 84"/>
                  <a:gd name="T30" fmla="*/ 22 w 22"/>
                  <a:gd name="T31" fmla="*/ 77 h 84"/>
                  <a:gd name="T32" fmla="*/ 22 w 22"/>
                  <a:gd name="T33" fmla="*/ 84 h 84"/>
                  <a:gd name="T34" fmla="*/ 14 w 22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84">
                    <a:moveTo>
                      <a:pt x="14" y="84"/>
                    </a:moveTo>
                    <a:lnTo>
                      <a:pt x="14" y="84"/>
                    </a:lnTo>
                    <a:lnTo>
                      <a:pt x="8" y="82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12" y="77"/>
                    </a:lnTo>
                    <a:lnTo>
                      <a:pt x="16" y="77"/>
                    </a:lnTo>
                    <a:lnTo>
                      <a:pt x="22" y="77"/>
                    </a:lnTo>
                    <a:lnTo>
                      <a:pt x="22" y="84"/>
                    </a:lnTo>
                    <a:lnTo>
                      <a:pt x="1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293"/>
              <p:cNvSpPr>
                <a:spLocks noEditPoints="1"/>
              </p:cNvSpPr>
              <p:nvPr/>
            </p:nvSpPr>
            <p:spPr bwMode="auto">
              <a:xfrm>
                <a:off x="1943" y="236"/>
                <a:ext cx="49" cy="60"/>
              </a:xfrm>
              <a:custGeom>
                <a:avLst/>
                <a:gdLst>
                  <a:gd name="T0" fmla="*/ 47 w 49"/>
                  <a:gd name="T1" fmla="*/ 43 h 60"/>
                  <a:gd name="T2" fmla="*/ 41 w 49"/>
                  <a:gd name="T3" fmla="*/ 53 h 60"/>
                  <a:gd name="T4" fmla="*/ 34 w 49"/>
                  <a:gd name="T5" fmla="*/ 58 h 60"/>
                  <a:gd name="T6" fmla="*/ 24 w 49"/>
                  <a:gd name="T7" fmla="*/ 60 h 60"/>
                  <a:gd name="T8" fmla="*/ 8 w 49"/>
                  <a:gd name="T9" fmla="*/ 53 h 60"/>
                  <a:gd name="T10" fmla="*/ 4 w 49"/>
                  <a:gd name="T11" fmla="*/ 49 h 60"/>
                  <a:gd name="T12" fmla="*/ 2 w 49"/>
                  <a:gd name="T13" fmla="*/ 43 h 60"/>
                  <a:gd name="T14" fmla="*/ 0 w 49"/>
                  <a:gd name="T15" fmla="*/ 29 h 60"/>
                  <a:gd name="T16" fmla="*/ 2 w 49"/>
                  <a:gd name="T17" fmla="*/ 15 h 60"/>
                  <a:gd name="T18" fmla="*/ 8 w 49"/>
                  <a:gd name="T19" fmla="*/ 6 h 60"/>
                  <a:gd name="T20" fmla="*/ 16 w 49"/>
                  <a:gd name="T21" fmla="*/ 2 h 60"/>
                  <a:gd name="T22" fmla="*/ 26 w 49"/>
                  <a:gd name="T23" fmla="*/ 0 h 60"/>
                  <a:gd name="T24" fmla="*/ 41 w 49"/>
                  <a:gd name="T25" fmla="*/ 8 h 60"/>
                  <a:gd name="T26" fmla="*/ 45 w 49"/>
                  <a:gd name="T27" fmla="*/ 12 h 60"/>
                  <a:gd name="T28" fmla="*/ 47 w 49"/>
                  <a:gd name="T29" fmla="*/ 17 h 60"/>
                  <a:gd name="T30" fmla="*/ 49 w 49"/>
                  <a:gd name="T31" fmla="*/ 29 h 60"/>
                  <a:gd name="T32" fmla="*/ 47 w 49"/>
                  <a:gd name="T33" fmla="*/ 43 h 60"/>
                  <a:gd name="T34" fmla="*/ 39 w 49"/>
                  <a:gd name="T35" fmla="*/ 19 h 60"/>
                  <a:gd name="T36" fmla="*/ 36 w 49"/>
                  <a:gd name="T37" fmla="*/ 12 h 60"/>
                  <a:gd name="T38" fmla="*/ 32 w 49"/>
                  <a:gd name="T39" fmla="*/ 10 h 60"/>
                  <a:gd name="T40" fmla="*/ 26 w 49"/>
                  <a:gd name="T41" fmla="*/ 8 h 60"/>
                  <a:gd name="T42" fmla="*/ 14 w 49"/>
                  <a:gd name="T43" fmla="*/ 12 h 60"/>
                  <a:gd name="T44" fmla="*/ 12 w 49"/>
                  <a:gd name="T45" fmla="*/ 15 h 60"/>
                  <a:gd name="T46" fmla="*/ 10 w 49"/>
                  <a:gd name="T47" fmla="*/ 19 h 60"/>
                  <a:gd name="T48" fmla="*/ 10 w 49"/>
                  <a:gd name="T49" fmla="*/ 29 h 60"/>
                  <a:gd name="T50" fmla="*/ 10 w 49"/>
                  <a:gd name="T51" fmla="*/ 41 h 60"/>
                  <a:gd name="T52" fmla="*/ 14 w 49"/>
                  <a:gd name="T53" fmla="*/ 47 h 60"/>
                  <a:gd name="T54" fmla="*/ 18 w 49"/>
                  <a:gd name="T55" fmla="*/ 51 h 60"/>
                  <a:gd name="T56" fmla="*/ 24 w 49"/>
                  <a:gd name="T57" fmla="*/ 53 h 60"/>
                  <a:gd name="T58" fmla="*/ 36 w 49"/>
                  <a:gd name="T59" fmla="*/ 49 h 60"/>
                  <a:gd name="T60" fmla="*/ 37 w 49"/>
                  <a:gd name="T61" fmla="*/ 45 h 60"/>
                  <a:gd name="T62" fmla="*/ 39 w 49"/>
                  <a:gd name="T63" fmla="*/ 41 h 60"/>
                  <a:gd name="T64" fmla="*/ 39 w 49"/>
                  <a:gd name="T65" fmla="*/ 29 h 60"/>
                  <a:gd name="T66" fmla="*/ 39 w 49"/>
                  <a:gd name="T67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60">
                    <a:moveTo>
                      <a:pt x="47" y="43"/>
                    </a:moveTo>
                    <a:lnTo>
                      <a:pt x="47" y="43"/>
                    </a:lnTo>
                    <a:lnTo>
                      <a:pt x="45" y="49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4" y="58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6" y="58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2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43"/>
                    </a:lnTo>
                    <a:lnTo>
                      <a:pt x="47" y="43"/>
                    </a:lnTo>
                    <a:close/>
                    <a:moveTo>
                      <a:pt x="39" y="19"/>
                    </a:moveTo>
                    <a:lnTo>
                      <a:pt x="39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8" y="51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30" y="51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7" y="45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294"/>
              <p:cNvSpPr>
                <a:spLocks/>
              </p:cNvSpPr>
              <p:nvPr/>
            </p:nvSpPr>
            <p:spPr bwMode="auto">
              <a:xfrm>
                <a:off x="2010" y="210"/>
                <a:ext cx="45" cy="86"/>
              </a:xfrm>
              <a:custGeom>
                <a:avLst/>
                <a:gdLst>
                  <a:gd name="T0" fmla="*/ 37 w 45"/>
                  <a:gd name="T1" fmla="*/ 86 h 86"/>
                  <a:gd name="T2" fmla="*/ 37 w 45"/>
                  <a:gd name="T3" fmla="*/ 49 h 86"/>
                  <a:gd name="T4" fmla="*/ 37 w 45"/>
                  <a:gd name="T5" fmla="*/ 49 h 86"/>
                  <a:gd name="T6" fmla="*/ 35 w 45"/>
                  <a:gd name="T7" fmla="*/ 43 h 86"/>
                  <a:gd name="T8" fmla="*/ 33 w 45"/>
                  <a:gd name="T9" fmla="*/ 38 h 86"/>
                  <a:gd name="T10" fmla="*/ 33 w 45"/>
                  <a:gd name="T11" fmla="*/ 38 h 86"/>
                  <a:gd name="T12" fmla="*/ 29 w 45"/>
                  <a:gd name="T13" fmla="*/ 36 h 86"/>
                  <a:gd name="T14" fmla="*/ 23 w 45"/>
                  <a:gd name="T15" fmla="*/ 34 h 86"/>
                  <a:gd name="T16" fmla="*/ 23 w 45"/>
                  <a:gd name="T17" fmla="*/ 34 h 86"/>
                  <a:gd name="T18" fmla="*/ 17 w 45"/>
                  <a:gd name="T19" fmla="*/ 36 h 86"/>
                  <a:gd name="T20" fmla="*/ 11 w 45"/>
                  <a:gd name="T21" fmla="*/ 38 h 86"/>
                  <a:gd name="T22" fmla="*/ 11 w 45"/>
                  <a:gd name="T23" fmla="*/ 38 h 86"/>
                  <a:gd name="T24" fmla="*/ 10 w 45"/>
                  <a:gd name="T25" fmla="*/ 43 h 86"/>
                  <a:gd name="T26" fmla="*/ 8 w 45"/>
                  <a:gd name="T27" fmla="*/ 49 h 86"/>
                  <a:gd name="T28" fmla="*/ 8 w 45"/>
                  <a:gd name="T29" fmla="*/ 84 h 86"/>
                  <a:gd name="T30" fmla="*/ 0 w 45"/>
                  <a:gd name="T31" fmla="*/ 84 h 86"/>
                  <a:gd name="T32" fmla="*/ 0 w 45"/>
                  <a:gd name="T33" fmla="*/ 0 h 86"/>
                  <a:gd name="T34" fmla="*/ 10 w 45"/>
                  <a:gd name="T35" fmla="*/ 0 h 86"/>
                  <a:gd name="T36" fmla="*/ 8 w 45"/>
                  <a:gd name="T37" fmla="*/ 34 h 86"/>
                  <a:gd name="T38" fmla="*/ 8 w 45"/>
                  <a:gd name="T39" fmla="*/ 34 h 86"/>
                  <a:gd name="T40" fmla="*/ 15 w 45"/>
                  <a:gd name="T41" fmla="*/ 28 h 86"/>
                  <a:gd name="T42" fmla="*/ 25 w 45"/>
                  <a:gd name="T43" fmla="*/ 26 h 86"/>
                  <a:gd name="T44" fmla="*/ 25 w 45"/>
                  <a:gd name="T45" fmla="*/ 26 h 86"/>
                  <a:gd name="T46" fmla="*/ 33 w 45"/>
                  <a:gd name="T47" fmla="*/ 28 h 86"/>
                  <a:gd name="T48" fmla="*/ 41 w 45"/>
                  <a:gd name="T49" fmla="*/ 34 h 86"/>
                  <a:gd name="T50" fmla="*/ 41 w 45"/>
                  <a:gd name="T51" fmla="*/ 34 h 86"/>
                  <a:gd name="T52" fmla="*/ 45 w 45"/>
                  <a:gd name="T53" fmla="*/ 40 h 86"/>
                  <a:gd name="T54" fmla="*/ 45 w 45"/>
                  <a:gd name="T55" fmla="*/ 49 h 86"/>
                  <a:gd name="T56" fmla="*/ 45 w 45"/>
                  <a:gd name="T57" fmla="*/ 86 h 86"/>
                  <a:gd name="T58" fmla="*/ 37 w 45"/>
                  <a:gd name="T5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86">
                    <a:moveTo>
                      <a:pt x="37" y="86"/>
                    </a:moveTo>
                    <a:lnTo>
                      <a:pt x="37" y="49"/>
                    </a:lnTo>
                    <a:lnTo>
                      <a:pt x="37" y="49"/>
                    </a:lnTo>
                    <a:lnTo>
                      <a:pt x="35" y="43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29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7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0" y="43"/>
                    </a:lnTo>
                    <a:lnTo>
                      <a:pt x="8" y="49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5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33" y="28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5" y="40"/>
                    </a:lnTo>
                    <a:lnTo>
                      <a:pt x="45" y="49"/>
                    </a:lnTo>
                    <a:lnTo>
                      <a:pt x="45" y="86"/>
                    </a:lnTo>
                    <a:lnTo>
                      <a:pt x="37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295"/>
              <p:cNvSpPr>
                <a:spLocks noEditPoints="1"/>
              </p:cNvSpPr>
              <p:nvPr/>
            </p:nvSpPr>
            <p:spPr bwMode="auto">
              <a:xfrm>
                <a:off x="2070" y="238"/>
                <a:ext cx="47" cy="58"/>
              </a:xfrm>
              <a:custGeom>
                <a:avLst/>
                <a:gdLst>
                  <a:gd name="T0" fmla="*/ 37 w 47"/>
                  <a:gd name="T1" fmla="*/ 53 h 58"/>
                  <a:gd name="T2" fmla="*/ 31 w 47"/>
                  <a:gd name="T3" fmla="*/ 58 h 58"/>
                  <a:gd name="T4" fmla="*/ 22 w 47"/>
                  <a:gd name="T5" fmla="*/ 58 h 58"/>
                  <a:gd name="T6" fmla="*/ 12 w 47"/>
                  <a:gd name="T7" fmla="*/ 58 h 58"/>
                  <a:gd name="T8" fmla="*/ 6 w 47"/>
                  <a:gd name="T9" fmla="*/ 53 h 58"/>
                  <a:gd name="T10" fmla="*/ 2 w 47"/>
                  <a:gd name="T11" fmla="*/ 49 h 58"/>
                  <a:gd name="T12" fmla="*/ 0 w 47"/>
                  <a:gd name="T13" fmla="*/ 41 h 58"/>
                  <a:gd name="T14" fmla="*/ 2 w 47"/>
                  <a:gd name="T15" fmla="*/ 35 h 58"/>
                  <a:gd name="T16" fmla="*/ 6 w 47"/>
                  <a:gd name="T17" fmla="*/ 29 h 58"/>
                  <a:gd name="T18" fmla="*/ 22 w 47"/>
                  <a:gd name="T19" fmla="*/ 25 h 58"/>
                  <a:gd name="T20" fmla="*/ 39 w 47"/>
                  <a:gd name="T21" fmla="*/ 19 h 58"/>
                  <a:gd name="T22" fmla="*/ 37 w 47"/>
                  <a:gd name="T23" fmla="*/ 13 h 58"/>
                  <a:gd name="T24" fmla="*/ 35 w 47"/>
                  <a:gd name="T25" fmla="*/ 10 h 58"/>
                  <a:gd name="T26" fmla="*/ 24 w 47"/>
                  <a:gd name="T27" fmla="*/ 8 h 58"/>
                  <a:gd name="T28" fmla="*/ 16 w 47"/>
                  <a:gd name="T29" fmla="*/ 8 h 58"/>
                  <a:gd name="T30" fmla="*/ 10 w 47"/>
                  <a:gd name="T31" fmla="*/ 13 h 58"/>
                  <a:gd name="T32" fmla="*/ 4 w 47"/>
                  <a:gd name="T33" fmla="*/ 8 h 58"/>
                  <a:gd name="T34" fmla="*/ 12 w 47"/>
                  <a:gd name="T35" fmla="*/ 2 h 58"/>
                  <a:gd name="T36" fmla="*/ 24 w 47"/>
                  <a:gd name="T37" fmla="*/ 0 h 58"/>
                  <a:gd name="T38" fmla="*/ 33 w 47"/>
                  <a:gd name="T39" fmla="*/ 0 h 58"/>
                  <a:gd name="T40" fmla="*/ 45 w 47"/>
                  <a:gd name="T41" fmla="*/ 12 h 58"/>
                  <a:gd name="T42" fmla="*/ 47 w 47"/>
                  <a:gd name="T43" fmla="*/ 58 h 58"/>
                  <a:gd name="T44" fmla="*/ 39 w 47"/>
                  <a:gd name="T45" fmla="*/ 31 h 58"/>
                  <a:gd name="T46" fmla="*/ 22 w 47"/>
                  <a:gd name="T47" fmla="*/ 31 h 58"/>
                  <a:gd name="T48" fmla="*/ 12 w 47"/>
                  <a:gd name="T49" fmla="*/ 33 h 58"/>
                  <a:gd name="T50" fmla="*/ 10 w 47"/>
                  <a:gd name="T51" fmla="*/ 41 h 58"/>
                  <a:gd name="T52" fmla="*/ 10 w 47"/>
                  <a:gd name="T53" fmla="*/ 47 h 58"/>
                  <a:gd name="T54" fmla="*/ 16 w 47"/>
                  <a:gd name="T55" fmla="*/ 51 h 58"/>
                  <a:gd name="T56" fmla="*/ 22 w 47"/>
                  <a:gd name="T57" fmla="*/ 51 h 58"/>
                  <a:gd name="T58" fmla="*/ 30 w 47"/>
                  <a:gd name="T59" fmla="*/ 51 h 58"/>
                  <a:gd name="T60" fmla="*/ 35 w 47"/>
                  <a:gd name="T61" fmla="*/ 49 h 58"/>
                  <a:gd name="T62" fmla="*/ 39 w 47"/>
                  <a:gd name="T63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8">
                    <a:moveTo>
                      <a:pt x="37" y="58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5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12" y="25"/>
                    </a:lnTo>
                    <a:lnTo>
                      <a:pt x="22" y="25"/>
                    </a:lnTo>
                    <a:lnTo>
                      <a:pt x="39" y="25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7" y="13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0" y="13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1" y="4"/>
                    </a:lnTo>
                    <a:lnTo>
                      <a:pt x="45" y="12"/>
                    </a:lnTo>
                    <a:lnTo>
                      <a:pt x="47" y="19"/>
                    </a:lnTo>
                    <a:lnTo>
                      <a:pt x="47" y="58"/>
                    </a:lnTo>
                    <a:lnTo>
                      <a:pt x="37" y="58"/>
                    </a:lnTo>
                    <a:close/>
                    <a:moveTo>
                      <a:pt x="39" y="31"/>
                    </a:moveTo>
                    <a:lnTo>
                      <a:pt x="22" y="31"/>
                    </a:lnTo>
                    <a:lnTo>
                      <a:pt x="22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7"/>
                    </a:lnTo>
                    <a:lnTo>
                      <a:pt x="12" y="49"/>
                    </a:lnTo>
                    <a:lnTo>
                      <a:pt x="16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9" y="37"/>
                    </a:lnTo>
                    <a:lnTo>
                      <a:pt x="3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296"/>
              <p:cNvSpPr>
                <a:spLocks/>
              </p:cNvSpPr>
              <p:nvPr/>
            </p:nvSpPr>
            <p:spPr bwMode="auto">
              <a:xfrm>
                <a:off x="0" y="2142"/>
                <a:ext cx="287" cy="248"/>
              </a:xfrm>
              <a:custGeom>
                <a:avLst/>
                <a:gdLst>
                  <a:gd name="T0" fmla="*/ 224 w 287"/>
                  <a:gd name="T1" fmla="*/ 248 h 248"/>
                  <a:gd name="T2" fmla="*/ 199 w 287"/>
                  <a:gd name="T3" fmla="*/ 248 h 248"/>
                  <a:gd name="T4" fmla="*/ 144 w 287"/>
                  <a:gd name="T5" fmla="*/ 49 h 248"/>
                  <a:gd name="T6" fmla="*/ 90 w 287"/>
                  <a:gd name="T7" fmla="*/ 248 h 248"/>
                  <a:gd name="T8" fmla="*/ 64 w 287"/>
                  <a:gd name="T9" fmla="*/ 248 h 248"/>
                  <a:gd name="T10" fmla="*/ 0 w 287"/>
                  <a:gd name="T11" fmla="*/ 0 h 248"/>
                  <a:gd name="T12" fmla="*/ 29 w 287"/>
                  <a:gd name="T13" fmla="*/ 0 h 248"/>
                  <a:gd name="T14" fmla="*/ 78 w 287"/>
                  <a:gd name="T15" fmla="*/ 199 h 248"/>
                  <a:gd name="T16" fmla="*/ 133 w 287"/>
                  <a:gd name="T17" fmla="*/ 0 h 248"/>
                  <a:gd name="T18" fmla="*/ 156 w 287"/>
                  <a:gd name="T19" fmla="*/ 0 h 248"/>
                  <a:gd name="T20" fmla="*/ 211 w 287"/>
                  <a:gd name="T21" fmla="*/ 199 h 248"/>
                  <a:gd name="T22" fmla="*/ 260 w 287"/>
                  <a:gd name="T23" fmla="*/ 0 h 248"/>
                  <a:gd name="T24" fmla="*/ 287 w 287"/>
                  <a:gd name="T25" fmla="*/ 0 h 248"/>
                  <a:gd name="T26" fmla="*/ 224 w 287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8">
                    <a:moveTo>
                      <a:pt x="224" y="248"/>
                    </a:moveTo>
                    <a:lnTo>
                      <a:pt x="199" y="248"/>
                    </a:lnTo>
                    <a:lnTo>
                      <a:pt x="144" y="49"/>
                    </a:lnTo>
                    <a:lnTo>
                      <a:pt x="90" y="248"/>
                    </a:lnTo>
                    <a:lnTo>
                      <a:pt x="64" y="24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8" y="199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60" y="0"/>
                    </a:lnTo>
                    <a:lnTo>
                      <a:pt x="287" y="0"/>
                    </a:lnTo>
                    <a:lnTo>
                      <a:pt x="22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97"/>
              <p:cNvSpPr>
                <a:spLocks noEditPoints="1"/>
              </p:cNvSpPr>
              <p:nvPr/>
            </p:nvSpPr>
            <p:spPr bwMode="auto">
              <a:xfrm>
                <a:off x="300" y="2216"/>
                <a:ext cx="141" cy="176"/>
              </a:xfrm>
              <a:custGeom>
                <a:avLst/>
                <a:gdLst>
                  <a:gd name="T0" fmla="*/ 26 w 141"/>
                  <a:gd name="T1" fmla="*/ 94 h 176"/>
                  <a:gd name="T2" fmla="*/ 30 w 141"/>
                  <a:gd name="T3" fmla="*/ 119 h 176"/>
                  <a:gd name="T4" fmla="*/ 40 w 141"/>
                  <a:gd name="T5" fmla="*/ 139 h 176"/>
                  <a:gd name="T6" fmla="*/ 45 w 141"/>
                  <a:gd name="T7" fmla="*/ 145 h 176"/>
                  <a:gd name="T8" fmla="*/ 65 w 141"/>
                  <a:gd name="T9" fmla="*/ 153 h 176"/>
                  <a:gd name="T10" fmla="*/ 77 w 141"/>
                  <a:gd name="T11" fmla="*/ 153 h 176"/>
                  <a:gd name="T12" fmla="*/ 100 w 141"/>
                  <a:gd name="T13" fmla="*/ 149 h 176"/>
                  <a:gd name="T14" fmla="*/ 112 w 141"/>
                  <a:gd name="T15" fmla="*/ 143 h 176"/>
                  <a:gd name="T16" fmla="*/ 139 w 141"/>
                  <a:gd name="T17" fmla="*/ 149 h 176"/>
                  <a:gd name="T18" fmla="*/ 123 w 141"/>
                  <a:gd name="T19" fmla="*/ 160 h 176"/>
                  <a:gd name="T20" fmla="*/ 110 w 141"/>
                  <a:gd name="T21" fmla="*/ 168 h 176"/>
                  <a:gd name="T22" fmla="*/ 75 w 141"/>
                  <a:gd name="T23" fmla="*/ 176 h 176"/>
                  <a:gd name="T24" fmla="*/ 59 w 141"/>
                  <a:gd name="T25" fmla="*/ 174 h 176"/>
                  <a:gd name="T26" fmla="*/ 32 w 141"/>
                  <a:gd name="T27" fmla="*/ 162 h 176"/>
                  <a:gd name="T28" fmla="*/ 20 w 141"/>
                  <a:gd name="T29" fmla="*/ 155 h 176"/>
                  <a:gd name="T30" fmla="*/ 6 w 141"/>
                  <a:gd name="T31" fmla="*/ 127 h 176"/>
                  <a:gd name="T32" fmla="*/ 0 w 141"/>
                  <a:gd name="T33" fmla="*/ 88 h 176"/>
                  <a:gd name="T34" fmla="*/ 2 w 141"/>
                  <a:gd name="T35" fmla="*/ 69 h 176"/>
                  <a:gd name="T36" fmla="*/ 10 w 141"/>
                  <a:gd name="T37" fmla="*/ 36 h 176"/>
                  <a:gd name="T38" fmla="*/ 20 w 141"/>
                  <a:gd name="T39" fmla="*/ 24 h 176"/>
                  <a:gd name="T40" fmla="*/ 41 w 141"/>
                  <a:gd name="T41" fmla="*/ 6 h 176"/>
                  <a:gd name="T42" fmla="*/ 71 w 141"/>
                  <a:gd name="T43" fmla="*/ 0 h 176"/>
                  <a:gd name="T44" fmla="*/ 86 w 141"/>
                  <a:gd name="T45" fmla="*/ 0 h 176"/>
                  <a:gd name="T46" fmla="*/ 112 w 141"/>
                  <a:gd name="T47" fmla="*/ 12 h 176"/>
                  <a:gd name="T48" fmla="*/ 123 w 141"/>
                  <a:gd name="T49" fmla="*/ 22 h 176"/>
                  <a:gd name="T50" fmla="*/ 137 w 141"/>
                  <a:gd name="T51" fmla="*/ 49 h 176"/>
                  <a:gd name="T52" fmla="*/ 141 w 141"/>
                  <a:gd name="T53" fmla="*/ 82 h 176"/>
                  <a:gd name="T54" fmla="*/ 26 w 141"/>
                  <a:gd name="T55" fmla="*/ 94 h 176"/>
                  <a:gd name="T56" fmla="*/ 116 w 141"/>
                  <a:gd name="T57" fmla="*/ 59 h 176"/>
                  <a:gd name="T58" fmla="*/ 112 w 141"/>
                  <a:gd name="T59" fmla="*/ 47 h 176"/>
                  <a:gd name="T60" fmla="*/ 96 w 141"/>
                  <a:gd name="T61" fmla="*/ 28 h 176"/>
                  <a:gd name="T62" fmla="*/ 84 w 141"/>
                  <a:gd name="T63" fmla="*/ 24 h 176"/>
                  <a:gd name="T64" fmla="*/ 71 w 141"/>
                  <a:gd name="T65" fmla="*/ 22 h 176"/>
                  <a:gd name="T66" fmla="*/ 47 w 141"/>
                  <a:gd name="T67" fmla="*/ 28 h 176"/>
                  <a:gd name="T68" fmla="*/ 38 w 141"/>
                  <a:gd name="T69" fmla="*/ 36 h 176"/>
                  <a:gd name="T70" fmla="*/ 32 w 141"/>
                  <a:gd name="T71" fmla="*/ 47 h 176"/>
                  <a:gd name="T72" fmla="*/ 28 w 141"/>
                  <a:gd name="T73" fmla="*/ 59 h 176"/>
                  <a:gd name="T74" fmla="*/ 116 w 141"/>
                  <a:gd name="T75" fmla="*/ 75 h 176"/>
                  <a:gd name="T76" fmla="*/ 116 w 141"/>
                  <a:gd name="T77" fmla="*/ 5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6">
                    <a:moveTo>
                      <a:pt x="26" y="94"/>
                    </a:moveTo>
                    <a:lnTo>
                      <a:pt x="26" y="94"/>
                    </a:lnTo>
                    <a:lnTo>
                      <a:pt x="26" y="108"/>
                    </a:lnTo>
                    <a:lnTo>
                      <a:pt x="30" y="119"/>
                    </a:lnTo>
                    <a:lnTo>
                      <a:pt x="34" y="129"/>
                    </a:lnTo>
                    <a:lnTo>
                      <a:pt x="40" y="139"/>
                    </a:lnTo>
                    <a:lnTo>
                      <a:pt x="40" y="139"/>
                    </a:lnTo>
                    <a:lnTo>
                      <a:pt x="45" y="145"/>
                    </a:lnTo>
                    <a:lnTo>
                      <a:pt x="55" y="149"/>
                    </a:lnTo>
                    <a:lnTo>
                      <a:pt x="65" y="153"/>
                    </a:lnTo>
                    <a:lnTo>
                      <a:pt x="77" y="153"/>
                    </a:lnTo>
                    <a:lnTo>
                      <a:pt x="77" y="153"/>
                    </a:lnTo>
                    <a:lnTo>
                      <a:pt x="90" y="153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112" y="143"/>
                    </a:lnTo>
                    <a:lnTo>
                      <a:pt x="121" y="133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23" y="160"/>
                    </a:lnTo>
                    <a:lnTo>
                      <a:pt x="110" y="168"/>
                    </a:lnTo>
                    <a:lnTo>
                      <a:pt x="110" y="168"/>
                    </a:lnTo>
                    <a:lnTo>
                      <a:pt x="94" y="174"/>
                    </a:lnTo>
                    <a:lnTo>
                      <a:pt x="75" y="176"/>
                    </a:lnTo>
                    <a:lnTo>
                      <a:pt x="75" y="176"/>
                    </a:lnTo>
                    <a:lnTo>
                      <a:pt x="59" y="174"/>
                    </a:lnTo>
                    <a:lnTo>
                      <a:pt x="43" y="170"/>
                    </a:lnTo>
                    <a:lnTo>
                      <a:pt x="32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12" y="141"/>
                    </a:lnTo>
                    <a:lnTo>
                      <a:pt x="6" y="127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4" y="51"/>
                    </a:lnTo>
                    <a:lnTo>
                      <a:pt x="10" y="3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30" y="12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0" y="6"/>
                    </a:lnTo>
                    <a:lnTo>
                      <a:pt x="112" y="1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31" y="34"/>
                    </a:lnTo>
                    <a:lnTo>
                      <a:pt x="137" y="49"/>
                    </a:lnTo>
                    <a:lnTo>
                      <a:pt x="141" y="65"/>
                    </a:lnTo>
                    <a:lnTo>
                      <a:pt x="141" y="82"/>
                    </a:lnTo>
                    <a:lnTo>
                      <a:pt x="141" y="94"/>
                    </a:lnTo>
                    <a:lnTo>
                      <a:pt x="26" y="94"/>
                    </a:lnTo>
                    <a:close/>
                    <a:moveTo>
                      <a:pt x="116" y="59"/>
                    </a:moveTo>
                    <a:lnTo>
                      <a:pt x="116" y="59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4" y="36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84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59" y="24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38" y="36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6" y="75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6" y="59"/>
                    </a:lnTo>
                    <a:lnTo>
                      <a:pt x="116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98"/>
              <p:cNvSpPr>
                <a:spLocks/>
              </p:cNvSpPr>
              <p:nvPr/>
            </p:nvSpPr>
            <p:spPr bwMode="auto">
              <a:xfrm>
                <a:off x="494" y="2142"/>
                <a:ext cx="62" cy="248"/>
              </a:xfrm>
              <a:custGeom>
                <a:avLst/>
                <a:gdLst>
                  <a:gd name="T0" fmla="*/ 43 w 62"/>
                  <a:gd name="T1" fmla="*/ 248 h 248"/>
                  <a:gd name="T2" fmla="*/ 43 w 62"/>
                  <a:gd name="T3" fmla="*/ 248 h 248"/>
                  <a:gd name="T4" fmla="*/ 33 w 62"/>
                  <a:gd name="T5" fmla="*/ 246 h 248"/>
                  <a:gd name="T6" fmla="*/ 25 w 62"/>
                  <a:gd name="T7" fmla="*/ 244 h 248"/>
                  <a:gd name="T8" fmla="*/ 17 w 62"/>
                  <a:gd name="T9" fmla="*/ 240 h 248"/>
                  <a:gd name="T10" fmla="*/ 11 w 62"/>
                  <a:gd name="T11" fmla="*/ 234 h 248"/>
                  <a:gd name="T12" fmla="*/ 11 w 62"/>
                  <a:gd name="T13" fmla="*/ 234 h 248"/>
                  <a:gd name="T14" fmla="*/ 6 w 62"/>
                  <a:gd name="T15" fmla="*/ 229 h 248"/>
                  <a:gd name="T16" fmla="*/ 2 w 62"/>
                  <a:gd name="T17" fmla="*/ 221 h 248"/>
                  <a:gd name="T18" fmla="*/ 0 w 62"/>
                  <a:gd name="T19" fmla="*/ 211 h 248"/>
                  <a:gd name="T20" fmla="*/ 0 w 62"/>
                  <a:gd name="T21" fmla="*/ 201 h 248"/>
                  <a:gd name="T22" fmla="*/ 0 w 62"/>
                  <a:gd name="T23" fmla="*/ 0 h 248"/>
                  <a:gd name="T24" fmla="*/ 25 w 62"/>
                  <a:gd name="T25" fmla="*/ 0 h 248"/>
                  <a:gd name="T26" fmla="*/ 25 w 62"/>
                  <a:gd name="T27" fmla="*/ 201 h 248"/>
                  <a:gd name="T28" fmla="*/ 25 w 62"/>
                  <a:gd name="T29" fmla="*/ 201 h 248"/>
                  <a:gd name="T30" fmla="*/ 27 w 62"/>
                  <a:gd name="T31" fmla="*/ 211 h 248"/>
                  <a:gd name="T32" fmla="*/ 31 w 62"/>
                  <a:gd name="T33" fmla="*/ 219 h 248"/>
                  <a:gd name="T34" fmla="*/ 31 w 62"/>
                  <a:gd name="T35" fmla="*/ 219 h 248"/>
                  <a:gd name="T36" fmla="*/ 37 w 62"/>
                  <a:gd name="T37" fmla="*/ 225 h 248"/>
                  <a:gd name="T38" fmla="*/ 48 w 62"/>
                  <a:gd name="T39" fmla="*/ 227 h 248"/>
                  <a:gd name="T40" fmla="*/ 62 w 62"/>
                  <a:gd name="T41" fmla="*/ 227 h 248"/>
                  <a:gd name="T42" fmla="*/ 62 w 62"/>
                  <a:gd name="T43" fmla="*/ 248 h 248"/>
                  <a:gd name="T44" fmla="*/ 43 w 62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248">
                    <a:moveTo>
                      <a:pt x="43" y="248"/>
                    </a:moveTo>
                    <a:lnTo>
                      <a:pt x="43" y="248"/>
                    </a:lnTo>
                    <a:lnTo>
                      <a:pt x="33" y="246"/>
                    </a:lnTo>
                    <a:lnTo>
                      <a:pt x="25" y="244"/>
                    </a:lnTo>
                    <a:lnTo>
                      <a:pt x="17" y="240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6" y="229"/>
                    </a:lnTo>
                    <a:lnTo>
                      <a:pt x="2" y="221"/>
                    </a:lnTo>
                    <a:lnTo>
                      <a:pt x="0" y="21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7" y="211"/>
                    </a:lnTo>
                    <a:lnTo>
                      <a:pt x="31" y="219"/>
                    </a:lnTo>
                    <a:lnTo>
                      <a:pt x="31" y="219"/>
                    </a:lnTo>
                    <a:lnTo>
                      <a:pt x="37" y="225"/>
                    </a:lnTo>
                    <a:lnTo>
                      <a:pt x="48" y="227"/>
                    </a:lnTo>
                    <a:lnTo>
                      <a:pt x="62" y="227"/>
                    </a:lnTo>
                    <a:lnTo>
                      <a:pt x="62" y="248"/>
                    </a:lnTo>
                    <a:lnTo>
                      <a:pt x="43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99"/>
              <p:cNvSpPr>
                <a:spLocks/>
              </p:cNvSpPr>
              <p:nvPr/>
            </p:nvSpPr>
            <p:spPr bwMode="auto">
              <a:xfrm>
                <a:off x="580" y="2216"/>
                <a:ext cx="132" cy="176"/>
              </a:xfrm>
              <a:custGeom>
                <a:avLst/>
                <a:gdLst>
                  <a:gd name="T0" fmla="*/ 107 w 132"/>
                  <a:gd name="T1" fmla="*/ 170 h 176"/>
                  <a:gd name="T2" fmla="*/ 76 w 132"/>
                  <a:gd name="T3" fmla="*/ 176 h 176"/>
                  <a:gd name="T4" fmla="*/ 60 w 132"/>
                  <a:gd name="T5" fmla="*/ 174 h 176"/>
                  <a:gd name="T6" fmla="*/ 33 w 132"/>
                  <a:gd name="T7" fmla="*/ 162 h 176"/>
                  <a:gd name="T8" fmla="*/ 21 w 132"/>
                  <a:gd name="T9" fmla="*/ 153 h 176"/>
                  <a:gd name="T10" fmla="*/ 5 w 132"/>
                  <a:gd name="T11" fmla="*/ 125 h 176"/>
                  <a:gd name="T12" fmla="*/ 0 w 132"/>
                  <a:gd name="T13" fmla="*/ 88 h 176"/>
                  <a:gd name="T14" fmla="*/ 1 w 132"/>
                  <a:gd name="T15" fmla="*/ 67 h 176"/>
                  <a:gd name="T16" fmla="*/ 11 w 132"/>
                  <a:gd name="T17" fmla="*/ 36 h 176"/>
                  <a:gd name="T18" fmla="*/ 21 w 132"/>
                  <a:gd name="T19" fmla="*/ 22 h 176"/>
                  <a:gd name="T20" fmla="*/ 44 w 132"/>
                  <a:gd name="T21" fmla="*/ 6 h 176"/>
                  <a:gd name="T22" fmla="*/ 76 w 132"/>
                  <a:gd name="T23" fmla="*/ 0 h 176"/>
                  <a:gd name="T24" fmla="*/ 93 w 132"/>
                  <a:gd name="T25" fmla="*/ 0 h 176"/>
                  <a:gd name="T26" fmla="*/ 107 w 132"/>
                  <a:gd name="T27" fmla="*/ 6 h 176"/>
                  <a:gd name="T28" fmla="*/ 132 w 132"/>
                  <a:gd name="T29" fmla="*/ 26 h 176"/>
                  <a:gd name="T30" fmla="*/ 115 w 132"/>
                  <a:gd name="T31" fmla="*/ 41 h 176"/>
                  <a:gd name="T32" fmla="*/ 97 w 132"/>
                  <a:gd name="T33" fmla="*/ 26 h 176"/>
                  <a:gd name="T34" fmla="*/ 87 w 132"/>
                  <a:gd name="T35" fmla="*/ 24 h 176"/>
                  <a:gd name="T36" fmla="*/ 76 w 132"/>
                  <a:gd name="T37" fmla="*/ 22 h 176"/>
                  <a:gd name="T38" fmla="*/ 52 w 132"/>
                  <a:gd name="T39" fmla="*/ 28 h 176"/>
                  <a:gd name="T40" fmla="*/ 37 w 132"/>
                  <a:gd name="T41" fmla="*/ 41 h 176"/>
                  <a:gd name="T42" fmla="*/ 31 w 132"/>
                  <a:gd name="T43" fmla="*/ 51 h 176"/>
                  <a:gd name="T44" fmla="*/ 27 w 132"/>
                  <a:gd name="T45" fmla="*/ 61 h 176"/>
                  <a:gd name="T46" fmla="*/ 25 w 132"/>
                  <a:gd name="T47" fmla="*/ 88 h 176"/>
                  <a:gd name="T48" fmla="*/ 25 w 132"/>
                  <a:gd name="T49" fmla="*/ 102 h 176"/>
                  <a:gd name="T50" fmla="*/ 27 w 132"/>
                  <a:gd name="T51" fmla="*/ 114 h 176"/>
                  <a:gd name="T52" fmla="*/ 37 w 132"/>
                  <a:gd name="T53" fmla="*/ 133 h 176"/>
                  <a:gd name="T54" fmla="*/ 44 w 132"/>
                  <a:gd name="T55" fmla="*/ 143 h 176"/>
                  <a:gd name="T56" fmla="*/ 64 w 132"/>
                  <a:gd name="T57" fmla="*/ 153 h 176"/>
                  <a:gd name="T58" fmla="*/ 76 w 132"/>
                  <a:gd name="T59" fmla="*/ 153 h 176"/>
                  <a:gd name="T60" fmla="*/ 97 w 132"/>
                  <a:gd name="T61" fmla="*/ 149 h 176"/>
                  <a:gd name="T62" fmla="*/ 105 w 132"/>
                  <a:gd name="T63" fmla="*/ 143 h 176"/>
                  <a:gd name="T64" fmla="*/ 132 w 132"/>
                  <a:gd name="T65" fmla="*/ 151 h 176"/>
                  <a:gd name="T66" fmla="*/ 119 w 132"/>
                  <a:gd name="T67" fmla="*/ 162 h 176"/>
                  <a:gd name="T68" fmla="*/ 107 w 132"/>
                  <a:gd name="T69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6">
                    <a:moveTo>
                      <a:pt x="107" y="170"/>
                    </a:moveTo>
                    <a:lnTo>
                      <a:pt x="107" y="170"/>
                    </a:lnTo>
                    <a:lnTo>
                      <a:pt x="93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60" y="174"/>
                    </a:lnTo>
                    <a:lnTo>
                      <a:pt x="44" y="170"/>
                    </a:lnTo>
                    <a:lnTo>
                      <a:pt x="33" y="162"/>
                    </a:lnTo>
                    <a:lnTo>
                      <a:pt x="21" y="153"/>
                    </a:lnTo>
                    <a:lnTo>
                      <a:pt x="21" y="153"/>
                    </a:lnTo>
                    <a:lnTo>
                      <a:pt x="11" y="141"/>
                    </a:lnTo>
                    <a:lnTo>
                      <a:pt x="5" y="125"/>
                    </a:lnTo>
                    <a:lnTo>
                      <a:pt x="1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67"/>
                    </a:lnTo>
                    <a:lnTo>
                      <a:pt x="5" y="51"/>
                    </a:lnTo>
                    <a:lnTo>
                      <a:pt x="11" y="36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33" y="12"/>
                    </a:lnTo>
                    <a:lnTo>
                      <a:pt x="44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3" y="0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9" y="14"/>
                    </a:lnTo>
                    <a:lnTo>
                      <a:pt x="132" y="26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5" y="32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87" y="24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64" y="24"/>
                    </a:lnTo>
                    <a:lnTo>
                      <a:pt x="52" y="28"/>
                    </a:lnTo>
                    <a:lnTo>
                      <a:pt x="44" y="34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1" y="51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5" y="73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10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31" y="125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44" y="143"/>
                    </a:lnTo>
                    <a:lnTo>
                      <a:pt x="52" y="149"/>
                    </a:lnTo>
                    <a:lnTo>
                      <a:pt x="64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87" y="153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105" y="143"/>
                    </a:lnTo>
                    <a:lnTo>
                      <a:pt x="115" y="133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19" y="162"/>
                    </a:lnTo>
                    <a:lnTo>
                      <a:pt x="107" y="170"/>
                    </a:lnTo>
                    <a:lnTo>
                      <a:pt x="107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300"/>
              <p:cNvSpPr>
                <a:spLocks noEditPoints="1"/>
              </p:cNvSpPr>
              <p:nvPr/>
            </p:nvSpPr>
            <p:spPr bwMode="auto">
              <a:xfrm>
                <a:off x="745" y="2216"/>
                <a:ext cx="141" cy="176"/>
              </a:xfrm>
              <a:custGeom>
                <a:avLst/>
                <a:gdLst>
                  <a:gd name="T0" fmla="*/ 137 w 141"/>
                  <a:gd name="T1" fmla="*/ 127 h 176"/>
                  <a:gd name="T2" fmla="*/ 119 w 141"/>
                  <a:gd name="T3" fmla="*/ 157 h 176"/>
                  <a:gd name="T4" fmla="*/ 110 w 141"/>
                  <a:gd name="T5" fmla="*/ 164 h 176"/>
                  <a:gd name="T6" fmla="*/ 84 w 141"/>
                  <a:gd name="T7" fmla="*/ 174 h 176"/>
                  <a:gd name="T8" fmla="*/ 71 w 141"/>
                  <a:gd name="T9" fmla="*/ 176 h 176"/>
                  <a:gd name="T10" fmla="*/ 43 w 141"/>
                  <a:gd name="T11" fmla="*/ 170 h 176"/>
                  <a:gd name="T12" fmla="*/ 22 w 141"/>
                  <a:gd name="T13" fmla="*/ 157 h 176"/>
                  <a:gd name="T14" fmla="*/ 12 w 141"/>
                  <a:gd name="T15" fmla="*/ 143 h 176"/>
                  <a:gd name="T16" fmla="*/ 4 w 141"/>
                  <a:gd name="T17" fmla="*/ 127 h 176"/>
                  <a:gd name="T18" fmla="*/ 0 w 141"/>
                  <a:gd name="T19" fmla="*/ 88 h 176"/>
                  <a:gd name="T20" fmla="*/ 2 w 141"/>
                  <a:gd name="T21" fmla="*/ 67 h 176"/>
                  <a:gd name="T22" fmla="*/ 4 w 141"/>
                  <a:gd name="T23" fmla="*/ 49 h 176"/>
                  <a:gd name="T24" fmla="*/ 22 w 141"/>
                  <a:gd name="T25" fmla="*/ 20 h 176"/>
                  <a:gd name="T26" fmla="*/ 32 w 141"/>
                  <a:gd name="T27" fmla="*/ 10 h 176"/>
                  <a:gd name="T28" fmla="*/ 57 w 141"/>
                  <a:gd name="T29" fmla="*/ 0 h 176"/>
                  <a:gd name="T30" fmla="*/ 71 w 141"/>
                  <a:gd name="T31" fmla="*/ 0 h 176"/>
                  <a:gd name="T32" fmla="*/ 98 w 141"/>
                  <a:gd name="T33" fmla="*/ 4 h 176"/>
                  <a:gd name="T34" fmla="*/ 119 w 141"/>
                  <a:gd name="T35" fmla="*/ 20 h 176"/>
                  <a:gd name="T36" fmla="*/ 129 w 141"/>
                  <a:gd name="T37" fmla="*/ 34 h 176"/>
                  <a:gd name="T38" fmla="*/ 137 w 141"/>
                  <a:gd name="T39" fmla="*/ 49 h 176"/>
                  <a:gd name="T40" fmla="*/ 141 w 141"/>
                  <a:gd name="T41" fmla="*/ 88 h 176"/>
                  <a:gd name="T42" fmla="*/ 139 w 141"/>
                  <a:gd name="T43" fmla="*/ 110 h 176"/>
                  <a:gd name="T44" fmla="*/ 137 w 141"/>
                  <a:gd name="T45" fmla="*/ 127 h 176"/>
                  <a:gd name="T46" fmla="*/ 114 w 141"/>
                  <a:gd name="T47" fmla="*/ 57 h 176"/>
                  <a:gd name="T48" fmla="*/ 102 w 141"/>
                  <a:gd name="T49" fmla="*/ 36 h 176"/>
                  <a:gd name="T50" fmla="*/ 96 w 141"/>
                  <a:gd name="T51" fmla="*/ 30 h 176"/>
                  <a:gd name="T52" fmla="*/ 80 w 141"/>
                  <a:gd name="T53" fmla="*/ 24 h 176"/>
                  <a:gd name="T54" fmla="*/ 71 w 141"/>
                  <a:gd name="T55" fmla="*/ 22 h 176"/>
                  <a:gd name="T56" fmla="*/ 53 w 141"/>
                  <a:gd name="T57" fmla="*/ 26 h 176"/>
                  <a:gd name="T58" fmla="*/ 39 w 141"/>
                  <a:gd name="T59" fmla="*/ 36 h 176"/>
                  <a:gd name="T60" fmla="*/ 34 w 141"/>
                  <a:gd name="T61" fmla="*/ 45 h 176"/>
                  <a:gd name="T62" fmla="*/ 28 w 141"/>
                  <a:gd name="T63" fmla="*/ 57 h 176"/>
                  <a:gd name="T64" fmla="*/ 26 w 141"/>
                  <a:gd name="T65" fmla="*/ 88 h 176"/>
                  <a:gd name="T66" fmla="*/ 26 w 141"/>
                  <a:gd name="T67" fmla="*/ 104 h 176"/>
                  <a:gd name="T68" fmla="*/ 28 w 141"/>
                  <a:gd name="T69" fmla="*/ 119 h 176"/>
                  <a:gd name="T70" fmla="*/ 39 w 141"/>
                  <a:gd name="T71" fmla="*/ 141 h 176"/>
                  <a:gd name="T72" fmla="*/ 45 w 141"/>
                  <a:gd name="T73" fmla="*/ 147 h 176"/>
                  <a:gd name="T74" fmla="*/ 61 w 141"/>
                  <a:gd name="T75" fmla="*/ 153 h 176"/>
                  <a:gd name="T76" fmla="*/ 71 w 141"/>
                  <a:gd name="T77" fmla="*/ 153 h 176"/>
                  <a:gd name="T78" fmla="*/ 88 w 141"/>
                  <a:gd name="T79" fmla="*/ 151 h 176"/>
                  <a:gd name="T80" fmla="*/ 102 w 141"/>
                  <a:gd name="T81" fmla="*/ 141 h 176"/>
                  <a:gd name="T82" fmla="*/ 110 w 141"/>
                  <a:gd name="T83" fmla="*/ 131 h 176"/>
                  <a:gd name="T84" fmla="*/ 114 w 141"/>
                  <a:gd name="T85" fmla="*/ 119 h 176"/>
                  <a:gd name="T86" fmla="*/ 115 w 141"/>
                  <a:gd name="T87" fmla="*/ 88 h 176"/>
                  <a:gd name="T88" fmla="*/ 115 w 141"/>
                  <a:gd name="T89" fmla="*/ 71 h 176"/>
                  <a:gd name="T90" fmla="*/ 114 w 141"/>
                  <a:gd name="T91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6">
                    <a:moveTo>
                      <a:pt x="137" y="127"/>
                    </a:moveTo>
                    <a:lnTo>
                      <a:pt x="137" y="127"/>
                    </a:lnTo>
                    <a:lnTo>
                      <a:pt x="129" y="143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10" y="164"/>
                    </a:lnTo>
                    <a:lnTo>
                      <a:pt x="98" y="170"/>
                    </a:lnTo>
                    <a:lnTo>
                      <a:pt x="84" y="174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57" y="174"/>
                    </a:lnTo>
                    <a:lnTo>
                      <a:pt x="43" y="170"/>
                    </a:lnTo>
                    <a:lnTo>
                      <a:pt x="32" y="164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12" y="143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12" y="3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2" y="10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8" y="4"/>
                    </a:lnTo>
                    <a:lnTo>
                      <a:pt x="110" y="1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9" y="67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39" y="110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4" y="57"/>
                    </a:moveTo>
                    <a:lnTo>
                      <a:pt x="114" y="57"/>
                    </a:lnTo>
                    <a:lnTo>
                      <a:pt x="110" y="4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88" y="26"/>
                    </a:lnTo>
                    <a:lnTo>
                      <a:pt x="80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1" y="24"/>
                    </a:lnTo>
                    <a:lnTo>
                      <a:pt x="53" y="26"/>
                    </a:lnTo>
                    <a:lnTo>
                      <a:pt x="45" y="3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45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6" y="71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104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4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5" y="147"/>
                    </a:lnTo>
                    <a:lnTo>
                      <a:pt x="53" y="151"/>
                    </a:lnTo>
                    <a:lnTo>
                      <a:pt x="61" y="153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80" y="153"/>
                    </a:lnTo>
                    <a:lnTo>
                      <a:pt x="88" y="151"/>
                    </a:lnTo>
                    <a:lnTo>
                      <a:pt x="96" y="147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10" y="131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5" y="104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71"/>
                    </a:lnTo>
                    <a:lnTo>
                      <a:pt x="114" y="57"/>
                    </a:lnTo>
                    <a:lnTo>
                      <a:pt x="11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301"/>
              <p:cNvSpPr>
                <a:spLocks/>
              </p:cNvSpPr>
              <p:nvPr/>
            </p:nvSpPr>
            <p:spPr bwMode="auto">
              <a:xfrm>
                <a:off x="939" y="2216"/>
                <a:ext cx="245" cy="174"/>
              </a:xfrm>
              <a:custGeom>
                <a:avLst/>
                <a:gdLst>
                  <a:gd name="T0" fmla="*/ 220 w 245"/>
                  <a:gd name="T1" fmla="*/ 69 h 174"/>
                  <a:gd name="T2" fmla="*/ 220 w 245"/>
                  <a:gd name="T3" fmla="*/ 57 h 174"/>
                  <a:gd name="T4" fmla="*/ 214 w 245"/>
                  <a:gd name="T5" fmla="*/ 41 h 174"/>
                  <a:gd name="T6" fmla="*/ 208 w 245"/>
                  <a:gd name="T7" fmla="*/ 34 h 174"/>
                  <a:gd name="T8" fmla="*/ 197 w 245"/>
                  <a:gd name="T9" fmla="*/ 26 h 174"/>
                  <a:gd name="T10" fmla="*/ 177 w 245"/>
                  <a:gd name="T11" fmla="*/ 22 h 174"/>
                  <a:gd name="T12" fmla="*/ 169 w 245"/>
                  <a:gd name="T13" fmla="*/ 24 h 174"/>
                  <a:gd name="T14" fmla="*/ 154 w 245"/>
                  <a:gd name="T15" fmla="*/ 30 h 174"/>
                  <a:gd name="T16" fmla="*/ 148 w 245"/>
                  <a:gd name="T17" fmla="*/ 34 h 174"/>
                  <a:gd name="T18" fmla="*/ 138 w 245"/>
                  <a:gd name="T19" fmla="*/ 47 h 174"/>
                  <a:gd name="T20" fmla="*/ 136 w 245"/>
                  <a:gd name="T21" fmla="*/ 65 h 174"/>
                  <a:gd name="T22" fmla="*/ 111 w 245"/>
                  <a:gd name="T23" fmla="*/ 174 h 174"/>
                  <a:gd name="T24" fmla="*/ 111 w 245"/>
                  <a:gd name="T25" fmla="*/ 69 h 174"/>
                  <a:gd name="T26" fmla="*/ 107 w 245"/>
                  <a:gd name="T27" fmla="*/ 49 h 174"/>
                  <a:gd name="T28" fmla="*/ 99 w 245"/>
                  <a:gd name="T29" fmla="*/ 34 h 174"/>
                  <a:gd name="T30" fmla="*/ 93 w 245"/>
                  <a:gd name="T31" fmla="*/ 30 h 174"/>
                  <a:gd name="T32" fmla="*/ 78 w 245"/>
                  <a:gd name="T33" fmla="*/ 24 h 174"/>
                  <a:gd name="T34" fmla="*/ 68 w 245"/>
                  <a:gd name="T35" fmla="*/ 22 h 174"/>
                  <a:gd name="T36" fmla="*/ 50 w 245"/>
                  <a:gd name="T37" fmla="*/ 26 h 174"/>
                  <a:gd name="T38" fmla="*/ 37 w 245"/>
                  <a:gd name="T39" fmla="*/ 34 h 174"/>
                  <a:gd name="T40" fmla="*/ 31 w 245"/>
                  <a:gd name="T41" fmla="*/ 41 h 174"/>
                  <a:gd name="T42" fmla="*/ 25 w 245"/>
                  <a:gd name="T43" fmla="*/ 57 h 174"/>
                  <a:gd name="T44" fmla="*/ 25 w 245"/>
                  <a:gd name="T45" fmla="*/ 174 h 174"/>
                  <a:gd name="T46" fmla="*/ 0 w 245"/>
                  <a:gd name="T47" fmla="*/ 2 h 174"/>
                  <a:gd name="T48" fmla="*/ 25 w 245"/>
                  <a:gd name="T49" fmla="*/ 20 h 174"/>
                  <a:gd name="T50" fmla="*/ 35 w 245"/>
                  <a:gd name="T51" fmla="*/ 12 h 174"/>
                  <a:gd name="T52" fmla="*/ 60 w 245"/>
                  <a:gd name="T53" fmla="*/ 0 h 174"/>
                  <a:gd name="T54" fmla="*/ 74 w 245"/>
                  <a:gd name="T55" fmla="*/ 0 h 174"/>
                  <a:gd name="T56" fmla="*/ 105 w 245"/>
                  <a:gd name="T57" fmla="*/ 6 h 174"/>
                  <a:gd name="T58" fmla="*/ 126 w 245"/>
                  <a:gd name="T59" fmla="*/ 28 h 174"/>
                  <a:gd name="T60" fmla="*/ 138 w 245"/>
                  <a:gd name="T61" fmla="*/ 16 h 174"/>
                  <a:gd name="T62" fmla="*/ 165 w 245"/>
                  <a:gd name="T63" fmla="*/ 2 h 174"/>
                  <a:gd name="T64" fmla="*/ 183 w 245"/>
                  <a:gd name="T65" fmla="*/ 0 h 174"/>
                  <a:gd name="T66" fmla="*/ 206 w 245"/>
                  <a:gd name="T67" fmla="*/ 4 h 174"/>
                  <a:gd name="T68" fmla="*/ 226 w 245"/>
                  <a:gd name="T69" fmla="*/ 16 h 174"/>
                  <a:gd name="T70" fmla="*/ 236 w 245"/>
                  <a:gd name="T71" fmla="*/ 26 h 174"/>
                  <a:gd name="T72" fmla="*/ 243 w 245"/>
                  <a:gd name="T73" fmla="*/ 49 h 174"/>
                  <a:gd name="T74" fmla="*/ 245 w 245"/>
                  <a:gd name="T7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5" h="174">
                    <a:moveTo>
                      <a:pt x="220" y="174"/>
                    </a:moveTo>
                    <a:lnTo>
                      <a:pt x="220" y="69"/>
                    </a:lnTo>
                    <a:lnTo>
                      <a:pt x="220" y="69"/>
                    </a:lnTo>
                    <a:lnTo>
                      <a:pt x="220" y="57"/>
                    </a:lnTo>
                    <a:lnTo>
                      <a:pt x="218" y="49"/>
                    </a:lnTo>
                    <a:lnTo>
                      <a:pt x="214" y="41"/>
                    </a:lnTo>
                    <a:lnTo>
                      <a:pt x="208" y="34"/>
                    </a:lnTo>
                    <a:lnTo>
                      <a:pt x="208" y="34"/>
                    </a:lnTo>
                    <a:lnTo>
                      <a:pt x="202" y="30"/>
                    </a:lnTo>
                    <a:lnTo>
                      <a:pt x="197" y="26"/>
                    </a:lnTo>
                    <a:lnTo>
                      <a:pt x="187" y="24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69" y="24"/>
                    </a:lnTo>
                    <a:lnTo>
                      <a:pt x="161" y="26"/>
                    </a:lnTo>
                    <a:lnTo>
                      <a:pt x="154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42" y="39"/>
                    </a:lnTo>
                    <a:lnTo>
                      <a:pt x="138" y="47"/>
                    </a:lnTo>
                    <a:lnTo>
                      <a:pt x="136" y="55"/>
                    </a:lnTo>
                    <a:lnTo>
                      <a:pt x="136" y="65"/>
                    </a:lnTo>
                    <a:lnTo>
                      <a:pt x="136" y="174"/>
                    </a:lnTo>
                    <a:lnTo>
                      <a:pt x="111" y="1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09" y="57"/>
                    </a:lnTo>
                    <a:lnTo>
                      <a:pt x="107" y="49"/>
                    </a:lnTo>
                    <a:lnTo>
                      <a:pt x="103" y="41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93" y="30"/>
                    </a:lnTo>
                    <a:lnTo>
                      <a:pt x="85" y="26"/>
                    </a:lnTo>
                    <a:lnTo>
                      <a:pt x="78" y="24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58" y="24"/>
                    </a:lnTo>
                    <a:lnTo>
                      <a:pt x="50" y="26"/>
                    </a:lnTo>
                    <a:lnTo>
                      <a:pt x="42" y="30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1" y="41"/>
                    </a:lnTo>
                    <a:lnTo>
                      <a:pt x="29" y="49"/>
                    </a:lnTo>
                    <a:lnTo>
                      <a:pt x="25" y="57"/>
                    </a:lnTo>
                    <a:lnTo>
                      <a:pt x="25" y="69"/>
                    </a:lnTo>
                    <a:lnTo>
                      <a:pt x="25" y="174"/>
                    </a:lnTo>
                    <a:lnTo>
                      <a:pt x="0" y="174"/>
                    </a:lnTo>
                    <a:lnTo>
                      <a:pt x="0" y="2"/>
                    </a:lnTo>
                    <a:lnTo>
                      <a:pt x="25" y="2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35" y="12"/>
                    </a:lnTo>
                    <a:lnTo>
                      <a:pt x="46" y="4"/>
                    </a:lnTo>
                    <a:lnTo>
                      <a:pt x="6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91" y="2"/>
                    </a:lnTo>
                    <a:lnTo>
                      <a:pt x="105" y="6"/>
                    </a:lnTo>
                    <a:lnTo>
                      <a:pt x="117" y="16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38" y="16"/>
                    </a:lnTo>
                    <a:lnTo>
                      <a:pt x="150" y="6"/>
                    </a:lnTo>
                    <a:lnTo>
                      <a:pt x="165" y="2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8" y="8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36" y="26"/>
                    </a:lnTo>
                    <a:lnTo>
                      <a:pt x="241" y="37"/>
                    </a:lnTo>
                    <a:lnTo>
                      <a:pt x="243" y="49"/>
                    </a:lnTo>
                    <a:lnTo>
                      <a:pt x="245" y="63"/>
                    </a:lnTo>
                    <a:lnTo>
                      <a:pt x="245" y="174"/>
                    </a:lnTo>
                    <a:lnTo>
                      <a:pt x="2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302"/>
              <p:cNvSpPr>
                <a:spLocks noEditPoints="1"/>
              </p:cNvSpPr>
              <p:nvPr/>
            </p:nvSpPr>
            <p:spPr bwMode="auto">
              <a:xfrm>
                <a:off x="1235" y="2216"/>
                <a:ext cx="141" cy="176"/>
              </a:xfrm>
              <a:custGeom>
                <a:avLst/>
                <a:gdLst>
                  <a:gd name="T0" fmla="*/ 25 w 141"/>
                  <a:gd name="T1" fmla="*/ 94 h 176"/>
                  <a:gd name="T2" fmla="*/ 29 w 141"/>
                  <a:gd name="T3" fmla="*/ 119 h 176"/>
                  <a:gd name="T4" fmla="*/ 39 w 141"/>
                  <a:gd name="T5" fmla="*/ 139 h 176"/>
                  <a:gd name="T6" fmla="*/ 47 w 141"/>
                  <a:gd name="T7" fmla="*/ 145 h 176"/>
                  <a:gd name="T8" fmla="*/ 65 w 141"/>
                  <a:gd name="T9" fmla="*/ 153 h 176"/>
                  <a:gd name="T10" fmla="*/ 76 w 141"/>
                  <a:gd name="T11" fmla="*/ 153 h 176"/>
                  <a:gd name="T12" fmla="*/ 102 w 141"/>
                  <a:gd name="T13" fmla="*/ 149 h 176"/>
                  <a:gd name="T14" fmla="*/ 111 w 141"/>
                  <a:gd name="T15" fmla="*/ 143 h 176"/>
                  <a:gd name="T16" fmla="*/ 139 w 141"/>
                  <a:gd name="T17" fmla="*/ 149 h 176"/>
                  <a:gd name="T18" fmla="*/ 125 w 141"/>
                  <a:gd name="T19" fmla="*/ 160 h 176"/>
                  <a:gd name="T20" fmla="*/ 111 w 141"/>
                  <a:gd name="T21" fmla="*/ 168 h 176"/>
                  <a:gd name="T22" fmla="*/ 76 w 141"/>
                  <a:gd name="T23" fmla="*/ 176 h 176"/>
                  <a:gd name="T24" fmla="*/ 59 w 141"/>
                  <a:gd name="T25" fmla="*/ 174 h 176"/>
                  <a:gd name="T26" fmla="*/ 31 w 141"/>
                  <a:gd name="T27" fmla="*/ 162 h 176"/>
                  <a:gd name="T28" fmla="*/ 20 w 141"/>
                  <a:gd name="T29" fmla="*/ 155 h 176"/>
                  <a:gd name="T30" fmla="*/ 6 w 141"/>
                  <a:gd name="T31" fmla="*/ 127 h 176"/>
                  <a:gd name="T32" fmla="*/ 0 w 141"/>
                  <a:gd name="T33" fmla="*/ 88 h 176"/>
                  <a:gd name="T34" fmla="*/ 2 w 141"/>
                  <a:gd name="T35" fmla="*/ 69 h 176"/>
                  <a:gd name="T36" fmla="*/ 12 w 141"/>
                  <a:gd name="T37" fmla="*/ 36 h 176"/>
                  <a:gd name="T38" fmla="*/ 20 w 141"/>
                  <a:gd name="T39" fmla="*/ 24 h 176"/>
                  <a:gd name="T40" fmla="*/ 41 w 141"/>
                  <a:gd name="T41" fmla="*/ 6 h 176"/>
                  <a:gd name="T42" fmla="*/ 70 w 141"/>
                  <a:gd name="T43" fmla="*/ 0 h 176"/>
                  <a:gd name="T44" fmla="*/ 86 w 141"/>
                  <a:gd name="T45" fmla="*/ 0 h 176"/>
                  <a:gd name="T46" fmla="*/ 113 w 141"/>
                  <a:gd name="T47" fmla="*/ 12 h 176"/>
                  <a:gd name="T48" fmla="*/ 123 w 141"/>
                  <a:gd name="T49" fmla="*/ 22 h 176"/>
                  <a:gd name="T50" fmla="*/ 137 w 141"/>
                  <a:gd name="T51" fmla="*/ 49 h 176"/>
                  <a:gd name="T52" fmla="*/ 141 w 141"/>
                  <a:gd name="T53" fmla="*/ 82 h 176"/>
                  <a:gd name="T54" fmla="*/ 25 w 141"/>
                  <a:gd name="T55" fmla="*/ 94 h 176"/>
                  <a:gd name="T56" fmla="*/ 115 w 141"/>
                  <a:gd name="T57" fmla="*/ 59 h 176"/>
                  <a:gd name="T58" fmla="*/ 111 w 141"/>
                  <a:gd name="T59" fmla="*/ 47 h 176"/>
                  <a:gd name="T60" fmla="*/ 96 w 141"/>
                  <a:gd name="T61" fmla="*/ 28 h 176"/>
                  <a:gd name="T62" fmla="*/ 84 w 141"/>
                  <a:gd name="T63" fmla="*/ 24 h 176"/>
                  <a:gd name="T64" fmla="*/ 70 w 141"/>
                  <a:gd name="T65" fmla="*/ 22 h 176"/>
                  <a:gd name="T66" fmla="*/ 47 w 141"/>
                  <a:gd name="T67" fmla="*/ 28 h 176"/>
                  <a:gd name="T68" fmla="*/ 37 w 141"/>
                  <a:gd name="T69" fmla="*/ 36 h 176"/>
                  <a:gd name="T70" fmla="*/ 31 w 141"/>
                  <a:gd name="T71" fmla="*/ 47 h 176"/>
                  <a:gd name="T72" fmla="*/ 27 w 141"/>
                  <a:gd name="T73" fmla="*/ 59 h 176"/>
                  <a:gd name="T74" fmla="*/ 117 w 141"/>
                  <a:gd name="T75" fmla="*/ 75 h 176"/>
                  <a:gd name="T76" fmla="*/ 115 w 141"/>
                  <a:gd name="T77" fmla="*/ 5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6">
                    <a:moveTo>
                      <a:pt x="25" y="94"/>
                    </a:moveTo>
                    <a:lnTo>
                      <a:pt x="25" y="94"/>
                    </a:lnTo>
                    <a:lnTo>
                      <a:pt x="27" y="108"/>
                    </a:lnTo>
                    <a:lnTo>
                      <a:pt x="29" y="119"/>
                    </a:lnTo>
                    <a:lnTo>
                      <a:pt x="33" y="129"/>
                    </a:lnTo>
                    <a:lnTo>
                      <a:pt x="39" y="139"/>
                    </a:lnTo>
                    <a:lnTo>
                      <a:pt x="39" y="139"/>
                    </a:lnTo>
                    <a:lnTo>
                      <a:pt x="47" y="145"/>
                    </a:lnTo>
                    <a:lnTo>
                      <a:pt x="55" y="149"/>
                    </a:lnTo>
                    <a:lnTo>
                      <a:pt x="65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90" y="153"/>
                    </a:lnTo>
                    <a:lnTo>
                      <a:pt x="102" y="149"/>
                    </a:lnTo>
                    <a:lnTo>
                      <a:pt x="102" y="149"/>
                    </a:lnTo>
                    <a:lnTo>
                      <a:pt x="111" y="143"/>
                    </a:lnTo>
                    <a:lnTo>
                      <a:pt x="121" y="133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25" y="160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96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59" y="174"/>
                    </a:lnTo>
                    <a:lnTo>
                      <a:pt x="45" y="170"/>
                    </a:lnTo>
                    <a:lnTo>
                      <a:pt x="31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12" y="141"/>
                    </a:lnTo>
                    <a:lnTo>
                      <a:pt x="6" y="127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6" y="51"/>
                    </a:lnTo>
                    <a:lnTo>
                      <a:pt x="12" y="3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100" y="6"/>
                    </a:lnTo>
                    <a:lnTo>
                      <a:pt x="113" y="1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31" y="34"/>
                    </a:lnTo>
                    <a:lnTo>
                      <a:pt x="137" y="49"/>
                    </a:lnTo>
                    <a:lnTo>
                      <a:pt x="141" y="65"/>
                    </a:lnTo>
                    <a:lnTo>
                      <a:pt x="141" y="82"/>
                    </a:lnTo>
                    <a:lnTo>
                      <a:pt x="141" y="94"/>
                    </a:lnTo>
                    <a:lnTo>
                      <a:pt x="25" y="94"/>
                    </a:lnTo>
                    <a:close/>
                    <a:moveTo>
                      <a:pt x="115" y="59"/>
                    </a:moveTo>
                    <a:lnTo>
                      <a:pt x="115" y="59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6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84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59" y="24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37" y="36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75"/>
                    </a:lnTo>
                    <a:lnTo>
                      <a:pt x="117" y="75"/>
                    </a:lnTo>
                    <a:lnTo>
                      <a:pt x="117" y="75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303"/>
              <p:cNvSpPr>
                <a:spLocks noEditPoints="1"/>
              </p:cNvSpPr>
              <p:nvPr/>
            </p:nvSpPr>
            <p:spPr bwMode="auto">
              <a:xfrm>
                <a:off x="12" y="2456"/>
                <a:ext cx="82" cy="121"/>
              </a:xfrm>
              <a:custGeom>
                <a:avLst/>
                <a:gdLst>
                  <a:gd name="T0" fmla="*/ 72 w 82"/>
                  <a:gd name="T1" fmla="*/ 114 h 121"/>
                  <a:gd name="T2" fmla="*/ 62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60 w 82"/>
                  <a:gd name="T11" fmla="*/ 2 h 121"/>
                  <a:gd name="T12" fmla="*/ 70 w 82"/>
                  <a:gd name="T13" fmla="*/ 10 h 121"/>
                  <a:gd name="T14" fmla="*/ 76 w 82"/>
                  <a:gd name="T15" fmla="*/ 14 h 121"/>
                  <a:gd name="T16" fmla="*/ 80 w 82"/>
                  <a:gd name="T17" fmla="*/ 26 h 121"/>
                  <a:gd name="T18" fmla="*/ 80 w 82"/>
                  <a:gd name="T19" fmla="*/ 34 h 121"/>
                  <a:gd name="T20" fmla="*/ 76 w 82"/>
                  <a:gd name="T21" fmla="*/ 49 h 121"/>
                  <a:gd name="T22" fmla="*/ 70 w 82"/>
                  <a:gd name="T23" fmla="*/ 55 h 121"/>
                  <a:gd name="T24" fmla="*/ 62 w 82"/>
                  <a:gd name="T25" fmla="*/ 59 h 121"/>
                  <a:gd name="T26" fmla="*/ 78 w 82"/>
                  <a:gd name="T27" fmla="*/ 71 h 121"/>
                  <a:gd name="T28" fmla="*/ 82 w 82"/>
                  <a:gd name="T29" fmla="*/ 78 h 121"/>
                  <a:gd name="T30" fmla="*/ 82 w 82"/>
                  <a:gd name="T31" fmla="*/ 88 h 121"/>
                  <a:gd name="T32" fmla="*/ 80 w 82"/>
                  <a:gd name="T33" fmla="*/ 102 h 121"/>
                  <a:gd name="T34" fmla="*/ 72 w 82"/>
                  <a:gd name="T35" fmla="*/ 114 h 121"/>
                  <a:gd name="T36" fmla="*/ 62 w 82"/>
                  <a:gd name="T37" fmla="*/ 18 h 121"/>
                  <a:gd name="T38" fmla="*/ 54 w 82"/>
                  <a:gd name="T39" fmla="*/ 14 h 121"/>
                  <a:gd name="T40" fmla="*/ 13 w 82"/>
                  <a:gd name="T41" fmla="*/ 12 h 121"/>
                  <a:gd name="T42" fmla="*/ 45 w 82"/>
                  <a:gd name="T43" fmla="*/ 55 h 121"/>
                  <a:gd name="T44" fmla="*/ 54 w 82"/>
                  <a:gd name="T45" fmla="*/ 53 h 121"/>
                  <a:gd name="T46" fmla="*/ 62 w 82"/>
                  <a:gd name="T47" fmla="*/ 49 h 121"/>
                  <a:gd name="T48" fmla="*/ 68 w 82"/>
                  <a:gd name="T49" fmla="*/ 34 h 121"/>
                  <a:gd name="T50" fmla="*/ 66 w 82"/>
                  <a:gd name="T51" fmla="*/ 24 h 121"/>
                  <a:gd name="T52" fmla="*/ 62 w 82"/>
                  <a:gd name="T53" fmla="*/ 18 h 121"/>
                  <a:gd name="T54" fmla="*/ 62 w 82"/>
                  <a:gd name="T55" fmla="*/ 71 h 121"/>
                  <a:gd name="T56" fmla="*/ 45 w 82"/>
                  <a:gd name="T57" fmla="*/ 65 h 121"/>
                  <a:gd name="T58" fmla="*/ 13 w 82"/>
                  <a:gd name="T59" fmla="*/ 110 h 121"/>
                  <a:gd name="T60" fmla="*/ 45 w 82"/>
                  <a:gd name="T61" fmla="*/ 110 h 121"/>
                  <a:gd name="T62" fmla="*/ 62 w 82"/>
                  <a:gd name="T63" fmla="*/ 104 h 121"/>
                  <a:gd name="T64" fmla="*/ 68 w 82"/>
                  <a:gd name="T65" fmla="*/ 96 h 121"/>
                  <a:gd name="T66" fmla="*/ 70 w 82"/>
                  <a:gd name="T67" fmla="*/ 88 h 121"/>
                  <a:gd name="T68" fmla="*/ 62 w 82"/>
                  <a:gd name="T69" fmla="*/ 7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4"/>
                    </a:moveTo>
                    <a:lnTo>
                      <a:pt x="72" y="114"/>
                    </a:lnTo>
                    <a:lnTo>
                      <a:pt x="68" y="116"/>
                    </a:lnTo>
                    <a:lnTo>
                      <a:pt x="62" y="119"/>
                    </a:lnTo>
                    <a:lnTo>
                      <a:pt x="54" y="121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6" y="14"/>
                    </a:lnTo>
                    <a:lnTo>
                      <a:pt x="78" y="20"/>
                    </a:lnTo>
                    <a:lnTo>
                      <a:pt x="80" y="26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41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0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70" y="6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2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6"/>
                    </a:lnTo>
                    <a:lnTo>
                      <a:pt x="80" y="102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72" y="114"/>
                    </a:lnTo>
                    <a:close/>
                    <a:moveTo>
                      <a:pt x="62" y="18"/>
                    </a:moveTo>
                    <a:lnTo>
                      <a:pt x="62" y="18"/>
                    </a:lnTo>
                    <a:lnTo>
                      <a:pt x="54" y="14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54" y="53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6" y="41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24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  <a:moveTo>
                      <a:pt x="62" y="71"/>
                    </a:moveTo>
                    <a:lnTo>
                      <a:pt x="62" y="71"/>
                    </a:lnTo>
                    <a:lnTo>
                      <a:pt x="56" y="67"/>
                    </a:lnTo>
                    <a:lnTo>
                      <a:pt x="45" y="65"/>
                    </a:lnTo>
                    <a:lnTo>
                      <a:pt x="13" y="65"/>
                    </a:lnTo>
                    <a:lnTo>
                      <a:pt x="13" y="110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56" y="108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8" y="96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78"/>
                    </a:lnTo>
                    <a:lnTo>
                      <a:pt x="62" y="71"/>
                    </a:lnTo>
                    <a:lnTo>
                      <a:pt x="62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304"/>
              <p:cNvSpPr>
                <a:spLocks noEditPoints="1"/>
              </p:cNvSpPr>
              <p:nvPr/>
            </p:nvSpPr>
            <p:spPr bwMode="auto">
              <a:xfrm>
                <a:off x="121" y="2456"/>
                <a:ext cx="14" cy="121"/>
              </a:xfrm>
              <a:custGeom>
                <a:avLst/>
                <a:gdLst>
                  <a:gd name="T0" fmla="*/ 0 w 14"/>
                  <a:gd name="T1" fmla="*/ 14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4 h 121"/>
                  <a:gd name="T8" fmla="*/ 0 w 14"/>
                  <a:gd name="T9" fmla="*/ 14 h 121"/>
                  <a:gd name="T10" fmla="*/ 2 w 14"/>
                  <a:gd name="T11" fmla="*/ 121 h 121"/>
                  <a:gd name="T12" fmla="*/ 2 w 14"/>
                  <a:gd name="T13" fmla="*/ 38 h 121"/>
                  <a:gd name="T14" fmla="*/ 14 w 14"/>
                  <a:gd name="T15" fmla="*/ 38 h 121"/>
                  <a:gd name="T16" fmla="*/ 14 w 14"/>
                  <a:gd name="T17" fmla="*/ 121 h 121"/>
                  <a:gd name="T18" fmla="*/ 2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2" y="121"/>
                    </a:moveTo>
                    <a:lnTo>
                      <a:pt x="2" y="38"/>
                    </a:lnTo>
                    <a:lnTo>
                      <a:pt x="14" y="38"/>
                    </a:lnTo>
                    <a:lnTo>
                      <a:pt x="14" y="121"/>
                    </a:lnTo>
                    <a:lnTo>
                      <a:pt x="2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305"/>
              <p:cNvSpPr>
                <a:spLocks noEditPoints="1"/>
              </p:cNvSpPr>
              <p:nvPr/>
            </p:nvSpPr>
            <p:spPr bwMode="auto">
              <a:xfrm>
                <a:off x="160" y="2494"/>
                <a:ext cx="68" cy="83"/>
              </a:xfrm>
              <a:custGeom>
                <a:avLst/>
                <a:gdLst>
                  <a:gd name="T0" fmla="*/ 14 w 68"/>
                  <a:gd name="T1" fmla="*/ 44 h 83"/>
                  <a:gd name="T2" fmla="*/ 20 w 68"/>
                  <a:gd name="T3" fmla="*/ 66 h 83"/>
                  <a:gd name="T4" fmla="*/ 27 w 68"/>
                  <a:gd name="T5" fmla="*/ 72 h 83"/>
                  <a:gd name="T6" fmla="*/ 37 w 68"/>
                  <a:gd name="T7" fmla="*/ 74 h 83"/>
                  <a:gd name="T8" fmla="*/ 49 w 68"/>
                  <a:gd name="T9" fmla="*/ 72 h 83"/>
                  <a:gd name="T10" fmla="*/ 59 w 68"/>
                  <a:gd name="T11" fmla="*/ 64 h 83"/>
                  <a:gd name="T12" fmla="*/ 68 w 68"/>
                  <a:gd name="T13" fmla="*/ 72 h 83"/>
                  <a:gd name="T14" fmla="*/ 55 w 68"/>
                  <a:gd name="T15" fmla="*/ 81 h 83"/>
                  <a:gd name="T16" fmla="*/ 47 w 68"/>
                  <a:gd name="T17" fmla="*/ 83 h 83"/>
                  <a:gd name="T18" fmla="*/ 37 w 68"/>
                  <a:gd name="T19" fmla="*/ 83 h 83"/>
                  <a:gd name="T20" fmla="*/ 21 w 68"/>
                  <a:gd name="T21" fmla="*/ 81 h 83"/>
                  <a:gd name="T22" fmla="*/ 10 w 68"/>
                  <a:gd name="T23" fmla="*/ 74 h 83"/>
                  <a:gd name="T24" fmla="*/ 6 w 68"/>
                  <a:gd name="T25" fmla="*/ 68 h 83"/>
                  <a:gd name="T26" fmla="*/ 2 w 68"/>
                  <a:gd name="T27" fmla="*/ 52 h 83"/>
                  <a:gd name="T28" fmla="*/ 0 w 68"/>
                  <a:gd name="T29" fmla="*/ 42 h 83"/>
                  <a:gd name="T30" fmla="*/ 4 w 68"/>
                  <a:gd name="T31" fmla="*/ 23 h 83"/>
                  <a:gd name="T32" fmla="*/ 10 w 68"/>
                  <a:gd name="T33" fmla="*/ 11 h 83"/>
                  <a:gd name="T34" fmla="*/ 16 w 68"/>
                  <a:gd name="T35" fmla="*/ 5 h 83"/>
                  <a:gd name="T36" fmla="*/ 27 w 68"/>
                  <a:gd name="T37" fmla="*/ 0 h 83"/>
                  <a:gd name="T38" fmla="*/ 35 w 68"/>
                  <a:gd name="T39" fmla="*/ 0 h 83"/>
                  <a:gd name="T40" fmla="*/ 49 w 68"/>
                  <a:gd name="T41" fmla="*/ 1 h 83"/>
                  <a:gd name="T42" fmla="*/ 60 w 68"/>
                  <a:gd name="T43" fmla="*/ 9 h 83"/>
                  <a:gd name="T44" fmla="*/ 64 w 68"/>
                  <a:gd name="T45" fmla="*/ 15 h 83"/>
                  <a:gd name="T46" fmla="*/ 68 w 68"/>
                  <a:gd name="T47" fmla="*/ 31 h 83"/>
                  <a:gd name="T48" fmla="*/ 68 w 68"/>
                  <a:gd name="T49" fmla="*/ 44 h 83"/>
                  <a:gd name="T50" fmla="*/ 57 w 68"/>
                  <a:gd name="T51" fmla="*/ 29 h 83"/>
                  <a:gd name="T52" fmla="*/ 55 w 68"/>
                  <a:gd name="T53" fmla="*/ 23 h 83"/>
                  <a:gd name="T54" fmla="*/ 51 w 68"/>
                  <a:gd name="T55" fmla="*/ 17 h 83"/>
                  <a:gd name="T56" fmla="*/ 47 w 68"/>
                  <a:gd name="T57" fmla="*/ 13 h 83"/>
                  <a:gd name="T58" fmla="*/ 35 w 68"/>
                  <a:gd name="T59" fmla="*/ 9 h 83"/>
                  <a:gd name="T60" fmla="*/ 29 w 68"/>
                  <a:gd name="T61" fmla="*/ 11 h 83"/>
                  <a:gd name="T62" fmla="*/ 23 w 68"/>
                  <a:gd name="T63" fmla="*/ 13 h 83"/>
                  <a:gd name="T64" fmla="*/ 16 w 68"/>
                  <a:gd name="T65" fmla="*/ 23 h 83"/>
                  <a:gd name="T66" fmla="*/ 14 w 68"/>
                  <a:gd name="T67" fmla="*/ 29 h 83"/>
                  <a:gd name="T68" fmla="*/ 14 w 68"/>
                  <a:gd name="T69" fmla="*/ 37 h 83"/>
                  <a:gd name="T70" fmla="*/ 57 w 68"/>
                  <a:gd name="T71" fmla="*/ 37 h 83"/>
                  <a:gd name="T72" fmla="*/ 57 w 68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3">
                    <a:moveTo>
                      <a:pt x="14" y="44"/>
                    </a:moveTo>
                    <a:lnTo>
                      <a:pt x="14" y="44"/>
                    </a:lnTo>
                    <a:lnTo>
                      <a:pt x="14" y="5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0" y="78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47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29" y="83"/>
                    </a:lnTo>
                    <a:lnTo>
                      <a:pt x="21" y="81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2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4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6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5" y="5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14" y="44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9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306"/>
              <p:cNvSpPr>
                <a:spLocks/>
              </p:cNvSpPr>
              <p:nvPr/>
            </p:nvSpPr>
            <p:spPr bwMode="auto">
              <a:xfrm>
                <a:off x="256" y="2494"/>
                <a:ext cx="64" cy="83"/>
              </a:xfrm>
              <a:custGeom>
                <a:avLst/>
                <a:gdLst>
                  <a:gd name="T0" fmla="*/ 52 w 64"/>
                  <a:gd name="T1" fmla="*/ 83 h 83"/>
                  <a:gd name="T2" fmla="*/ 52 w 64"/>
                  <a:gd name="T3" fmla="*/ 33 h 83"/>
                  <a:gd name="T4" fmla="*/ 52 w 64"/>
                  <a:gd name="T5" fmla="*/ 33 h 83"/>
                  <a:gd name="T6" fmla="*/ 50 w 64"/>
                  <a:gd name="T7" fmla="*/ 23 h 83"/>
                  <a:gd name="T8" fmla="*/ 46 w 64"/>
                  <a:gd name="T9" fmla="*/ 15 h 83"/>
                  <a:gd name="T10" fmla="*/ 46 w 64"/>
                  <a:gd name="T11" fmla="*/ 15 h 83"/>
                  <a:gd name="T12" fmla="*/ 41 w 64"/>
                  <a:gd name="T13" fmla="*/ 11 h 83"/>
                  <a:gd name="T14" fmla="*/ 31 w 64"/>
                  <a:gd name="T15" fmla="*/ 9 h 83"/>
                  <a:gd name="T16" fmla="*/ 31 w 64"/>
                  <a:gd name="T17" fmla="*/ 9 h 83"/>
                  <a:gd name="T18" fmla="*/ 23 w 64"/>
                  <a:gd name="T19" fmla="*/ 11 h 83"/>
                  <a:gd name="T20" fmla="*/ 17 w 64"/>
                  <a:gd name="T21" fmla="*/ 15 h 83"/>
                  <a:gd name="T22" fmla="*/ 17 w 64"/>
                  <a:gd name="T23" fmla="*/ 15 h 83"/>
                  <a:gd name="T24" fmla="*/ 13 w 64"/>
                  <a:gd name="T25" fmla="*/ 23 h 83"/>
                  <a:gd name="T26" fmla="*/ 11 w 64"/>
                  <a:gd name="T27" fmla="*/ 33 h 83"/>
                  <a:gd name="T28" fmla="*/ 11 w 64"/>
                  <a:gd name="T29" fmla="*/ 83 h 83"/>
                  <a:gd name="T30" fmla="*/ 0 w 64"/>
                  <a:gd name="T31" fmla="*/ 83 h 83"/>
                  <a:gd name="T32" fmla="*/ 0 w 64"/>
                  <a:gd name="T33" fmla="*/ 0 h 83"/>
                  <a:gd name="T34" fmla="*/ 11 w 64"/>
                  <a:gd name="T35" fmla="*/ 0 h 83"/>
                  <a:gd name="T36" fmla="*/ 11 w 64"/>
                  <a:gd name="T37" fmla="*/ 9 h 83"/>
                  <a:gd name="T38" fmla="*/ 11 w 64"/>
                  <a:gd name="T39" fmla="*/ 9 h 83"/>
                  <a:gd name="T40" fmla="*/ 15 w 64"/>
                  <a:gd name="T41" fmla="*/ 5 h 83"/>
                  <a:gd name="T42" fmla="*/ 21 w 64"/>
                  <a:gd name="T43" fmla="*/ 1 h 83"/>
                  <a:gd name="T44" fmla="*/ 27 w 64"/>
                  <a:gd name="T45" fmla="*/ 0 h 83"/>
                  <a:gd name="T46" fmla="*/ 35 w 64"/>
                  <a:gd name="T47" fmla="*/ 0 h 83"/>
                  <a:gd name="T48" fmla="*/ 35 w 64"/>
                  <a:gd name="T49" fmla="*/ 0 h 83"/>
                  <a:gd name="T50" fmla="*/ 46 w 64"/>
                  <a:gd name="T51" fmla="*/ 1 h 83"/>
                  <a:gd name="T52" fmla="*/ 52 w 64"/>
                  <a:gd name="T53" fmla="*/ 3 h 83"/>
                  <a:gd name="T54" fmla="*/ 56 w 64"/>
                  <a:gd name="T55" fmla="*/ 7 h 83"/>
                  <a:gd name="T56" fmla="*/ 56 w 64"/>
                  <a:gd name="T57" fmla="*/ 7 h 83"/>
                  <a:gd name="T58" fmla="*/ 60 w 64"/>
                  <a:gd name="T59" fmla="*/ 11 h 83"/>
                  <a:gd name="T60" fmla="*/ 62 w 64"/>
                  <a:gd name="T61" fmla="*/ 17 h 83"/>
                  <a:gd name="T62" fmla="*/ 64 w 64"/>
                  <a:gd name="T63" fmla="*/ 23 h 83"/>
                  <a:gd name="T64" fmla="*/ 64 w 64"/>
                  <a:gd name="T65" fmla="*/ 31 h 83"/>
                  <a:gd name="T66" fmla="*/ 64 w 64"/>
                  <a:gd name="T67" fmla="*/ 83 h 83"/>
                  <a:gd name="T68" fmla="*/ 52 w 64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3">
                    <a:moveTo>
                      <a:pt x="52" y="83"/>
                    </a:moveTo>
                    <a:lnTo>
                      <a:pt x="52" y="3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1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3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3" y="23"/>
                    </a:lnTo>
                    <a:lnTo>
                      <a:pt x="11" y="33"/>
                    </a:lnTo>
                    <a:lnTo>
                      <a:pt x="11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5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60" y="11"/>
                    </a:lnTo>
                    <a:lnTo>
                      <a:pt x="62" y="17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64" y="83"/>
                    </a:lnTo>
                    <a:lnTo>
                      <a:pt x="52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307"/>
              <p:cNvSpPr>
                <a:spLocks/>
              </p:cNvSpPr>
              <p:nvPr/>
            </p:nvSpPr>
            <p:spPr bwMode="auto">
              <a:xfrm>
                <a:off x="336" y="2494"/>
                <a:ext cx="72" cy="83"/>
              </a:xfrm>
              <a:custGeom>
                <a:avLst/>
                <a:gdLst>
                  <a:gd name="T0" fmla="*/ 43 w 72"/>
                  <a:gd name="T1" fmla="*/ 83 h 83"/>
                  <a:gd name="T2" fmla="*/ 31 w 72"/>
                  <a:gd name="T3" fmla="*/ 83 h 83"/>
                  <a:gd name="T4" fmla="*/ 0 w 72"/>
                  <a:gd name="T5" fmla="*/ 0 h 83"/>
                  <a:gd name="T6" fmla="*/ 13 w 72"/>
                  <a:gd name="T7" fmla="*/ 0 h 83"/>
                  <a:gd name="T8" fmla="*/ 37 w 72"/>
                  <a:gd name="T9" fmla="*/ 68 h 83"/>
                  <a:gd name="T10" fmla="*/ 60 w 72"/>
                  <a:gd name="T11" fmla="*/ 0 h 83"/>
                  <a:gd name="T12" fmla="*/ 72 w 72"/>
                  <a:gd name="T13" fmla="*/ 0 h 83"/>
                  <a:gd name="T14" fmla="*/ 43 w 72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3">
                    <a:moveTo>
                      <a:pt x="43" y="83"/>
                    </a:moveTo>
                    <a:lnTo>
                      <a:pt x="31" y="8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7" y="68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43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308"/>
              <p:cNvSpPr>
                <a:spLocks noEditPoints="1"/>
              </p:cNvSpPr>
              <p:nvPr/>
            </p:nvSpPr>
            <p:spPr bwMode="auto">
              <a:xfrm>
                <a:off x="420" y="2494"/>
                <a:ext cx="68" cy="83"/>
              </a:xfrm>
              <a:custGeom>
                <a:avLst/>
                <a:gdLst>
                  <a:gd name="T0" fmla="*/ 11 w 68"/>
                  <a:gd name="T1" fmla="*/ 44 h 83"/>
                  <a:gd name="T2" fmla="*/ 17 w 68"/>
                  <a:gd name="T3" fmla="*/ 66 h 83"/>
                  <a:gd name="T4" fmla="*/ 25 w 68"/>
                  <a:gd name="T5" fmla="*/ 72 h 83"/>
                  <a:gd name="T6" fmla="*/ 37 w 68"/>
                  <a:gd name="T7" fmla="*/ 74 h 83"/>
                  <a:gd name="T8" fmla="*/ 48 w 68"/>
                  <a:gd name="T9" fmla="*/ 72 h 83"/>
                  <a:gd name="T10" fmla="*/ 58 w 68"/>
                  <a:gd name="T11" fmla="*/ 64 h 83"/>
                  <a:gd name="T12" fmla="*/ 66 w 68"/>
                  <a:gd name="T13" fmla="*/ 72 h 83"/>
                  <a:gd name="T14" fmla="*/ 52 w 68"/>
                  <a:gd name="T15" fmla="*/ 81 h 83"/>
                  <a:gd name="T16" fmla="*/ 44 w 68"/>
                  <a:gd name="T17" fmla="*/ 83 h 83"/>
                  <a:gd name="T18" fmla="*/ 35 w 68"/>
                  <a:gd name="T19" fmla="*/ 83 h 83"/>
                  <a:gd name="T20" fmla="*/ 21 w 68"/>
                  <a:gd name="T21" fmla="*/ 81 h 83"/>
                  <a:gd name="T22" fmla="*/ 9 w 68"/>
                  <a:gd name="T23" fmla="*/ 74 h 83"/>
                  <a:gd name="T24" fmla="*/ 5 w 68"/>
                  <a:gd name="T25" fmla="*/ 68 h 83"/>
                  <a:gd name="T26" fmla="*/ 0 w 68"/>
                  <a:gd name="T27" fmla="*/ 52 h 83"/>
                  <a:gd name="T28" fmla="*/ 0 w 68"/>
                  <a:gd name="T29" fmla="*/ 42 h 83"/>
                  <a:gd name="T30" fmla="*/ 1 w 68"/>
                  <a:gd name="T31" fmla="*/ 23 h 83"/>
                  <a:gd name="T32" fmla="*/ 7 w 68"/>
                  <a:gd name="T33" fmla="*/ 11 h 83"/>
                  <a:gd name="T34" fmla="*/ 13 w 68"/>
                  <a:gd name="T35" fmla="*/ 5 h 83"/>
                  <a:gd name="T36" fmla="*/ 25 w 68"/>
                  <a:gd name="T37" fmla="*/ 0 h 83"/>
                  <a:gd name="T38" fmla="*/ 33 w 68"/>
                  <a:gd name="T39" fmla="*/ 0 h 83"/>
                  <a:gd name="T40" fmla="*/ 48 w 68"/>
                  <a:gd name="T41" fmla="*/ 1 h 83"/>
                  <a:gd name="T42" fmla="*/ 58 w 68"/>
                  <a:gd name="T43" fmla="*/ 9 h 83"/>
                  <a:gd name="T44" fmla="*/ 62 w 68"/>
                  <a:gd name="T45" fmla="*/ 15 h 83"/>
                  <a:gd name="T46" fmla="*/ 68 w 68"/>
                  <a:gd name="T47" fmla="*/ 31 h 83"/>
                  <a:gd name="T48" fmla="*/ 68 w 68"/>
                  <a:gd name="T49" fmla="*/ 44 h 83"/>
                  <a:gd name="T50" fmla="*/ 54 w 68"/>
                  <a:gd name="T51" fmla="*/ 29 h 83"/>
                  <a:gd name="T52" fmla="*/ 52 w 68"/>
                  <a:gd name="T53" fmla="*/ 23 h 83"/>
                  <a:gd name="T54" fmla="*/ 50 w 68"/>
                  <a:gd name="T55" fmla="*/ 17 h 83"/>
                  <a:gd name="T56" fmla="*/ 44 w 68"/>
                  <a:gd name="T57" fmla="*/ 13 h 83"/>
                  <a:gd name="T58" fmla="*/ 33 w 68"/>
                  <a:gd name="T59" fmla="*/ 9 h 83"/>
                  <a:gd name="T60" fmla="*/ 27 w 68"/>
                  <a:gd name="T61" fmla="*/ 11 h 83"/>
                  <a:gd name="T62" fmla="*/ 21 w 68"/>
                  <a:gd name="T63" fmla="*/ 13 h 83"/>
                  <a:gd name="T64" fmla="*/ 13 w 68"/>
                  <a:gd name="T65" fmla="*/ 23 h 83"/>
                  <a:gd name="T66" fmla="*/ 11 w 68"/>
                  <a:gd name="T67" fmla="*/ 29 h 83"/>
                  <a:gd name="T68" fmla="*/ 11 w 68"/>
                  <a:gd name="T69" fmla="*/ 37 h 83"/>
                  <a:gd name="T70" fmla="*/ 56 w 68"/>
                  <a:gd name="T71" fmla="*/ 37 h 83"/>
                  <a:gd name="T72" fmla="*/ 54 w 68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3">
                    <a:moveTo>
                      <a:pt x="11" y="44"/>
                    </a:moveTo>
                    <a:lnTo>
                      <a:pt x="11" y="44"/>
                    </a:lnTo>
                    <a:lnTo>
                      <a:pt x="13" y="5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44" y="83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3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1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4" y="5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11" y="44"/>
                    </a:lnTo>
                    <a:close/>
                    <a:moveTo>
                      <a:pt x="54" y="29"/>
                    </a:moveTo>
                    <a:lnTo>
                      <a:pt x="54" y="29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17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0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4" y="29"/>
                    </a:lnTo>
                    <a:lnTo>
                      <a:pt x="5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309"/>
              <p:cNvSpPr>
                <a:spLocks/>
              </p:cNvSpPr>
              <p:nvPr/>
            </p:nvSpPr>
            <p:spPr bwMode="auto">
              <a:xfrm>
                <a:off x="513" y="2494"/>
                <a:ext cx="67" cy="83"/>
              </a:xfrm>
              <a:custGeom>
                <a:avLst/>
                <a:gdLst>
                  <a:gd name="T0" fmla="*/ 53 w 67"/>
                  <a:gd name="T1" fmla="*/ 83 h 83"/>
                  <a:gd name="T2" fmla="*/ 53 w 67"/>
                  <a:gd name="T3" fmla="*/ 33 h 83"/>
                  <a:gd name="T4" fmla="*/ 53 w 67"/>
                  <a:gd name="T5" fmla="*/ 33 h 83"/>
                  <a:gd name="T6" fmla="*/ 53 w 67"/>
                  <a:gd name="T7" fmla="*/ 23 h 83"/>
                  <a:gd name="T8" fmla="*/ 49 w 67"/>
                  <a:gd name="T9" fmla="*/ 15 h 83"/>
                  <a:gd name="T10" fmla="*/ 49 w 67"/>
                  <a:gd name="T11" fmla="*/ 15 h 83"/>
                  <a:gd name="T12" fmla="*/ 41 w 67"/>
                  <a:gd name="T13" fmla="*/ 11 h 83"/>
                  <a:gd name="T14" fmla="*/ 33 w 67"/>
                  <a:gd name="T15" fmla="*/ 9 h 83"/>
                  <a:gd name="T16" fmla="*/ 33 w 67"/>
                  <a:gd name="T17" fmla="*/ 9 h 83"/>
                  <a:gd name="T18" fmla="*/ 24 w 67"/>
                  <a:gd name="T19" fmla="*/ 11 h 83"/>
                  <a:gd name="T20" fmla="*/ 18 w 67"/>
                  <a:gd name="T21" fmla="*/ 15 h 83"/>
                  <a:gd name="T22" fmla="*/ 18 w 67"/>
                  <a:gd name="T23" fmla="*/ 15 h 83"/>
                  <a:gd name="T24" fmla="*/ 14 w 67"/>
                  <a:gd name="T25" fmla="*/ 23 h 83"/>
                  <a:gd name="T26" fmla="*/ 12 w 67"/>
                  <a:gd name="T27" fmla="*/ 33 h 83"/>
                  <a:gd name="T28" fmla="*/ 12 w 67"/>
                  <a:gd name="T29" fmla="*/ 83 h 83"/>
                  <a:gd name="T30" fmla="*/ 0 w 67"/>
                  <a:gd name="T31" fmla="*/ 83 h 83"/>
                  <a:gd name="T32" fmla="*/ 0 w 67"/>
                  <a:gd name="T33" fmla="*/ 0 h 83"/>
                  <a:gd name="T34" fmla="*/ 12 w 67"/>
                  <a:gd name="T35" fmla="*/ 0 h 83"/>
                  <a:gd name="T36" fmla="*/ 12 w 67"/>
                  <a:gd name="T37" fmla="*/ 9 h 83"/>
                  <a:gd name="T38" fmla="*/ 12 w 67"/>
                  <a:gd name="T39" fmla="*/ 9 h 83"/>
                  <a:gd name="T40" fmla="*/ 18 w 67"/>
                  <a:gd name="T41" fmla="*/ 5 h 83"/>
                  <a:gd name="T42" fmla="*/ 24 w 67"/>
                  <a:gd name="T43" fmla="*/ 1 h 83"/>
                  <a:gd name="T44" fmla="*/ 29 w 67"/>
                  <a:gd name="T45" fmla="*/ 0 h 83"/>
                  <a:gd name="T46" fmla="*/ 35 w 67"/>
                  <a:gd name="T47" fmla="*/ 0 h 83"/>
                  <a:gd name="T48" fmla="*/ 35 w 67"/>
                  <a:gd name="T49" fmla="*/ 0 h 83"/>
                  <a:gd name="T50" fmla="*/ 47 w 67"/>
                  <a:gd name="T51" fmla="*/ 1 h 83"/>
                  <a:gd name="T52" fmla="*/ 53 w 67"/>
                  <a:gd name="T53" fmla="*/ 3 h 83"/>
                  <a:gd name="T54" fmla="*/ 57 w 67"/>
                  <a:gd name="T55" fmla="*/ 7 h 83"/>
                  <a:gd name="T56" fmla="*/ 57 w 67"/>
                  <a:gd name="T57" fmla="*/ 7 h 83"/>
                  <a:gd name="T58" fmla="*/ 61 w 67"/>
                  <a:gd name="T59" fmla="*/ 11 h 83"/>
                  <a:gd name="T60" fmla="*/ 63 w 67"/>
                  <a:gd name="T61" fmla="*/ 17 h 83"/>
                  <a:gd name="T62" fmla="*/ 65 w 67"/>
                  <a:gd name="T63" fmla="*/ 23 h 83"/>
                  <a:gd name="T64" fmla="*/ 67 w 67"/>
                  <a:gd name="T65" fmla="*/ 31 h 83"/>
                  <a:gd name="T66" fmla="*/ 67 w 67"/>
                  <a:gd name="T67" fmla="*/ 83 h 83"/>
                  <a:gd name="T68" fmla="*/ 53 w 67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83">
                    <a:moveTo>
                      <a:pt x="53" y="83"/>
                    </a:moveTo>
                    <a:lnTo>
                      <a:pt x="53" y="33"/>
                    </a:lnTo>
                    <a:lnTo>
                      <a:pt x="53" y="33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4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23"/>
                    </a:lnTo>
                    <a:lnTo>
                      <a:pt x="12" y="33"/>
                    </a:lnTo>
                    <a:lnTo>
                      <a:pt x="12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8" y="5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1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61" y="11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7" y="31"/>
                    </a:lnTo>
                    <a:lnTo>
                      <a:pt x="67" y="83"/>
                    </a:lnTo>
                    <a:lnTo>
                      <a:pt x="53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310"/>
              <p:cNvSpPr>
                <a:spLocks/>
              </p:cNvSpPr>
              <p:nvPr/>
            </p:nvSpPr>
            <p:spPr bwMode="auto">
              <a:xfrm>
                <a:off x="607" y="2494"/>
                <a:ext cx="66" cy="83"/>
              </a:xfrm>
              <a:custGeom>
                <a:avLst/>
                <a:gdLst>
                  <a:gd name="T0" fmla="*/ 54 w 66"/>
                  <a:gd name="T1" fmla="*/ 83 h 83"/>
                  <a:gd name="T2" fmla="*/ 54 w 66"/>
                  <a:gd name="T3" fmla="*/ 74 h 83"/>
                  <a:gd name="T4" fmla="*/ 54 w 66"/>
                  <a:gd name="T5" fmla="*/ 74 h 83"/>
                  <a:gd name="T6" fmla="*/ 49 w 66"/>
                  <a:gd name="T7" fmla="*/ 78 h 83"/>
                  <a:gd name="T8" fmla="*/ 43 w 66"/>
                  <a:gd name="T9" fmla="*/ 81 h 83"/>
                  <a:gd name="T10" fmla="*/ 37 w 66"/>
                  <a:gd name="T11" fmla="*/ 83 h 83"/>
                  <a:gd name="T12" fmla="*/ 31 w 66"/>
                  <a:gd name="T13" fmla="*/ 83 h 83"/>
                  <a:gd name="T14" fmla="*/ 31 w 66"/>
                  <a:gd name="T15" fmla="*/ 83 h 83"/>
                  <a:gd name="T16" fmla="*/ 17 w 66"/>
                  <a:gd name="T17" fmla="*/ 81 h 83"/>
                  <a:gd name="T18" fmla="*/ 13 w 66"/>
                  <a:gd name="T19" fmla="*/ 80 h 83"/>
                  <a:gd name="T20" fmla="*/ 10 w 66"/>
                  <a:gd name="T21" fmla="*/ 76 h 83"/>
                  <a:gd name="T22" fmla="*/ 10 w 66"/>
                  <a:gd name="T23" fmla="*/ 76 h 83"/>
                  <a:gd name="T24" fmla="*/ 6 w 66"/>
                  <a:gd name="T25" fmla="*/ 72 h 83"/>
                  <a:gd name="T26" fmla="*/ 2 w 66"/>
                  <a:gd name="T27" fmla="*/ 66 h 83"/>
                  <a:gd name="T28" fmla="*/ 2 w 66"/>
                  <a:gd name="T29" fmla="*/ 60 h 83"/>
                  <a:gd name="T30" fmla="*/ 0 w 66"/>
                  <a:gd name="T31" fmla="*/ 54 h 83"/>
                  <a:gd name="T32" fmla="*/ 0 w 66"/>
                  <a:gd name="T33" fmla="*/ 0 h 83"/>
                  <a:gd name="T34" fmla="*/ 13 w 66"/>
                  <a:gd name="T35" fmla="*/ 0 h 83"/>
                  <a:gd name="T36" fmla="*/ 13 w 66"/>
                  <a:gd name="T37" fmla="*/ 52 h 83"/>
                  <a:gd name="T38" fmla="*/ 13 w 66"/>
                  <a:gd name="T39" fmla="*/ 52 h 83"/>
                  <a:gd name="T40" fmla="*/ 13 w 66"/>
                  <a:gd name="T41" fmla="*/ 60 h 83"/>
                  <a:gd name="T42" fmla="*/ 17 w 66"/>
                  <a:gd name="T43" fmla="*/ 68 h 83"/>
                  <a:gd name="T44" fmla="*/ 17 w 66"/>
                  <a:gd name="T45" fmla="*/ 68 h 83"/>
                  <a:gd name="T46" fmla="*/ 25 w 66"/>
                  <a:gd name="T47" fmla="*/ 72 h 83"/>
                  <a:gd name="T48" fmla="*/ 33 w 66"/>
                  <a:gd name="T49" fmla="*/ 74 h 83"/>
                  <a:gd name="T50" fmla="*/ 33 w 66"/>
                  <a:gd name="T51" fmla="*/ 74 h 83"/>
                  <a:gd name="T52" fmla="*/ 41 w 66"/>
                  <a:gd name="T53" fmla="*/ 72 h 83"/>
                  <a:gd name="T54" fmla="*/ 49 w 66"/>
                  <a:gd name="T55" fmla="*/ 68 h 83"/>
                  <a:gd name="T56" fmla="*/ 49 w 66"/>
                  <a:gd name="T57" fmla="*/ 68 h 83"/>
                  <a:gd name="T58" fmla="*/ 53 w 66"/>
                  <a:gd name="T59" fmla="*/ 60 h 83"/>
                  <a:gd name="T60" fmla="*/ 54 w 66"/>
                  <a:gd name="T61" fmla="*/ 52 h 83"/>
                  <a:gd name="T62" fmla="*/ 54 w 66"/>
                  <a:gd name="T63" fmla="*/ 0 h 83"/>
                  <a:gd name="T64" fmla="*/ 66 w 66"/>
                  <a:gd name="T65" fmla="*/ 0 h 83"/>
                  <a:gd name="T66" fmla="*/ 66 w 66"/>
                  <a:gd name="T67" fmla="*/ 83 h 83"/>
                  <a:gd name="T68" fmla="*/ 54 w 66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3">
                    <a:moveTo>
                      <a:pt x="54" y="83"/>
                    </a:moveTo>
                    <a:lnTo>
                      <a:pt x="54" y="74"/>
                    </a:lnTo>
                    <a:lnTo>
                      <a:pt x="54" y="74"/>
                    </a:lnTo>
                    <a:lnTo>
                      <a:pt x="49" y="78"/>
                    </a:lnTo>
                    <a:lnTo>
                      <a:pt x="43" y="81"/>
                    </a:lnTo>
                    <a:lnTo>
                      <a:pt x="37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17" y="81"/>
                    </a:lnTo>
                    <a:lnTo>
                      <a:pt x="13" y="80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6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25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53" y="60"/>
                    </a:lnTo>
                    <a:lnTo>
                      <a:pt x="54" y="52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66" y="83"/>
                    </a:lnTo>
                    <a:lnTo>
                      <a:pt x="54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311"/>
              <p:cNvSpPr>
                <a:spLocks noEditPoints="1"/>
              </p:cNvSpPr>
              <p:nvPr/>
            </p:nvSpPr>
            <p:spPr bwMode="auto">
              <a:xfrm>
                <a:off x="699" y="2494"/>
                <a:ext cx="68" cy="83"/>
              </a:xfrm>
              <a:custGeom>
                <a:avLst/>
                <a:gdLst>
                  <a:gd name="T0" fmla="*/ 11 w 68"/>
                  <a:gd name="T1" fmla="*/ 44 h 83"/>
                  <a:gd name="T2" fmla="*/ 19 w 68"/>
                  <a:gd name="T3" fmla="*/ 66 h 83"/>
                  <a:gd name="T4" fmla="*/ 27 w 68"/>
                  <a:gd name="T5" fmla="*/ 72 h 83"/>
                  <a:gd name="T6" fmla="*/ 37 w 68"/>
                  <a:gd name="T7" fmla="*/ 74 h 83"/>
                  <a:gd name="T8" fmla="*/ 48 w 68"/>
                  <a:gd name="T9" fmla="*/ 72 h 83"/>
                  <a:gd name="T10" fmla="*/ 58 w 68"/>
                  <a:gd name="T11" fmla="*/ 64 h 83"/>
                  <a:gd name="T12" fmla="*/ 66 w 68"/>
                  <a:gd name="T13" fmla="*/ 72 h 83"/>
                  <a:gd name="T14" fmla="*/ 52 w 68"/>
                  <a:gd name="T15" fmla="*/ 81 h 83"/>
                  <a:gd name="T16" fmla="*/ 46 w 68"/>
                  <a:gd name="T17" fmla="*/ 83 h 83"/>
                  <a:gd name="T18" fmla="*/ 37 w 68"/>
                  <a:gd name="T19" fmla="*/ 83 h 83"/>
                  <a:gd name="T20" fmla="*/ 21 w 68"/>
                  <a:gd name="T21" fmla="*/ 81 h 83"/>
                  <a:gd name="T22" fmla="*/ 9 w 68"/>
                  <a:gd name="T23" fmla="*/ 74 h 83"/>
                  <a:gd name="T24" fmla="*/ 5 w 68"/>
                  <a:gd name="T25" fmla="*/ 68 h 83"/>
                  <a:gd name="T26" fmla="*/ 0 w 68"/>
                  <a:gd name="T27" fmla="*/ 52 h 83"/>
                  <a:gd name="T28" fmla="*/ 0 w 68"/>
                  <a:gd name="T29" fmla="*/ 42 h 83"/>
                  <a:gd name="T30" fmla="*/ 1 w 68"/>
                  <a:gd name="T31" fmla="*/ 23 h 83"/>
                  <a:gd name="T32" fmla="*/ 9 w 68"/>
                  <a:gd name="T33" fmla="*/ 11 h 83"/>
                  <a:gd name="T34" fmla="*/ 13 w 68"/>
                  <a:gd name="T35" fmla="*/ 5 h 83"/>
                  <a:gd name="T36" fmla="*/ 27 w 68"/>
                  <a:gd name="T37" fmla="*/ 0 h 83"/>
                  <a:gd name="T38" fmla="*/ 35 w 68"/>
                  <a:gd name="T39" fmla="*/ 0 h 83"/>
                  <a:gd name="T40" fmla="*/ 48 w 68"/>
                  <a:gd name="T41" fmla="*/ 1 h 83"/>
                  <a:gd name="T42" fmla="*/ 58 w 68"/>
                  <a:gd name="T43" fmla="*/ 9 h 83"/>
                  <a:gd name="T44" fmla="*/ 62 w 68"/>
                  <a:gd name="T45" fmla="*/ 15 h 83"/>
                  <a:gd name="T46" fmla="*/ 68 w 68"/>
                  <a:gd name="T47" fmla="*/ 31 h 83"/>
                  <a:gd name="T48" fmla="*/ 68 w 68"/>
                  <a:gd name="T49" fmla="*/ 44 h 83"/>
                  <a:gd name="T50" fmla="*/ 54 w 68"/>
                  <a:gd name="T51" fmla="*/ 29 h 83"/>
                  <a:gd name="T52" fmla="*/ 54 w 68"/>
                  <a:gd name="T53" fmla="*/ 23 h 83"/>
                  <a:gd name="T54" fmla="*/ 50 w 68"/>
                  <a:gd name="T55" fmla="*/ 17 h 83"/>
                  <a:gd name="T56" fmla="*/ 46 w 68"/>
                  <a:gd name="T57" fmla="*/ 13 h 83"/>
                  <a:gd name="T58" fmla="*/ 35 w 68"/>
                  <a:gd name="T59" fmla="*/ 9 h 83"/>
                  <a:gd name="T60" fmla="*/ 27 w 68"/>
                  <a:gd name="T61" fmla="*/ 11 h 83"/>
                  <a:gd name="T62" fmla="*/ 23 w 68"/>
                  <a:gd name="T63" fmla="*/ 13 h 83"/>
                  <a:gd name="T64" fmla="*/ 15 w 68"/>
                  <a:gd name="T65" fmla="*/ 23 h 83"/>
                  <a:gd name="T66" fmla="*/ 13 w 68"/>
                  <a:gd name="T67" fmla="*/ 29 h 83"/>
                  <a:gd name="T68" fmla="*/ 11 w 68"/>
                  <a:gd name="T69" fmla="*/ 37 h 83"/>
                  <a:gd name="T70" fmla="*/ 56 w 68"/>
                  <a:gd name="T71" fmla="*/ 37 h 83"/>
                  <a:gd name="T72" fmla="*/ 54 w 68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3">
                    <a:moveTo>
                      <a:pt x="11" y="44"/>
                    </a:moveTo>
                    <a:lnTo>
                      <a:pt x="11" y="44"/>
                    </a:lnTo>
                    <a:lnTo>
                      <a:pt x="13" y="5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46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29" y="83"/>
                    </a:lnTo>
                    <a:lnTo>
                      <a:pt x="21" y="81"/>
                    </a:lnTo>
                    <a:lnTo>
                      <a:pt x="15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1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7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5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11" y="44"/>
                    </a:lnTo>
                    <a:close/>
                    <a:moveTo>
                      <a:pt x="54" y="29"/>
                    </a:moveTo>
                    <a:lnTo>
                      <a:pt x="54" y="29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0" y="17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1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4" y="29"/>
                    </a:lnTo>
                    <a:lnTo>
                      <a:pt x="5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12"/>
              <p:cNvSpPr>
                <a:spLocks noEditPoints="1"/>
              </p:cNvSpPr>
              <p:nvPr/>
            </p:nvSpPr>
            <p:spPr bwMode="auto">
              <a:xfrm>
                <a:off x="2" y="3368"/>
                <a:ext cx="94" cy="82"/>
              </a:xfrm>
              <a:custGeom>
                <a:avLst/>
                <a:gdLst>
                  <a:gd name="T0" fmla="*/ 84 w 94"/>
                  <a:gd name="T1" fmla="*/ 17 h 82"/>
                  <a:gd name="T2" fmla="*/ 84 w 94"/>
                  <a:gd name="T3" fmla="*/ 17 h 82"/>
                  <a:gd name="T4" fmla="*/ 41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2 w 94"/>
                  <a:gd name="T11" fmla="*/ 31 h 82"/>
                  <a:gd name="T12" fmla="*/ 2 w 94"/>
                  <a:gd name="T13" fmla="*/ 31 h 82"/>
                  <a:gd name="T14" fmla="*/ 51 w 94"/>
                  <a:gd name="T15" fmla="*/ 15 h 82"/>
                  <a:gd name="T16" fmla="*/ 92 w 94"/>
                  <a:gd name="T17" fmla="*/ 0 h 82"/>
                  <a:gd name="T18" fmla="*/ 94 w 94"/>
                  <a:gd name="T19" fmla="*/ 0 h 82"/>
                  <a:gd name="T20" fmla="*/ 84 w 94"/>
                  <a:gd name="T21" fmla="*/ 17 h 82"/>
                  <a:gd name="T22" fmla="*/ 84 w 94"/>
                  <a:gd name="T23" fmla="*/ 52 h 82"/>
                  <a:gd name="T24" fmla="*/ 84 w 94"/>
                  <a:gd name="T25" fmla="*/ 52 h 82"/>
                  <a:gd name="T26" fmla="*/ 41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2 w 94"/>
                  <a:gd name="T33" fmla="*/ 66 h 82"/>
                  <a:gd name="T34" fmla="*/ 2 w 94"/>
                  <a:gd name="T35" fmla="*/ 66 h 82"/>
                  <a:gd name="T36" fmla="*/ 51 w 94"/>
                  <a:gd name="T37" fmla="*/ 48 h 82"/>
                  <a:gd name="T38" fmla="*/ 92 w 94"/>
                  <a:gd name="T39" fmla="*/ 33 h 82"/>
                  <a:gd name="T40" fmla="*/ 94 w 94"/>
                  <a:gd name="T41" fmla="*/ 35 h 82"/>
                  <a:gd name="T42" fmla="*/ 84 w 94"/>
                  <a:gd name="T43" fmla="*/ 5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1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5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84" y="17"/>
                    </a:lnTo>
                    <a:close/>
                    <a:moveTo>
                      <a:pt x="84" y="52"/>
                    </a:moveTo>
                    <a:lnTo>
                      <a:pt x="84" y="52"/>
                    </a:lnTo>
                    <a:lnTo>
                      <a:pt x="41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1" y="48"/>
                    </a:lnTo>
                    <a:lnTo>
                      <a:pt x="92" y="33"/>
                    </a:lnTo>
                    <a:lnTo>
                      <a:pt x="94" y="35"/>
                    </a:lnTo>
                    <a:lnTo>
                      <a:pt x="8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13"/>
              <p:cNvSpPr>
                <a:spLocks/>
              </p:cNvSpPr>
              <p:nvPr/>
            </p:nvSpPr>
            <p:spPr bwMode="auto">
              <a:xfrm>
                <a:off x="18" y="3452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4 w 177"/>
                  <a:gd name="T5" fmla="*/ 173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5 w 177"/>
                  <a:gd name="T11" fmla="*/ 206 h 240"/>
                  <a:gd name="T12" fmla="*/ 177 w 177"/>
                  <a:gd name="T13" fmla="*/ 236 h 240"/>
                  <a:gd name="T14" fmla="*/ 173 w 177"/>
                  <a:gd name="T15" fmla="*/ 236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1 h 240"/>
                  <a:gd name="T24" fmla="*/ 124 w 177"/>
                  <a:gd name="T25" fmla="*/ 171 h 240"/>
                  <a:gd name="T26" fmla="*/ 117 w 177"/>
                  <a:gd name="T27" fmla="*/ 193 h 240"/>
                  <a:gd name="T28" fmla="*/ 105 w 177"/>
                  <a:gd name="T29" fmla="*/ 210 h 240"/>
                  <a:gd name="T30" fmla="*/ 74 w 177"/>
                  <a:gd name="T31" fmla="*/ 230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2 w 177"/>
                  <a:gd name="T37" fmla="*/ 236 h 240"/>
                  <a:gd name="T38" fmla="*/ 29 w 177"/>
                  <a:gd name="T39" fmla="*/ 226 h 240"/>
                  <a:gd name="T40" fmla="*/ 72 w 177"/>
                  <a:gd name="T41" fmla="*/ 204 h 240"/>
                  <a:gd name="T42" fmla="*/ 89 w 177"/>
                  <a:gd name="T43" fmla="*/ 193 h 240"/>
                  <a:gd name="T44" fmla="*/ 83 w 177"/>
                  <a:gd name="T45" fmla="*/ 173 h 240"/>
                  <a:gd name="T46" fmla="*/ 50 w 177"/>
                  <a:gd name="T47" fmla="*/ 119 h 240"/>
                  <a:gd name="T48" fmla="*/ 23 w 177"/>
                  <a:gd name="T49" fmla="*/ 82 h 240"/>
                  <a:gd name="T50" fmla="*/ 2 w 177"/>
                  <a:gd name="T51" fmla="*/ 50 h 240"/>
                  <a:gd name="T52" fmla="*/ 0 w 177"/>
                  <a:gd name="T53" fmla="*/ 44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2 w 177"/>
                  <a:gd name="T61" fmla="*/ 70 h 240"/>
                  <a:gd name="T62" fmla="*/ 60 w 177"/>
                  <a:gd name="T63" fmla="*/ 95 h 240"/>
                  <a:gd name="T64" fmla="*/ 80 w 177"/>
                  <a:gd name="T65" fmla="*/ 124 h 240"/>
                  <a:gd name="T66" fmla="*/ 95 w 177"/>
                  <a:gd name="T67" fmla="*/ 162 h 240"/>
                  <a:gd name="T68" fmla="*/ 97 w 177"/>
                  <a:gd name="T69" fmla="*/ 173 h 240"/>
                  <a:gd name="T70" fmla="*/ 97 w 177"/>
                  <a:gd name="T71" fmla="*/ 187 h 240"/>
                  <a:gd name="T72" fmla="*/ 105 w 177"/>
                  <a:gd name="T73" fmla="*/ 177 h 240"/>
                  <a:gd name="T74" fmla="*/ 113 w 177"/>
                  <a:gd name="T75" fmla="*/ 167 h 240"/>
                  <a:gd name="T76" fmla="*/ 121 w 177"/>
                  <a:gd name="T77" fmla="*/ 142 h 240"/>
                  <a:gd name="T78" fmla="*/ 122 w 177"/>
                  <a:gd name="T79" fmla="*/ 99 h 240"/>
                  <a:gd name="T80" fmla="*/ 121 w 177"/>
                  <a:gd name="T81" fmla="*/ 58 h 240"/>
                  <a:gd name="T82" fmla="*/ 119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2" y="193"/>
                    </a:lnTo>
                    <a:lnTo>
                      <a:pt x="160" y="199"/>
                    </a:lnTo>
                    <a:lnTo>
                      <a:pt x="167" y="204"/>
                    </a:lnTo>
                    <a:lnTo>
                      <a:pt x="175" y="206"/>
                    </a:lnTo>
                    <a:lnTo>
                      <a:pt x="177" y="206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4"/>
                    </a:lnTo>
                    <a:lnTo>
                      <a:pt x="158" y="232"/>
                    </a:lnTo>
                    <a:lnTo>
                      <a:pt x="148" y="226"/>
                    </a:lnTo>
                    <a:lnTo>
                      <a:pt x="142" y="220"/>
                    </a:lnTo>
                    <a:lnTo>
                      <a:pt x="136" y="210"/>
                    </a:lnTo>
                    <a:lnTo>
                      <a:pt x="130" y="201"/>
                    </a:lnTo>
                    <a:lnTo>
                      <a:pt x="126" y="187"/>
                    </a:lnTo>
                    <a:lnTo>
                      <a:pt x="126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0"/>
                    </a:lnTo>
                    <a:lnTo>
                      <a:pt x="89" y="222"/>
                    </a:lnTo>
                    <a:lnTo>
                      <a:pt x="74" y="230"/>
                    </a:lnTo>
                    <a:lnTo>
                      <a:pt x="74" y="230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3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9" y="226"/>
                    </a:lnTo>
                    <a:lnTo>
                      <a:pt x="50" y="214"/>
                    </a:lnTo>
                    <a:lnTo>
                      <a:pt x="72" y="204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5"/>
                    </a:lnTo>
                    <a:lnTo>
                      <a:pt x="83" y="173"/>
                    </a:lnTo>
                    <a:lnTo>
                      <a:pt x="70" y="148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0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6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60" y="95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5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5" y="177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2" y="124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8" y="9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14"/>
              <p:cNvSpPr>
                <a:spLocks noEditPoints="1"/>
              </p:cNvSpPr>
              <p:nvPr/>
            </p:nvSpPr>
            <p:spPr bwMode="auto">
              <a:xfrm>
                <a:off x="195" y="3549"/>
                <a:ext cx="145" cy="217"/>
              </a:xfrm>
              <a:custGeom>
                <a:avLst/>
                <a:gdLst>
                  <a:gd name="T0" fmla="*/ 25 w 145"/>
                  <a:gd name="T1" fmla="*/ 109 h 217"/>
                  <a:gd name="T2" fmla="*/ 37 w 145"/>
                  <a:gd name="T3" fmla="*/ 61 h 217"/>
                  <a:gd name="T4" fmla="*/ 43 w 145"/>
                  <a:gd name="T5" fmla="*/ 45 h 217"/>
                  <a:gd name="T6" fmla="*/ 57 w 145"/>
                  <a:gd name="T7" fmla="*/ 16 h 217"/>
                  <a:gd name="T8" fmla="*/ 66 w 145"/>
                  <a:gd name="T9" fmla="*/ 0 h 217"/>
                  <a:gd name="T10" fmla="*/ 74 w 145"/>
                  <a:gd name="T11" fmla="*/ 14 h 217"/>
                  <a:gd name="T12" fmla="*/ 86 w 145"/>
                  <a:gd name="T13" fmla="*/ 31 h 217"/>
                  <a:gd name="T14" fmla="*/ 102 w 145"/>
                  <a:gd name="T15" fmla="*/ 65 h 217"/>
                  <a:gd name="T16" fmla="*/ 105 w 145"/>
                  <a:gd name="T17" fmla="*/ 78 h 217"/>
                  <a:gd name="T18" fmla="*/ 100 w 145"/>
                  <a:gd name="T19" fmla="*/ 109 h 217"/>
                  <a:gd name="T20" fmla="*/ 145 w 145"/>
                  <a:gd name="T21" fmla="*/ 139 h 217"/>
                  <a:gd name="T22" fmla="*/ 139 w 145"/>
                  <a:gd name="T23" fmla="*/ 139 h 217"/>
                  <a:gd name="T24" fmla="*/ 119 w 145"/>
                  <a:gd name="T25" fmla="*/ 135 h 217"/>
                  <a:gd name="T26" fmla="*/ 119 w 145"/>
                  <a:gd name="T27" fmla="*/ 137 h 217"/>
                  <a:gd name="T28" fmla="*/ 127 w 145"/>
                  <a:gd name="T29" fmla="*/ 168 h 217"/>
                  <a:gd name="T30" fmla="*/ 125 w 145"/>
                  <a:gd name="T31" fmla="*/ 182 h 217"/>
                  <a:gd name="T32" fmla="*/ 121 w 145"/>
                  <a:gd name="T33" fmla="*/ 195 h 217"/>
                  <a:gd name="T34" fmla="*/ 105 w 145"/>
                  <a:gd name="T35" fmla="*/ 209 h 217"/>
                  <a:gd name="T36" fmla="*/ 86 w 145"/>
                  <a:gd name="T37" fmla="*/ 217 h 217"/>
                  <a:gd name="T38" fmla="*/ 70 w 145"/>
                  <a:gd name="T39" fmla="*/ 213 h 217"/>
                  <a:gd name="T40" fmla="*/ 55 w 145"/>
                  <a:gd name="T41" fmla="*/ 207 h 217"/>
                  <a:gd name="T42" fmla="*/ 47 w 145"/>
                  <a:gd name="T43" fmla="*/ 201 h 217"/>
                  <a:gd name="T44" fmla="*/ 31 w 145"/>
                  <a:gd name="T45" fmla="*/ 182 h 217"/>
                  <a:gd name="T46" fmla="*/ 24 w 145"/>
                  <a:gd name="T47" fmla="*/ 148 h 217"/>
                  <a:gd name="T48" fmla="*/ 24 w 145"/>
                  <a:gd name="T49" fmla="*/ 137 h 217"/>
                  <a:gd name="T50" fmla="*/ 0 w 145"/>
                  <a:gd name="T51" fmla="*/ 139 h 217"/>
                  <a:gd name="T52" fmla="*/ 51 w 145"/>
                  <a:gd name="T53" fmla="*/ 170 h 217"/>
                  <a:gd name="T54" fmla="*/ 61 w 145"/>
                  <a:gd name="T55" fmla="*/ 178 h 217"/>
                  <a:gd name="T56" fmla="*/ 82 w 145"/>
                  <a:gd name="T57" fmla="*/ 189 h 217"/>
                  <a:gd name="T58" fmla="*/ 94 w 145"/>
                  <a:gd name="T59" fmla="*/ 191 h 217"/>
                  <a:gd name="T60" fmla="*/ 104 w 145"/>
                  <a:gd name="T61" fmla="*/ 189 h 217"/>
                  <a:gd name="T62" fmla="*/ 107 w 145"/>
                  <a:gd name="T63" fmla="*/ 182 h 217"/>
                  <a:gd name="T64" fmla="*/ 105 w 145"/>
                  <a:gd name="T65" fmla="*/ 168 h 217"/>
                  <a:gd name="T66" fmla="*/ 98 w 145"/>
                  <a:gd name="T67" fmla="*/ 152 h 217"/>
                  <a:gd name="T68" fmla="*/ 92 w 145"/>
                  <a:gd name="T69" fmla="*/ 146 h 217"/>
                  <a:gd name="T70" fmla="*/ 74 w 145"/>
                  <a:gd name="T71" fmla="*/ 137 h 217"/>
                  <a:gd name="T72" fmla="*/ 63 w 145"/>
                  <a:gd name="T73" fmla="*/ 135 h 217"/>
                  <a:gd name="T74" fmla="*/ 37 w 145"/>
                  <a:gd name="T75" fmla="*/ 137 h 217"/>
                  <a:gd name="T76" fmla="*/ 41 w 145"/>
                  <a:gd name="T77" fmla="*/ 154 h 217"/>
                  <a:gd name="T78" fmla="*/ 51 w 145"/>
                  <a:gd name="T79" fmla="*/ 170 h 217"/>
                  <a:gd name="T80" fmla="*/ 74 w 145"/>
                  <a:gd name="T81" fmla="*/ 106 h 217"/>
                  <a:gd name="T82" fmla="*/ 82 w 145"/>
                  <a:gd name="T83" fmla="*/ 104 h 217"/>
                  <a:gd name="T84" fmla="*/ 88 w 145"/>
                  <a:gd name="T85" fmla="*/ 98 h 217"/>
                  <a:gd name="T86" fmla="*/ 90 w 145"/>
                  <a:gd name="T87" fmla="*/ 94 h 217"/>
                  <a:gd name="T88" fmla="*/ 80 w 145"/>
                  <a:gd name="T89" fmla="*/ 68 h 217"/>
                  <a:gd name="T90" fmla="*/ 61 w 145"/>
                  <a:gd name="T91" fmla="*/ 39 h 217"/>
                  <a:gd name="T92" fmla="*/ 49 w 145"/>
                  <a:gd name="T93" fmla="*/ 74 h 217"/>
                  <a:gd name="T94" fmla="*/ 39 w 145"/>
                  <a:gd name="T95" fmla="*/ 109 h 217"/>
                  <a:gd name="T96" fmla="*/ 74 w 145"/>
                  <a:gd name="T9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7">
                    <a:moveTo>
                      <a:pt x="0" y="109"/>
                    </a:moveTo>
                    <a:lnTo>
                      <a:pt x="25" y="109"/>
                    </a:lnTo>
                    <a:lnTo>
                      <a:pt x="25" y="109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43" y="45"/>
                    </a:lnTo>
                    <a:lnTo>
                      <a:pt x="49" y="29"/>
                    </a:lnTo>
                    <a:lnTo>
                      <a:pt x="57" y="16"/>
                    </a:lnTo>
                    <a:lnTo>
                      <a:pt x="65" y="2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86" y="31"/>
                    </a:lnTo>
                    <a:lnTo>
                      <a:pt x="96" y="49"/>
                    </a:lnTo>
                    <a:lnTo>
                      <a:pt x="102" y="65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4" y="94"/>
                    </a:lnTo>
                    <a:lnTo>
                      <a:pt x="100" y="109"/>
                    </a:lnTo>
                    <a:lnTo>
                      <a:pt x="145" y="109"/>
                    </a:lnTo>
                    <a:lnTo>
                      <a:pt x="145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31" y="137"/>
                    </a:lnTo>
                    <a:lnTo>
                      <a:pt x="119" y="135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25" y="152"/>
                    </a:lnTo>
                    <a:lnTo>
                      <a:pt x="127" y="168"/>
                    </a:lnTo>
                    <a:lnTo>
                      <a:pt x="127" y="168"/>
                    </a:lnTo>
                    <a:lnTo>
                      <a:pt x="125" y="182"/>
                    </a:lnTo>
                    <a:lnTo>
                      <a:pt x="121" y="195"/>
                    </a:lnTo>
                    <a:lnTo>
                      <a:pt x="121" y="195"/>
                    </a:lnTo>
                    <a:lnTo>
                      <a:pt x="115" y="203"/>
                    </a:lnTo>
                    <a:lnTo>
                      <a:pt x="105" y="209"/>
                    </a:lnTo>
                    <a:lnTo>
                      <a:pt x="96" y="215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70" y="213"/>
                    </a:lnTo>
                    <a:lnTo>
                      <a:pt x="63" y="211"/>
                    </a:lnTo>
                    <a:lnTo>
                      <a:pt x="55" y="207"/>
                    </a:lnTo>
                    <a:lnTo>
                      <a:pt x="55" y="207"/>
                    </a:lnTo>
                    <a:lnTo>
                      <a:pt x="47" y="201"/>
                    </a:lnTo>
                    <a:lnTo>
                      <a:pt x="41" y="195"/>
                    </a:lnTo>
                    <a:lnTo>
                      <a:pt x="31" y="182"/>
                    </a:lnTo>
                    <a:lnTo>
                      <a:pt x="25" y="166"/>
                    </a:lnTo>
                    <a:lnTo>
                      <a:pt x="24" y="148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4" y="139"/>
                    </a:lnTo>
                    <a:lnTo>
                      <a:pt x="0" y="139"/>
                    </a:lnTo>
                    <a:lnTo>
                      <a:pt x="0" y="109"/>
                    </a:lnTo>
                    <a:close/>
                    <a:moveTo>
                      <a:pt x="51" y="170"/>
                    </a:moveTo>
                    <a:lnTo>
                      <a:pt x="51" y="170"/>
                    </a:lnTo>
                    <a:lnTo>
                      <a:pt x="61" y="178"/>
                    </a:lnTo>
                    <a:lnTo>
                      <a:pt x="72" y="186"/>
                    </a:lnTo>
                    <a:lnTo>
                      <a:pt x="82" y="189"/>
                    </a:lnTo>
                    <a:lnTo>
                      <a:pt x="94" y="191"/>
                    </a:lnTo>
                    <a:lnTo>
                      <a:pt x="94" y="191"/>
                    </a:lnTo>
                    <a:lnTo>
                      <a:pt x="100" y="191"/>
                    </a:lnTo>
                    <a:lnTo>
                      <a:pt x="104" y="189"/>
                    </a:lnTo>
                    <a:lnTo>
                      <a:pt x="107" y="18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5" y="168"/>
                    </a:lnTo>
                    <a:lnTo>
                      <a:pt x="104" y="162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92" y="146"/>
                    </a:lnTo>
                    <a:lnTo>
                      <a:pt x="84" y="141"/>
                    </a:lnTo>
                    <a:lnTo>
                      <a:pt x="74" y="137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7" y="146"/>
                    </a:lnTo>
                    <a:lnTo>
                      <a:pt x="41" y="154"/>
                    </a:lnTo>
                    <a:lnTo>
                      <a:pt x="45" y="162"/>
                    </a:lnTo>
                    <a:lnTo>
                      <a:pt x="51" y="170"/>
                    </a:lnTo>
                    <a:lnTo>
                      <a:pt x="51" y="170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2" y="104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82"/>
                    </a:lnTo>
                    <a:lnTo>
                      <a:pt x="80" y="68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49" y="74"/>
                    </a:lnTo>
                    <a:lnTo>
                      <a:pt x="39" y="109"/>
                    </a:lnTo>
                    <a:lnTo>
                      <a:pt x="39" y="109"/>
                    </a:lnTo>
                    <a:lnTo>
                      <a:pt x="57" y="107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15"/>
              <p:cNvSpPr>
                <a:spLocks/>
              </p:cNvSpPr>
              <p:nvPr/>
            </p:nvSpPr>
            <p:spPr bwMode="auto">
              <a:xfrm>
                <a:off x="340" y="3588"/>
                <a:ext cx="187" cy="100"/>
              </a:xfrm>
              <a:custGeom>
                <a:avLst/>
                <a:gdLst>
                  <a:gd name="T0" fmla="*/ 7 w 187"/>
                  <a:gd name="T1" fmla="*/ 70 h 100"/>
                  <a:gd name="T2" fmla="*/ 23 w 187"/>
                  <a:gd name="T3" fmla="*/ 68 h 100"/>
                  <a:gd name="T4" fmla="*/ 46 w 187"/>
                  <a:gd name="T5" fmla="*/ 59 h 100"/>
                  <a:gd name="T6" fmla="*/ 68 w 187"/>
                  <a:gd name="T7" fmla="*/ 31 h 100"/>
                  <a:gd name="T8" fmla="*/ 87 w 187"/>
                  <a:gd name="T9" fmla="*/ 26 h 100"/>
                  <a:gd name="T10" fmla="*/ 76 w 187"/>
                  <a:gd name="T11" fmla="*/ 45 h 100"/>
                  <a:gd name="T12" fmla="*/ 72 w 187"/>
                  <a:gd name="T13" fmla="*/ 59 h 100"/>
                  <a:gd name="T14" fmla="*/ 72 w 187"/>
                  <a:gd name="T15" fmla="*/ 63 h 100"/>
                  <a:gd name="T16" fmla="*/ 78 w 187"/>
                  <a:gd name="T17" fmla="*/ 68 h 100"/>
                  <a:gd name="T18" fmla="*/ 83 w 187"/>
                  <a:gd name="T19" fmla="*/ 70 h 100"/>
                  <a:gd name="T20" fmla="*/ 103 w 187"/>
                  <a:gd name="T21" fmla="*/ 63 h 100"/>
                  <a:gd name="T22" fmla="*/ 109 w 187"/>
                  <a:gd name="T23" fmla="*/ 59 h 100"/>
                  <a:gd name="T24" fmla="*/ 120 w 187"/>
                  <a:gd name="T25" fmla="*/ 27 h 100"/>
                  <a:gd name="T26" fmla="*/ 134 w 187"/>
                  <a:gd name="T27" fmla="*/ 20 h 100"/>
                  <a:gd name="T28" fmla="*/ 132 w 187"/>
                  <a:gd name="T29" fmla="*/ 31 h 100"/>
                  <a:gd name="T30" fmla="*/ 132 w 187"/>
                  <a:gd name="T31" fmla="*/ 43 h 100"/>
                  <a:gd name="T32" fmla="*/ 134 w 187"/>
                  <a:gd name="T33" fmla="*/ 53 h 100"/>
                  <a:gd name="T34" fmla="*/ 148 w 187"/>
                  <a:gd name="T35" fmla="*/ 67 h 100"/>
                  <a:gd name="T36" fmla="*/ 156 w 187"/>
                  <a:gd name="T37" fmla="*/ 68 h 100"/>
                  <a:gd name="T38" fmla="*/ 163 w 187"/>
                  <a:gd name="T39" fmla="*/ 67 h 100"/>
                  <a:gd name="T40" fmla="*/ 167 w 187"/>
                  <a:gd name="T41" fmla="*/ 59 h 100"/>
                  <a:gd name="T42" fmla="*/ 165 w 187"/>
                  <a:gd name="T43" fmla="*/ 41 h 100"/>
                  <a:gd name="T44" fmla="*/ 161 w 187"/>
                  <a:gd name="T45" fmla="*/ 22 h 100"/>
                  <a:gd name="T46" fmla="*/ 183 w 187"/>
                  <a:gd name="T47" fmla="*/ 0 h 100"/>
                  <a:gd name="T48" fmla="*/ 183 w 187"/>
                  <a:gd name="T49" fmla="*/ 2 h 100"/>
                  <a:gd name="T50" fmla="*/ 187 w 187"/>
                  <a:gd name="T51" fmla="*/ 41 h 100"/>
                  <a:gd name="T52" fmla="*/ 187 w 187"/>
                  <a:gd name="T53" fmla="*/ 51 h 100"/>
                  <a:gd name="T54" fmla="*/ 179 w 187"/>
                  <a:gd name="T55" fmla="*/ 72 h 100"/>
                  <a:gd name="T56" fmla="*/ 171 w 187"/>
                  <a:gd name="T57" fmla="*/ 84 h 100"/>
                  <a:gd name="T58" fmla="*/ 156 w 187"/>
                  <a:gd name="T59" fmla="*/ 96 h 100"/>
                  <a:gd name="T60" fmla="*/ 146 w 187"/>
                  <a:gd name="T61" fmla="*/ 98 h 100"/>
                  <a:gd name="T62" fmla="*/ 130 w 187"/>
                  <a:gd name="T63" fmla="*/ 94 h 100"/>
                  <a:gd name="T64" fmla="*/ 117 w 187"/>
                  <a:gd name="T65" fmla="*/ 80 h 100"/>
                  <a:gd name="T66" fmla="*/ 115 w 187"/>
                  <a:gd name="T67" fmla="*/ 80 h 100"/>
                  <a:gd name="T68" fmla="*/ 97 w 187"/>
                  <a:gd name="T69" fmla="*/ 94 h 100"/>
                  <a:gd name="T70" fmla="*/ 76 w 187"/>
                  <a:gd name="T71" fmla="*/ 100 h 100"/>
                  <a:gd name="T72" fmla="*/ 66 w 187"/>
                  <a:gd name="T73" fmla="*/ 98 h 100"/>
                  <a:gd name="T74" fmla="*/ 56 w 187"/>
                  <a:gd name="T75" fmla="*/ 88 h 100"/>
                  <a:gd name="T76" fmla="*/ 52 w 187"/>
                  <a:gd name="T77" fmla="*/ 80 h 100"/>
                  <a:gd name="T78" fmla="*/ 40 w 187"/>
                  <a:gd name="T79" fmla="*/ 90 h 100"/>
                  <a:gd name="T80" fmla="*/ 15 w 187"/>
                  <a:gd name="T81" fmla="*/ 98 h 100"/>
                  <a:gd name="T82" fmla="*/ 0 w 187"/>
                  <a:gd name="T8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100">
                    <a:moveTo>
                      <a:pt x="0" y="70"/>
                    </a:moveTo>
                    <a:lnTo>
                      <a:pt x="7" y="70"/>
                    </a:lnTo>
                    <a:lnTo>
                      <a:pt x="7" y="70"/>
                    </a:lnTo>
                    <a:lnTo>
                      <a:pt x="23" y="68"/>
                    </a:lnTo>
                    <a:lnTo>
                      <a:pt x="35" y="65"/>
                    </a:lnTo>
                    <a:lnTo>
                      <a:pt x="46" y="59"/>
                    </a:lnTo>
                    <a:lnTo>
                      <a:pt x="56" y="49"/>
                    </a:lnTo>
                    <a:lnTo>
                      <a:pt x="68" y="31"/>
                    </a:lnTo>
                    <a:lnTo>
                      <a:pt x="85" y="24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6" y="45"/>
                    </a:lnTo>
                    <a:lnTo>
                      <a:pt x="72" y="53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3"/>
                    </a:lnTo>
                    <a:lnTo>
                      <a:pt x="74" y="67"/>
                    </a:lnTo>
                    <a:lnTo>
                      <a:pt x="78" y="68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93" y="68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9" y="59"/>
                    </a:lnTo>
                    <a:lnTo>
                      <a:pt x="113" y="51"/>
                    </a:lnTo>
                    <a:lnTo>
                      <a:pt x="120" y="27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31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9"/>
                    </a:lnTo>
                    <a:lnTo>
                      <a:pt x="134" y="53"/>
                    </a:lnTo>
                    <a:lnTo>
                      <a:pt x="140" y="63"/>
                    </a:lnTo>
                    <a:lnTo>
                      <a:pt x="148" y="67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60" y="68"/>
                    </a:lnTo>
                    <a:lnTo>
                      <a:pt x="163" y="67"/>
                    </a:lnTo>
                    <a:lnTo>
                      <a:pt x="167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5" y="41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71" y="10"/>
                    </a:lnTo>
                    <a:lnTo>
                      <a:pt x="183" y="0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7" y="24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5" y="59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71" y="84"/>
                    </a:lnTo>
                    <a:lnTo>
                      <a:pt x="163" y="92"/>
                    </a:lnTo>
                    <a:lnTo>
                      <a:pt x="156" y="96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4" y="88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07" y="88"/>
                    </a:lnTo>
                    <a:lnTo>
                      <a:pt x="97" y="94"/>
                    </a:lnTo>
                    <a:lnTo>
                      <a:pt x="87" y="98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66" y="98"/>
                    </a:lnTo>
                    <a:lnTo>
                      <a:pt x="60" y="94"/>
                    </a:lnTo>
                    <a:lnTo>
                      <a:pt x="56" y="8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0" y="90"/>
                    </a:lnTo>
                    <a:lnTo>
                      <a:pt x="29" y="96"/>
                    </a:lnTo>
                    <a:lnTo>
                      <a:pt x="15" y="98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16"/>
              <p:cNvSpPr>
                <a:spLocks noEditPoints="1"/>
              </p:cNvSpPr>
              <p:nvPr/>
            </p:nvSpPr>
            <p:spPr bwMode="auto">
              <a:xfrm>
                <a:off x="638" y="3563"/>
                <a:ext cx="142" cy="191"/>
              </a:xfrm>
              <a:custGeom>
                <a:avLst/>
                <a:gdLst>
                  <a:gd name="T0" fmla="*/ 96 w 142"/>
                  <a:gd name="T1" fmla="*/ 99 h 191"/>
                  <a:gd name="T2" fmla="*/ 76 w 142"/>
                  <a:gd name="T3" fmla="*/ 97 h 191"/>
                  <a:gd name="T4" fmla="*/ 61 w 142"/>
                  <a:gd name="T5" fmla="*/ 90 h 191"/>
                  <a:gd name="T6" fmla="*/ 49 w 142"/>
                  <a:gd name="T7" fmla="*/ 76 h 191"/>
                  <a:gd name="T8" fmla="*/ 45 w 142"/>
                  <a:gd name="T9" fmla="*/ 56 h 191"/>
                  <a:gd name="T10" fmla="*/ 47 w 142"/>
                  <a:gd name="T11" fmla="*/ 47 h 191"/>
                  <a:gd name="T12" fmla="*/ 55 w 142"/>
                  <a:gd name="T13" fmla="*/ 27 h 191"/>
                  <a:gd name="T14" fmla="*/ 61 w 142"/>
                  <a:gd name="T15" fmla="*/ 17 h 191"/>
                  <a:gd name="T16" fmla="*/ 76 w 142"/>
                  <a:gd name="T17" fmla="*/ 4 h 191"/>
                  <a:gd name="T18" fmla="*/ 94 w 142"/>
                  <a:gd name="T19" fmla="*/ 0 h 191"/>
                  <a:gd name="T20" fmla="*/ 103 w 142"/>
                  <a:gd name="T21" fmla="*/ 0 h 191"/>
                  <a:gd name="T22" fmla="*/ 121 w 142"/>
                  <a:gd name="T23" fmla="*/ 13 h 191"/>
                  <a:gd name="T24" fmla="*/ 127 w 142"/>
                  <a:gd name="T25" fmla="*/ 25 h 191"/>
                  <a:gd name="T26" fmla="*/ 139 w 142"/>
                  <a:gd name="T27" fmla="*/ 52 h 191"/>
                  <a:gd name="T28" fmla="*/ 142 w 142"/>
                  <a:gd name="T29" fmla="*/ 88 h 191"/>
                  <a:gd name="T30" fmla="*/ 141 w 142"/>
                  <a:gd name="T31" fmla="*/ 103 h 191"/>
                  <a:gd name="T32" fmla="*/ 133 w 142"/>
                  <a:gd name="T33" fmla="*/ 132 h 191"/>
                  <a:gd name="T34" fmla="*/ 125 w 142"/>
                  <a:gd name="T35" fmla="*/ 148 h 191"/>
                  <a:gd name="T36" fmla="*/ 96 w 142"/>
                  <a:gd name="T37" fmla="*/ 181 h 191"/>
                  <a:gd name="T38" fmla="*/ 80 w 142"/>
                  <a:gd name="T39" fmla="*/ 189 h 191"/>
                  <a:gd name="T40" fmla="*/ 66 w 142"/>
                  <a:gd name="T41" fmla="*/ 191 h 191"/>
                  <a:gd name="T42" fmla="*/ 51 w 142"/>
                  <a:gd name="T43" fmla="*/ 189 h 191"/>
                  <a:gd name="T44" fmla="*/ 18 w 142"/>
                  <a:gd name="T45" fmla="*/ 179 h 191"/>
                  <a:gd name="T46" fmla="*/ 4 w 142"/>
                  <a:gd name="T47" fmla="*/ 162 h 191"/>
                  <a:gd name="T48" fmla="*/ 12 w 142"/>
                  <a:gd name="T49" fmla="*/ 166 h 191"/>
                  <a:gd name="T50" fmla="*/ 37 w 142"/>
                  <a:gd name="T51" fmla="*/ 170 h 191"/>
                  <a:gd name="T52" fmla="*/ 55 w 142"/>
                  <a:gd name="T53" fmla="*/ 168 h 191"/>
                  <a:gd name="T54" fmla="*/ 88 w 142"/>
                  <a:gd name="T55" fmla="*/ 150 h 191"/>
                  <a:gd name="T56" fmla="*/ 103 w 142"/>
                  <a:gd name="T57" fmla="*/ 134 h 191"/>
                  <a:gd name="T58" fmla="*/ 119 w 142"/>
                  <a:gd name="T59" fmla="*/ 115 h 191"/>
                  <a:gd name="T60" fmla="*/ 125 w 142"/>
                  <a:gd name="T61" fmla="*/ 95 h 191"/>
                  <a:gd name="T62" fmla="*/ 111 w 142"/>
                  <a:gd name="T63" fmla="*/ 99 h 191"/>
                  <a:gd name="T64" fmla="*/ 96 w 142"/>
                  <a:gd name="T65" fmla="*/ 99 h 191"/>
                  <a:gd name="T66" fmla="*/ 86 w 142"/>
                  <a:gd name="T67" fmla="*/ 27 h 191"/>
                  <a:gd name="T68" fmla="*/ 68 w 142"/>
                  <a:gd name="T69" fmla="*/ 35 h 191"/>
                  <a:gd name="T70" fmla="*/ 61 w 142"/>
                  <a:gd name="T71" fmla="*/ 49 h 191"/>
                  <a:gd name="T72" fmla="*/ 61 w 142"/>
                  <a:gd name="T73" fmla="*/ 52 h 191"/>
                  <a:gd name="T74" fmla="*/ 66 w 142"/>
                  <a:gd name="T75" fmla="*/ 62 h 191"/>
                  <a:gd name="T76" fmla="*/ 84 w 142"/>
                  <a:gd name="T77" fmla="*/ 70 h 191"/>
                  <a:gd name="T78" fmla="*/ 98 w 142"/>
                  <a:gd name="T79" fmla="*/ 72 h 191"/>
                  <a:gd name="T80" fmla="*/ 125 w 142"/>
                  <a:gd name="T81" fmla="*/ 70 h 191"/>
                  <a:gd name="T82" fmla="*/ 119 w 142"/>
                  <a:gd name="T83" fmla="*/ 52 h 191"/>
                  <a:gd name="T84" fmla="*/ 105 w 142"/>
                  <a:gd name="T85" fmla="*/ 35 h 191"/>
                  <a:gd name="T86" fmla="*/ 92 w 142"/>
                  <a:gd name="T87" fmla="*/ 29 h 191"/>
                  <a:gd name="T88" fmla="*/ 86 w 142"/>
                  <a:gd name="T89" fmla="*/ 2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191">
                    <a:moveTo>
                      <a:pt x="96" y="99"/>
                    </a:moveTo>
                    <a:lnTo>
                      <a:pt x="96" y="99"/>
                    </a:lnTo>
                    <a:lnTo>
                      <a:pt x="86" y="99"/>
                    </a:lnTo>
                    <a:lnTo>
                      <a:pt x="76" y="97"/>
                    </a:lnTo>
                    <a:lnTo>
                      <a:pt x="68" y="95"/>
                    </a:lnTo>
                    <a:lnTo>
                      <a:pt x="61" y="90"/>
                    </a:lnTo>
                    <a:lnTo>
                      <a:pt x="55" y="84"/>
                    </a:lnTo>
                    <a:lnTo>
                      <a:pt x="49" y="76"/>
                    </a:lnTo>
                    <a:lnTo>
                      <a:pt x="47" y="68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7" y="47"/>
                    </a:lnTo>
                    <a:lnTo>
                      <a:pt x="49" y="37"/>
                    </a:lnTo>
                    <a:lnTo>
                      <a:pt x="55" y="2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8" y="10"/>
                    </a:lnTo>
                    <a:lnTo>
                      <a:pt x="76" y="4"/>
                    </a:lnTo>
                    <a:lnTo>
                      <a:pt x="8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3" y="0"/>
                    </a:lnTo>
                    <a:lnTo>
                      <a:pt x="111" y="6"/>
                    </a:lnTo>
                    <a:lnTo>
                      <a:pt x="121" y="13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7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2" y="88"/>
                    </a:lnTo>
                    <a:lnTo>
                      <a:pt x="142" y="88"/>
                    </a:lnTo>
                    <a:lnTo>
                      <a:pt x="141" y="103"/>
                    </a:lnTo>
                    <a:lnTo>
                      <a:pt x="139" y="119"/>
                    </a:lnTo>
                    <a:lnTo>
                      <a:pt x="133" y="132"/>
                    </a:lnTo>
                    <a:lnTo>
                      <a:pt x="125" y="148"/>
                    </a:lnTo>
                    <a:lnTo>
                      <a:pt x="125" y="148"/>
                    </a:lnTo>
                    <a:lnTo>
                      <a:pt x="109" y="168"/>
                    </a:lnTo>
                    <a:lnTo>
                      <a:pt x="96" y="181"/>
                    </a:lnTo>
                    <a:lnTo>
                      <a:pt x="88" y="185"/>
                    </a:lnTo>
                    <a:lnTo>
                      <a:pt x="80" y="189"/>
                    </a:lnTo>
                    <a:lnTo>
                      <a:pt x="72" y="191"/>
                    </a:lnTo>
                    <a:lnTo>
                      <a:pt x="66" y="191"/>
                    </a:lnTo>
                    <a:lnTo>
                      <a:pt x="66" y="191"/>
                    </a:lnTo>
                    <a:lnTo>
                      <a:pt x="51" y="189"/>
                    </a:lnTo>
                    <a:lnTo>
                      <a:pt x="33" y="185"/>
                    </a:lnTo>
                    <a:lnTo>
                      <a:pt x="18" y="179"/>
                    </a:lnTo>
                    <a:lnTo>
                      <a:pt x="0" y="168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55" y="168"/>
                    </a:lnTo>
                    <a:lnTo>
                      <a:pt x="72" y="160"/>
                    </a:lnTo>
                    <a:lnTo>
                      <a:pt x="88" y="150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11" y="125"/>
                    </a:lnTo>
                    <a:lnTo>
                      <a:pt x="119" y="115"/>
                    </a:lnTo>
                    <a:lnTo>
                      <a:pt x="123" y="105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11" y="99"/>
                    </a:lnTo>
                    <a:lnTo>
                      <a:pt x="96" y="99"/>
                    </a:lnTo>
                    <a:lnTo>
                      <a:pt x="96" y="99"/>
                    </a:lnTo>
                    <a:close/>
                    <a:moveTo>
                      <a:pt x="86" y="27"/>
                    </a:moveTo>
                    <a:lnTo>
                      <a:pt x="86" y="27"/>
                    </a:lnTo>
                    <a:lnTo>
                      <a:pt x="76" y="29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2" y="66"/>
                    </a:lnTo>
                    <a:lnTo>
                      <a:pt x="84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19" y="52"/>
                    </a:lnTo>
                    <a:lnTo>
                      <a:pt x="109" y="39"/>
                    </a:lnTo>
                    <a:lnTo>
                      <a:pt x="105" y="35"/>
                    </a:lnTo>
                    <a:lnTo>
                      <a:pt x="100" y="31"/>
                    </a:lnTo>
                    <a:lnTo>
                      <a:pt x="92" y="29"/>
                    </a:lnTo>
                    <a:lnTo>
                      <a:pt x="86" y="27"/>
                    </a:lnTo>
                    <a:lnTo>
                      <a:pt x="8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17"/>
              <p:cNvSpPr>
                <a:spLocks noEditPoints="1"/>
              </p:cNvSpPr>
              <p:nvPr/>
            </p:nvSpPr>
            <p:spPr bwMode="auto">
              <a:xfrm>
                <a:off x="888" y="3368"/>
                <a:ext cx="93" cy="82"/>
              </a:xfrm>
              <a:custGeom>
                <a:avLst/>
                <a:gdLst>
                  <a:gd name="T0" fmla="*/ 86 w 93"/>
                  <a:gd name="T1" fmla="*/ 17 h 82"/>
                  <a:gd name="T2" fmla="*/ 86 w 93"/>
                  <a:gd name="T3" fmla="*/ 17 h 82"/>
                  <a:gd name="T4" fmla="*/ 43 w 93"/>
                  <a:gd name="T5" fmla="*/ 33 h 82"/>
                  <a:gd name="T6" fmla="*/ 2 w 93"/>
                  <a:gd name="T7" fmla="*/ 47 h 82"/>
                  <a:gd name="T8" fmla="*/ 0 w 93"/>
                  <a:gd name="T9" fmla="*/ 47 h 82"/>
                  <a:gd name="T10" fmla="*/ 4 w 93"/>
                  <a:gd name="T11" fmla="*/ 31 h 82"/>
                  <a:gd name="T12" fmla="*/ 4 w 93"/>
                  <a:gd name="T13" fmla="*/ 31 h 82"/>
                  <a:gd name="T14" fmla="*/ 52 w 93"/>
                  <a:gd name="T15" fmla="*/ 15 h 82"/>
                  <a:gd name="T16" fmla="*/ 93 w 93"/>
                  <a:gd name="T17" fmla="*/ 0 h 82"/>
                  <a:gd name="T18" fmla="*/ 93 w 93"/>
                  <a:gd name="T19" fmla="*/ 0 h 82"/>
                  <a:gd name="T20" fmla="*/ 86 w 93"/>
                  <a:gd name="T21" fmla="*/ 17 h 82"/>
                  <a:gd name="T22" fmla="*/ 86 w 93"/>
                  <a:gd name="T23" fmla="*/ 52 h 82"/>
                  <a:gd name="T24" fmla="*/ 86 w 93"/>
                  <a:gd name="T25" fmla="*/ 52 h 82"/>
                  <a:gd name="T26" fmla="*/ 43 w 93"/>
                  <a:gd name="T27" fmla="*/ 68 h 82"/>
                  <a:gd name="T28" fmla="*/ 2 w 93"/>
                  <a:gd name="T29" fmla="*/ 82 h 82"/>
                  <a:gd name="T30" fmla="*/ 0 w 93"/>
                  <a:gd name="T31" fmla="*/ 82 h 82"/>
                  <a:gd name="T32" fmla="*/ 4 w 93"/>
                  <a:gd name="T33" fmla="*/ 66 h 82"/>
                  <a:gd name="T34" fmla="*/ 4 w 93"/>
                  <a:gd name="T35" fmla="*/ 66 h 82"/>
                  <a:gd name="T36" fmla="*/ 52 w 93"/>
                  <a:gd name="T37" fmla="*/ 48 h 82"/>
                  <a:gd name="T38" fmla="*/ 93 w 93"/>
                  <a:gd name="T39" fmla="*/ 33 h 82"/>
                  <a:gd name="T40" fmla="*/ 93 w 93"/>
                  <a:gd name="T41" fmla="*/ 35 h 82"/>
                  <a:gd name="T42" fmla="*/ 86 w 93"/>
                  <a:gd name="T43" fmla="*/ 5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82">
                    <a:moveTo>
                      <a:pt x="86" y="17"/>
                    </a:moveTo>
                    <a:lnTo>
                      <a:pt x="86" y="17"/>
                    </a:lnTo>
                    <a:lnTo>
                      <a:pt x="43" y="33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2" y="1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17"/>
                    </a:lnTo>
                    <a:close/>
                    <a:moveTo>
                      <a:pt x="86" y="52"/>
                    </a:moveTo>
                    <a:lnTo>
                      <a:pt x="86" y="52"/>
                    </a:lnTo>
                    <a:lnTo>
                      <a:pt x="43" y="68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2" y="48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18"/>
              <p:cNvSpPr>
                <a:spLocks/>
              </p:cNvSpPr>
              <p:nvPr/>
            </p:nvSpPr>
            <p:spPr bwMode="auto">
              <a:xfrm>
                <a:off x="905" y="3452"/>
                <a:ext cx="178" cy="240"/>
              </a:xfrm>
              <a:custGeom>
                <a:avLst/>
                <a:gdLst>
                  <a:gd name="T0" fmla="*/ 141 w 178"/>
                  <a:gd name="T1" fmla="*/ 0 h 240"/>
                  <a:gd name="T2" fmla="*/ 143 w 178"/>
                  <a:gd name="T3" fmla="*/ 134 h 240"/>
                  <a:gd name="T4" fmla="*/ 145 w 178"/>
                  <a:gd name="T5" fmla="*/ 173 h 240"/>
                  <a:gd name="T6" fmla="*/ 149 w 178"/>
                  <a:gd name="T7" fmla="*/ 185 h 240"/>
                  <a:gd name="T8" fmla="*/ 158 w 178"/>
                  <a:gd name="T9" fmla="*/ 199 h 240"/>
                  <a:gd name="T10" fmla="*/ 176 w 178"/>
                  <a:gd name="T11" fmla="*/ 206 h 240"/>
                  <a:gd name="T12" fmla="*/ 178 w 178"/>
                  <a:gd name="T13" fmla="*/ 236 h 240"/>
                  <a:gd name="T14" fmla="*/ 174 w 178"/>
                  <a:gd name="T15" fmla="*/ 236 h 240"/>
                  <a:gd name="T16" fmla="*/ 156 w 178"/>
                  <a:gd name="T17" fmla="*/ 232 h 240"/>
                  <a:gd name="T18" fmla="*/ 141 w 178"/>
                  <a:gd name="T19" fmla="*/ 220 h 240"/>
                  <a:gd name="T20" fmla="*/ 131 w 178"/>
                  <a:gd name="T21" fmla="*/ 201 h 240"/>
                  <a:gd name="T22" fmla="*/ 125 w 178"/>
                  <a:gd name="T23" fmla="*/ 171 h 240"/>
                  <a:gd name="T24" fmla="*/ 125 w 178"/>
                  <a:gd name="T25" fmla="*/ 171 h 240"/>
                  <a:gd name="T26" fmla="*/ 115 w 178"/>
                  <a:gd name="T27" fmla="*/ 193 h 240"/>
                  <a:gd name="T28" fmla="*/ 104 w 178"/>
                  <a:gd name="T29" fmla="*/ 210 h 240"/>
                  <a:gd name="T30" fmla="*/ 75 w 178"/>
                  <a:gd name="T31" fmla="*/ 230 h 240"/>
                  <a:gd name="T32" fmla="*/ 53 w 178"/>
                  <a:gd name="T33" fmla="*/ 238 h 240"/>
                  <a:gd name="T34" fmla="*/ 28 w 178"/>
                  <a:gd name="T35" fmla="*/ 240 h 240"/>
                  <a:gd name="T36" fmla="*/ 2 w 178"/>
                  <a:gd name="T37" fmla="*/ 236 h 240"/>
                  <a:gd name="T38" fmla="*/ 28 w 178"/>
                  <a:gd name="T39" fmla="*/ 226 h 240"/>
                  <a:gd name="T40" fmla="*/ 73 w 178"/>
                  <a:gd name="T41" fmla="*/ 204 h 240"/>
                  <a:gd name="T42" fmla="*/ 90 w 178"/>
                  <a:gd name="T43" fmla="*/ 193 h 240"/>
                  <a:gd name="T44" fmla="*/ 82 w 178"/>
                  <a:gd name="T45" fmla="*/ 173 h 240"/>
                  <a:gd name="T46" fmla="*/ 51 w 178"/>
                  <a:gd name="T47" fmla="*/ 119 h 240"/>
                  <a:gd name="T48" fmla="*/ 24 w 178"/>
                  <a:gd name="T49" fmla="*/ 82 h 240"/>
                  <a:gd name="T50" fmla="*/ 2 w 178"/>
                  <a:gd name="T51" fmla="*/ 50 h 240"/>
                  <a:gd name="T52" fmla="*/ 0 w 178"/>
                  <a:gd name="T53" fmla="*/ 44 h 240"/>
                  <a:gd name="T54" fmla="*/ 6 w 178"/>
                  <a:gd name="T55" fmla="*/ 23 h 240"/>
                  <a:gd name="T56" fmla="*/ 6 w 178"/>
                  <a:gd name="T57" fmla="*/ 23 h 240"/>
                  <a:gd name="T58" fmla="*/ 28 w 178"/>
                  <a:gd name="T59" fmla="*/ 41 h 240"/>
                  <a:gd name="T60" fmla="*/ 43 w 178"/>
                  <a:gd name="T61" fmla="*/ 70 h 240"/>
                  <a:gd name="T62" fmla="*/ 61 w 178"/>
                  <a:gd name="T63" fmla="*/ 95 h 240"/>
                  <a:gd name="T64" fmla="*/ 78 w 178"/>
                  <a:gd name="T65" fmla="*/ 124 h 240"/>
                  <a:gd name="T66" fmla="*/ 96 w 178"/>
                  <a:gd name="T67" fmla="*/ 162 h 240"/>
                  <a:gd name="T68" fmla="*/ 98 w 178"/>
                  <a:gd name="T69" fmla="*/ 173 h 240"/>
                  <a:gd name="T70" fmla="*/ 96 w 178"/>
                  <a:gd name="T71" fmla="*/ 187 h 240"/>
                  <a:gd name="T72" fmla="*/ 106 w 178"/>
                  <a:gd name="T73" fmla="*/ 177 h 240"/>
                  <a:gd name="T74" fmla="*/ 114 w 178"/>
                  <a:gd name="T75" fmla="*/ 167 h 240"/>
                  <a:gd name="T76" fmla="*/ 121 w 178"/>
                  <a:gd name="T77" fmla="*/ 142 h 240"/>
                  <a:gd name="T78" fmla="*/ 123 w 178"/>
                  <a:gd name="T79" fmla="*/ 99 h 240"/>
                  <a:gd name="T80" fmla="*/ 121 w 178"/>
                  <a:gd name="T81" fmla="*/ 58 h 240"/>
                  <a:gd name="T82" fmla="*/ 119 w 178"/>
                  <a:gd name="T83" fmla="*/ 19 h 240"/>
                  <a:gd name="T84" fmla="*/ 139 w 178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40">
                    <a:moveTo>
                      <a:pt x="141" y="0"/>
                    </a:moveTo>
                    <a:lnTo>
                      <a:pt x="141" y="0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3" y="162"/>
                    </a:lnTo>
                    <a:lnTo>
                      <a:pt x="145" y="173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3" y="193"/>
                    </a:lnTo>
                    <a:lnTo>
                      <a:pt x="158" y="199"/>
                    </a:lnTo>
                    <a:lnTo>
                      <a:pt x="166" y="204"/>
                    </a:lnTo>
                    <a:lnTo>
                      <a:pt x="176" y="206"/>
                    </a:lnTo>
                    <a:lnTo>
                      <a:pt x="178" y="206"/>
                    </a:lnTo>
                    <a:lnTo>
                      <a:pt x="178" y="236"/>
                    </a:lnTo>
                    <a:lnTo>
                      <a:pt x="174" y="236"/>
                    </a:lnTo>
                    <a:lnTo>
                      <a:pt x="174" y="236"/>
                    </a:lnTo>
                    <a:lnTo>
                      <a:pt x="166" y="234"/>
                    </a:lnTo>
                    <a:lnTo>
                      <a:pt x="156" y="232"/>
                    </a:lnTo>
                    <a:lnTo>
                      <a:pt x="149" y="226"/>
                    </a:lnTo>
                    <a:lnTo>
                      <a:pt x="141" y="220"/>
                    </a:lnTo>
                    <a:lnTo>
                      <a:pt x="135" y="210"/>
                    </a:lnTo>
                    <a:lnTo>
                      <a:pt x="131" y="201"/>
                    </a:lnTo>
                    <a:lnTo>
                      <a:pt x="127" y="187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1" y="183"/>
                    </a:lnTo>
                    <a:lnTo>
                      <a:pt x="115" y="193"/>
                    </a:lnTo>
                    <a:lnTo>
                      <a:pt x="110" y="203"/>
                    </a:lnTo>
                    <a:lnTo>
                      <a:pt x="104" y="210"/>
                    </a:lnTo>
                    <a:lnTo>
                      <a:pt x="90" y="222"/>
                    </a:lnTo>
                    <a:lnTo>
                      <a:pt x="75" y="230"/>
                    </a:lnTo>
                    <a:lnTo>
                      <a:pt x="75" y="230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28" y="240"/>
                    </a:lnTo>
                    <a:lnTo>
                      <a:pt x="2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8" y="226"/>
                    </a:lnTo>
                    <a:lnTo>
                      <a:pt x="51" y="214"/>
                    </a:lnTo>
                    <a:lnTo>
                      <a:pt x="73" y="204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6" y="185"/>
                    </a:lnTo>
                    <a:lnTo>
                      <a:pt x="82" y="173"/>
                    </a:lnTo>
                    <a:lnTo>
                      <a:pt x="71" y="148"/>
                    </a:lnTo>
                    <a:lnTo>
                      <a:pt x="51" y="119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8" y="60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6" y="33"/>
                    </a:lnTo>
                    <a:lnTo>
                      <a:pt x="28" y="41"/>
                    </a:lnTo>
                    <a:lnTo>
                      <a:pt x="51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1" y="95"/>
                    </a:lnTo>
                    <a:lnTo>
                      <a:pt x="78" y="124"/>
                    </a:lnTo>
                    <a:lnTo>
                      <a:pt x="78" y="124"/>
                    </a:lnTo>
                    <a:lnTo>
                      <a:pt x="92" y="150"/>
                    </a:lnTo>
                    <a:lnTo>
                      <a:pt x="96" y="162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6" y="187"/>
                    </a:lnTo>
                    <a:lnTo>
                      <a:pt x="96" y="187"/>
                    </a:lnTo>
                    <a:lnTo>
                      <a:pt x="96" y="187"/>
                    </a:lnTo>
                    <a:lnTo>
                      <a:pt x="106" y="177"/>
                    </a:lnTo>
                    <a:lnTo>
                      <a:pt x="114" y="167"/>
                    </a:lnTo>
                    <a:lnTo>
                      <a:pt x="114" y="167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3" y="124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9"/>
                    </a:lnTo>
                    <a:lnTo>
                      <a:pt x="139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19"/>
              <p:cNvSpPr>
                <a:spLocks noEditPoints="1"/>
              </p:cNvSpPr>
              <p:nvPr/>
            </p:nvSpPr>
            <p:spPr bwMode="auto">
              <a:xfrm>
                <a:off x="1083" y="3534"/>
                <a:ext cx="191" cy="154"/>
              </a:xfrm>
              <a:custGeom>
                <a:avLst/>
                <a:gdLst>
                  <a:gd name="T0" fmla="*/ 4 w 191"/>
                  <a:gd name="T1" fmla="*/ 124 h 154"/>
                  <a:gd name="T2" fmla="*/ 23 w 191"/>
                  <a:gd name="T3" fmla="*/ 122 h 154"/>
                  <a:gd name="T4" fmla="*/ 45 w 191"/>
                  <a:gd name="T5" fmla="*/ 117 h 154"/>
                  <a:gd name="T6" fmla="*/ 41 w 191"/>
                  <a:gd name="T7" fmla="*/ 101 h 154"/>
                  <a:gd name="T8" fmla="*/ 39 w 191"/>
                  <a:gd name="T9" fmla="*/ 85 h 154"/>
                  <a:gd name="T10" fmla="*/ 43 w 191"/>
                  <a:gd name="T11" fmla="*/ 66 h 154"/>
                  <a:gd name="T12" fmla="*/ 55 w 191"/>
                  <a:gd name="T13" fmla="*/ 44 h 154"/>
                  <a:gd name="T14" fmla="*/ 64 w 191"/>
                  <a:gd name="T15" fmla="*/ 33 h 154"/>
                  <a:gd name="T16" fmla="*/ 76 w 191"/>
                  <a:gd name="T17" fmla="*/ 23 h 154"/>
                  <a:gd name="T18" fmla="*/ 82 w 191"/>
                  <a:gd name="T19" fmla="*/ 0 h 154"/>
                  <a:gd name="T20" fmla="*/ 99 w 191"/>
                  <a:gd name="T21" fmla="*/ 15 h 154"/>
                  <a:gd name="T22" fmla="*/ 162 w 191"/>
                  <a:gd name="T23" fmla="*/ 62 h 154"/>
                  <a:gd name="T24" fmla="*/ 176 w 191"/>
                  <a:gd name="T25" fmla="*/ 72 h 154"/>
                  <a:gd name="T26" fmla="*/ 189 w 191"/>
                  <a:gd name="T27" fmla="*/ 97 h 154"/>
                  <a:gd name="T28" fmla="*/ 191 w 191"/>
                  <a:gd name="T29" fmla="*/ 111 h 154"/>
                  <a:gd name="T30" fmla="*/ 187 w 191"/>
                  <a:gd name="T31" fmla="*/ 126 h 154"/>
                  <a:gd name="T32" fmla="*/ 179 w 191"/>
                  <a:gd name="T33" fmla="*/ 140 h 154"/>
                  <a:gd name="T34" fmla="*/ 166 w 191"/>
                  <a:gd name="T35" fmla="*/ 150 h 154"/>
                  <a:gd name="T36" fmla="*/ 146 w 191"/>
                  <a:gd name="T37" fmla="*/ 154 h 154"/>
                  <a:gd name="T38" fmla="*/ 129 w 191"/>
                  <a:gd name="T39" fmla="*/ 152 h 154"/>
                  <a:gd name="T40" fmla="*/ 90 w 191"/>
                  <a:gd name="T41" fmla="*/ 144 h 154"/>
                  <a:gd name="T42" fmla="*/ 68 w 191"/>
                  <a:gd name="T43" fmla="*/ 138 h 154"/>
                  <a:gd name="T44" fmla="*/ 33 w 191"/>
                  <a:gd name="T45" fmla="*/ 150 h 154"/>
                  <a:gd name="T46" fmla="*/ 6 w 191"/>
                  <a:gd name="T47" fmla="*/ 154 h 154"/>
                  <a:gd name="T48" fmla="*/ 0 w 191"/>
                  <a:gd name="T49" fmla="*/ 124 h 154"/>
                  <a:gd name="T50" fmla="*/ 111 w 191"/>
                  <a:gd name="T51" fmla="*/ 85 h 154"/>
                  <a:gd name="T52" fmla="*/ 109 w 191"/>
                  <a:gd name="T53" fmla="*/ 72 h 154"/>
                  <a:gd name="T54" fmla="*/ 96 w 191"/>
                  <a:gd name="T55" fmla="*/ 52 h 154"/>
                  <a:gd name="T56" fmla="*/ 88 w 191"/>
                  <a:gd name="T57" fmla="*/ 48 h 154"/>
                  <a:gd name="T58" fmla="*/ 82 w 191"/>
                  <a:gd name="T59" fmla="*/ 50 h 154"/>
                  <a:gd name="T60" fmla="*/ 62 w 191"/>
                  <a:gd name="T61" fmla="*/ 62 h 154"/>
                  <a:gd name="T62" fmla="*/ 53 w 191"/>
                  <a:gd name="T63" fmla="*/ 80 h 154"/>
                  <a:gd name="T64" fmla="*/ 51 w 191"/>
                  <a:gd name="T65" fmla="*/ 85 h 154"/>
                  <a:gd name="T66" fmla="*/ 57 w 191"/>
                  <a:gd name="T67" fmla="*/ 97 h 154"/>
                  <a:gd name="T68" fmla="*/ 76 w 191"/>
                  <a:gd name="T69" fmla="*/ 111 h 154"/>
                  <a:gd name="T70" fmla="*/ 86 w 191"/>
                  <a:gd name="T71" fmla="*/ 107 h 154"/>
                  <a:gd name="T72" fmla="*/ 107 w 191"/>
                  <a:gd name="T73" fmla="*/ 93 h 154"/>
                  <a:gd name="T74" fmla="*/ 111 w 191"/>
                  <a:gd name="T75" fmla="*/ 85 h 154"/>
                  <a:gd name="T76" fmla="*/ 152 w 191"/>
                  <a:gd name="T77" fmla="*/ 128 h 154"/>
                  <a:gd name="T78" fmla="*/ 162 w 191"/>
                  <a:gd name="T79" fmla="*/ 126 h 154"/>
                  <a:gd name="T80" fmla="*/ 174 w 191"/>
                  <a:gd name="T81" fmla="*/ 121 h 154"/>
                  <a:gd name="T82" fmla="*/ 176 w 191"/>
                  <a:gd name="T83" fmla="*/ 117 h 154"/>
                  <a:gd name="T84" fmla="*/ 174 w 191"/>
                  <a:gd name="T85" fmla="*/ 105 h 154"/>
                  <a:gd name="T86" fmla="*/ 146 w 191"/>
                  <a:gd name="T87" fmla="*/ 81 h 154"/>
                  <a:gd name="T88" fmla="*/ 127 w 191"/>
                  <a:gd name="T89" fmla="*/ 68 h 154"/>
                  <a:gd name="T90" fmla="*/ 121 w 191"/>
                  <a:gd name="T91" fmla="*/ 95 h 154"/>
                  <a:gd name="T92" fmla="*/ 109 w 191"/>
                  <a:gd name="T93" fmla="*/ 121 h 154"/>
                  <a:gd name="T94" fmla="*/ 129 w 191"/>
                  <a:gd name="T95" fmla="*/ 126 h 154"/>
                  <a:gd name="T96" fmla="*/ 152 w 191"/>
                  <a:gd name="T97" fmla="*/ 12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4">
                    <a:moveTo>
                      <a:pt x="0" y="124"/>
                    </a:moveTo>
                    <a:lnTo>
                      <a:pt x="4" y="124"/>
                    </a:lnTo>
                    <a:lnTo>
                      <a:pt x="4" y="124"/>
                    </a:lnTo>
                    <a:lnTo>
                      <a:pt x="23" y="122"/>
                    </a:lnTo>
                    <a:lnTo>
                      <a:pt x="33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41" y="76"/>
                    </a:lnTo>
                    <a:lnTo>
                      <a:pt x="43" y="66"/>
                    </a:lnTo>
                    <a:lnTo>
                      <a:pt x="47" y="5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64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99" y="15"/>
                    </a:lnTo>
                    <a:lnTo>
                      <a:pt x="121" y="31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76" y="72"/>
                    </a:lnTo>
                    <a:lnTo>
                      <a:pt x="183" y="83"/>
                    </a:lnTo>
                    <a:lnTo>
                      <a:pt x="189" y="97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7" y="126"/>
                    </a:lnTo>
                    <a:lnTo>
                      <a:pt x="185" y="134"/>
                    </a:lnTo>
                    <a:lnTo>
                      <a:pt x="179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29" y="152"/>
                    </a:lnTo>
                    <a:lnTo>
                      <a:pt x="111" y="150"/>
                    </a:lnTo>
                    <a:lnTo>
                      <a:pt x="90" y="144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49" y="144"/>
                    </a:lnTo>
                    <a:lnTo>
                      <a:pt x="33" y="150"/>
                    </a:lnTo>
                    <a:lnTo>
                      <a:pt x="19" y="152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0" y="124"/>
                    </a:lnTo>
                    <a:close/>
                    <a:moveTo>
                      <a:pt x="111" y="85"/>
                    </a:moveTo>
                    <a:lnTo>
                      <a:pt x="111" y="85"/>
                    </a:lnTo>
                    <a:lnTo>
                      <a:pt x="111" y="78"/>
                    </a:lnTo>
                    <a:lnTo>
                      <a:pt x="109" y="72"/>
                    </a:lnTo>
                    <a:lnTo>
                      <a:pt x="103" y="60"/>
                    </a:lnTo>
                    <a:lnTo>
                      <a:pt x="96" y="52"/>
                    </a:lnTo>
                    <a:lnTo>
                      <a:pt x="92" y="5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2" y="50"/>
                    </a:lnTo>
                    <a:lnTo>
                      <a:pt x="76" y="52"/>
                    </a:lnTo>
                    <a:lnTo>
                      <a:pt x="62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3" y="91"/>
                    </a:lnTo>
                    <a:lnTo>
                      <a:pt x="57" y="97"/>
                    </a:lnTo>
                    <a:lnTo>
                      <a:pt x="64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6" y="107"/>
                    </a:lnTo>
                    <a:lnTo>
                      <a:pt x="97" y="101"/>
                    </a:lnTo>
                    <a:lnTo>
                      <a:pt x="107" y="93"/>
                    </a:lnTo>
                    <a:lnTo>
                      <a:pt x="111" y="89"/>
                    </a:lnTo>
                    <a:lnTo>
                      <a:pt x="111" y="85"/>
                    </a:lnTo>
                    <a:lnTo>
                      <a:pt x="111" y="85"/>
                    </a:lnTo>
                    <a:close/>
                    <a:moveTo>
                      <a:pt x="152" y="128"/>
                    </a:moveTo>
                    <a:lnTo>
                      <a:pt x="152" y="128"/>
                    </a:lnTo>
                    <a:lnTo>
                      <a:pt x="162" y="126"/>
                    </a:lnTo>
                    <a:lnTo>
                      <a:pt x="170" y="124"/>
                    </a:lnTo>
                    <a:lnTo>
                      <a:pt x="174" y="121"/>
                    </a:lnTo>
                    <a:lnTo>
                      <a:pt x="176" y="117"/>
                    </a:lnTo>
                    <a:lnTo>
                      <a:pt x="176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2" y="93"/>
                    </a:lnTo>
                    <a:lnTo>
                      <a:pt x="146" y="81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5" y="81"/>
                    </a:lnTo>
                    <a:lnTo>
                      <a:pt x="121" y="95"/>
                    </a:lnTo>
                    <a:lnTo>
                      <a:pt x="117" y="109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29" y="126"/>
                    </a:lnTo>
                    <a:lnTo>
                      <a:pt x="152" y="128"/>
                    </a:lnTo>
                    <a:lnTo>
                      <a:pt x="152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20"/>
              <p:cNvSpPr>
                <a:spLocks noEditPoints="1"/>
              </p:cNvSpPr>
              <p:nvPr/>
            </p:nvSpPr>
            <p:spPr bwMode="auto">
              <a:xfrm>
                <a:off x="1300" y="3381"/>
                <a:ext cx="70" cy="311"/>
              </a:xfrm>
              <a:custGeom>
                <a:avLst/>
                <a:gdLst>
                  <a:gd name="T0" fmla="*/ 70 w 70"/>
                  <a:gd name="T1" fmla="*/ 39 h 311"/>
                  <a:gd name="T2" fmla="*/ 60 w 70"/>
                  <a:gd name="T3" fmla="*/ 55 h 311"/>
                  <a:gd name="T4" fmla="*/ 1 w 70"/>
                  <a:gd name="T5" fmla="*/ 73 h 311"/>
                  <a:gd name="T6" fmla="*/ 5 w 70"/>
                  <a:gd name="T7" fmla="*/ 63 h 311"/>
                  <a:gd name="T8" fmla="*/ 11 w 70"/>
                  <a:gd name="T9" fmla="*/ 59 h 311"/>
                  <a:gd name="T10" fmla="*/ 17 w 70"/>
                  <a:gd name="T11" fmla="*/ 53 h 311"/>
                  <a:gd name="T12" fmla="*/ 9 w 70"/>
                  <a:gd name="T13" fmla="*/ 51 h 311"/>
                  <a:gd name="T14" fmla="*/ 0 w 70"/>
                  <a:gd name="T15" fmla="*/ 41 h 311"/>
                  <a:gd name="T16" fmla="*/ 0 w 70"/>
                  <a:gd name="T17" fmla="*/ 34 h 311"/>
                  <a:gd name="T18" fmla="*/ 1 w 70"/>
                  <a:gd name="T19" fmla="*/ 24 h 311"/>
                  <a:gd name="T20" fmla="*/ 9 w 70"/>
                  <a:gd name="T21" fmla="*/ 14 h 311"/>
                  <a:gd name="T22" fmla="*/ 23 w 70"/>
                  <a:gd name="T23" fmla="*/ 4 h 311"/>
                  <a:gd name="T24" fmla="*/ 37 w 70"/>
                  <a:gd name="T25" fmla="*/ 0 h 311"/>
                  <a:gd name="T26" fmla="*/ 44 w 70"/>
                  <a:gd name="T27" fmla="*/ 2 h 311"/>
                  <a:gd name="T28" fmla="*/ 50 w 70"/>
                  <a:gd name="T29" fmla="*/ 8 h 311"/>
                  <a:gd name="T30" fmla="*/ 52 w 70"/>
                  <a:gd name="T31" fmla="*/ 12 h 311"/>
                  <a:gd name="T32" fmla="*/ 50 w 70"/>
                  <a:gd name="T33" fmla="*/ 20 h 311"/>
                  <a:gd name="T34" fmla="*/ 44 w 70"/>
                  <a:gd name="T35" fmla="*/ 28 h 311"/>
                  <a:gd name="T36" fmla="*/ 40 w 70"/>
                  <a:gd name="T37" fmla="*/ 22 h 311"/>
                  <a:gd name="T38" fmla="*/ 37 w 70"/>
                  <a:gd name="T39" fmla="*/ 18 h 311"/>
                  <a:gd name="T40" fmla="*/ 29 w 70"/>
                  <a:gd name="T41" fmla="*/ 18 h 311"/>
                  <a:gd name="T42" fmla="*/ 19 w 70"/>
                  <a:gd name="T43" fmla="*/ 20 h 311"/>
                  <a:gd name="T44" fmla="*/ 13 w 70"/>
                  <a:gd name="T45" fmla="*/ 26 h 311"/>
                  <a:gd name="T46" fmla="*/ 15 w 70"/>
                  <a:gd name="T47" fmla="*/ 30 h 311"/>
                  <a:gd name="T48" fmla="*/ 25 w 70"/>
                  <a:gd name="T49" fmla="*/ 37 h 311"/>
                  <a:gd name="T50" fmla="*/ 46 w 70"/>
                  <a:gd name="T51" fmla="*/ 39 h 311"/>
                  <a:gd name="T52" fmla="*/ 70 w 70"/>
                  <a:gd name="T53" fmla="*/ 39 h 311"/>
                  <a:gd name="T54" fmla="*/ 27 w 70"/>
                  <a:gd name="T55" fmla="*/ 311 h 311"/>
                  <a:gd name="T56" fmla="*/ 29 w 70"/>
                  <a:gd name="T57" fmla="*/ 287 h 311"/>
                  <a:gd name="T58" fmla="*/ 29 w 70"/>
                  <a:gd name="T59" fmla="*/ 242 h 311"/>
                  <a:gd name="T60" fmla="*/ 29 w 70"/>
                  <a:gd name="T61" fmla="*/ 207 h 311"/>
                  <a:gd name="T62" fmla="*/ 21 w 70"/>
                  <a:gd name="T63" fmla="*/ 100 h 311"/>
                  <a:gd name="T64" fmla="*/ 33 w 70"/>
                  <a:gd name="T65" fmla="*/ 86 h 311"/>
                  <a:gd name="T66" fmla="*/ 46 w 70"/>
                  <a:gd name="T67" fmla="*/ 76 h 311"/>
                  <a:gd name="T68" fmla="*/ 48 w 70"/>
                  <a:gd name="T69" fmla="*/ 115 h 311"/>
                  <a:gd name="T70" fmla="*/ 52 w 70"/>
                  <a:gd name="T71" fmla="*/ 236 h 311"/>
                  <a:gd name="T72" fmla="*/ 50 w 70"/>
                  <a:gd name="T73" fmla="*/ 275 h 311"/>
                  <a:gd name="T74" fmla="*/ 48 w 70"/>
                  <a:gd name="T75" fmla="*/ 283 h 311"/>
                  <a:gd name="T76" fmla="*/ 39 w 70"/>
                  <a:gd name="T77" fmla="*/ 301 h 311"/>
                  <a:gd name="T78" fmla="*/ 27 w 70"/>
                  <a:gd name="T7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1">
                    <a:moveTo>
                      <a:pt x="70" y="39"/>
                    </a:moveTo>
                    <a:lnTo>
                      <a:pt x="70" y="39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29" y="63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11" y="59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9" y="51"/>
                    </a:lnTo>
                    <a:lnTo>
                      <a:pt x="3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1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4" y="2"/>
                    </a:lnTo>
                    <a:lnTo>
                      <a:pt x="48" y="4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0" y="22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3" y="18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25" y="37"/>
                    </a:lnTo>
                    <a:lnTo>
                      <a:pt x="35" y="39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7" y="311"/>
                    </a:moveTo>
                    <a:lnTo>
                      <a:pt x="27" y="311"/>
                    </a:lnTo>
                    <a:lnTo>
                      <a:pt x="29" y="287"/>
                    </a:lnTo>
                    <a:lnTo>
                      <a:pt x="29" y="264"/>
                    </a:lnTo>
                    <a:lnTo>
                      <a:pt x="29" y="242"/>
                    </a:lnTo>
                    <a:lnTo>
                      <a:pt x="29" y="242"/>
                    </a:lnTo>
                    <a:lnTo>
                      <a:pt x="29" y="207"/>
                    </a:lnTo>
                    <a:lnTo>
                      <a:pt x="27" y="170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33" y="8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8" y="115"/>
                    </a:lnTo>
                    <a:lnTo>
                      <a:pt x="50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48" y="283"/>
                    </a:lnTo>
                    <a:lnTo>
                      <a:pt x="44" y="293"/>
                    </a:lnTo>
                    <a:lnTo>
                      <a:pt x="39" y="301"/>
                    </a:lnTo>
                    <a:lnTo>
                      <a:pt x="31" y="311"/>
                    </a:lnTo>
                    <a:lnTo>
                      <a:pt x="27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21"/>
              <p:cNvSpPr>
                <a:spLocks/>
              </p:cNvSpPr>
              <p:nvPr/>
            </p:nvSpPr>
            <p:spPr bwMode="auto">
              <a:xfrm>
                <a:off x="12" y="3805"/>
                <a:ext cx="203" cy="175"/>
              </a:xfrm>
              <a:custGeom>
                <a:avLst/>
                <a:gdLst>
                  <a:gd name="T0" fmla="*/ 158 w 203"/>
                  <a:gd name="T1" fmla="*/ 175 h 175"/>
                  <a:gd name="T2" fmla="*/ 140 w 203"/>
                  <a:gd name="T3" fmla="*/ 175 h 175"/>
                  <a:gd name="T4" fmla="*/ 101 w 203"/>
                  <a:gd name="T5" fmla="*/ 35 h 175"/>
                  <a:gd name="T6" fmla="*/ 62 w 203"/>
                  <a:gd name="T7" fmla="*/ 175 h 175"/>
                  <a:gd name="T8" fmla="*/ 45 w 203"/>
                  <a:gd name="T9" fmla="*/ 175 h 175"/>
                  <a:gd name="T10" fmla="*/ 0 w 203"/>
                  <a:gd name="T11" fmla="*/ 0 h 175"/>
                  <a:gd name="T12" fmla="*/ 19 w 203"/>
                  <a:gd name="T13" fmla="*/ 0 h 175"/>
                  <a:gd name="T14" fmla="*/ 54 w 203"/>
                  <a:gd name="T15" fmla="*/ 142 h 175"/>
                  <a:gd name="T16" fmla="*/ 93 w 203"/>
                  <a:gd name="T17" fmla="*/ 0 h 175"/>
                  <a:gd name="T18" fmla="*/ 111 w 203"/>
                  <a:gd name="T19" fmla="*/ 0 h 175"/>
                  <a:gd name="T20" fmla="*/ 148 w 203"/>
                  <a:gd name="T21" fmla="*/ 142 h 175"/>
                  <a:gd name="T22" fmla="*/ 183 w 203"/>
                  <a:gd name="T23" fmla="*/ 0 h 175"/>
                  <a:gd name="T24" fmla="*/ 203 w 203"/>
                  <a:gd name="T25" fmla="*/ 0 h 175"/>
                  <a:gd name="T26" fmla="*/ 158 w 203"/>
                  <a:gd name="T2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5">
                    <a:moveTo>
                      <a:pt x="158" y="175"/>
                    </a:moveTo>
                    <a:lnTo>
                      <a:pt x="140" y="175"/>
                    </a:lnTo>
                    <a:lnTo>
                      <a:pt x="101" y="35"/>
                    </a:lnTo>
                    <a:lnTo>
                      <a:pt x="62" y="175"/>
                    </a:lnTo>
                    <a:lnTo>
                      <a:pt x="45" y="17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4" y="142"/>
                    </a:lnTo>
                    <a:lnTo>
                      <a:pt x="93" y="0"/>
                    </a:lnTo>
                    <a:lnTo>
                      <a:pt x="111" y="0"/>
                    </a:lnTo>
                    <a:lnTo>
                      <a:pt x="148" y="142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158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22"/>
              <p:cNvSpPr>
                <a:spLocks noEditPoints="1"/>
              </p:cNvSpPr>
              <p:nvPr/>
            </p:nvSpPr>
            <p:spPr bwMode="auto">
              <a:xfrm>
                <a:off x="240" y="3805"/>
                <a:ext cx="20" cy="175"/>
              </a:xfrm>
              <a:custGeom>
                <a:avLst/>
                <a:gdLst>
                  <a:gd name="T0" fmla="*/ 0 w 20"/>
                  <a:gd name="T1" fmla="*/ 19 h 175"/>
                  <a:gd name="T2" fmla="*/ 0 w 20"/>
                  <a:gd name="T3" fmla="*/ 0 h 175"/>
                  <a:gd name="T4" fmla="*/ 20 w 20"/>
                  <a:gd name="T5" fmla="*/ 0 h 175"/>
                  <a:gd name="T6" fmla="*/ 20 w 20"/>
                  <a:gd name="T7" fmla="*/ 19 h 175"/>
                  <a:gd name="T8" fmla="*/ 0 w 20"/>
                  <a:gd name="T9" fmla="*/ 19 h 175"/>
                  <a:gd name="T10" fmla="*/ 2 w 20"/>
                  <a:gd name="T11" fmla="*/ 175 h 175"/>
                  <a:gd name="T12" fmla="*/ 2 w 20"/>
                  <a:gd name="T13" fmla="*/ 54 h 175"/>
                  <a:gd name="T14" fmla="*/ 20 w 20"/>
                  <a:gd name="T15" fmla="*/ 54 h 175"/>
                  <a:gd name="T16" fmla="*/ 20 w 20"/>
                  <a:gd name="T17" fmla="*/ 175 h 175"/>
                  <a:gd name="T18" fmla="*/ 2 w 20"/>
                  <a:gd name="T1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5">
                    <a:moveTo>
                      <a:pt x="0" y="19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0" y="19"/>
                    </a:lnTo>
                    <a:close/>
                    <a:moveTo>
                      <a:pt x="2" y="175"/>
                    </a:moveTo>
                    <a:lnTo>
                      <a:pt x="2" y="54"/>
                    </a:lnTo>
                    <a:lnTo>
                      <a:pt x="20" y="54"/>
                    </a:lnTo>
                    <a:lnTo>
                      <a:pt x="20" y="175"/>
                    </a:lnTo>
                    <a:lnTo>
                      <a:pt x="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23"/>
              <p:cNvSpPr>
                <a:spLocks/>
              </p:cNvSpPr>
              <p:nvPr/>
            </p:nvSpPr>
            <p:spPr bwMode="auto">
              <a:xfrm>
                <a:off x="302" y="3805"/>
                <a:ext cx="45" cy="175"/>
              </a:xfrm>
              <a:custGeom>
                <a:avLst/>
                <a:gdLst>
                  <a:gd name="T0" fmla="*/ 32 w 45"/>
                  <a:gd name="T1" fmla="*/ 175 h 175"/>
                  <a:gd name="T2" fmla="*/ 32 w 45"/>
                  <a:gd name="T3" fmla="*/ 175 h 175"/>
                  <a:gd name="T4" fmla="*/ 24 w 45"/>
                  <a:gd name="T5" fmla="*/ 175 h 175"/>
                  <a:gd name="T6" fmla="*/ 18 w 45"/>
                  <a:gd name="T7" fmla="*/ 173 h 175"/>
                  <a:gd name="T8" fmla="*/ 14 w 45"/>
                  <a:gd name="T9" fmla="*/ 170 h 175"/>
                  <a:gd name="T10" fmla="*/ 8 w 45"/>
                  <a:gd name="T11" fmla="*/ 166 h 175"/>
                  <a:gd name="T12" fmla="*/ 8 w 45"/>
                  <a:gd name="T13" fmla="*/ 166 h 175"/>
                  <a:gd name="T14" fmla="*/ 6 w 45"/>
                  <a:gd name="T15" fmla="*/ 162 h 175"/>
                  <a:gd name="T16" fmla="*/ 2 w 45"/>
                  <a:gd name="T17" fmla="*/ 156 h 175"/>
                  <a:gd name="T18" fmla="*/ 0 w 45"/>
                  <a:gd name="T19" fmla="*/ 142 h 175"/>
                  <a:gd name="T20" fmla="*/ 0 w 45"/>
                  <a:gd name="T21" fmla="*/ 0 h 175"/>
                  <a:gd name="T22" fmla="*/ 18 w 45"/>
                  <a:gd name="T23" fmla="*/ 0 h 175"/>
                  <a:gd name="T24" fmla="*/ 18 w 45"/>
                  <a:gd name="T25" fmla="*/ 142 h 175"/>
                  <a:gd name="T26" fmla="*/ 18 w 45"/>
                  <a:gd name="T27" fmla="*/ 142 h 175"/>
                  <a:gd name="T28" fmla="*/ 20 w 45"/>
                  <a:gd name="T29" fmla="*/ 150 h 175"/>
                  <a:gd name="T30" fmla="*/ 22 w 45"/>
                  <a:gd name="T31" fmla="*/ 156 h 175"/>
                  <a:gd name="T32" fmla="*/ 22 w 45"/>
                  <a:gd name="T33" fmla="*/ 156 h 175"/>
                  <a:gd name="T34" fmla="*/ 28 w 45"/>
                  <a:gd name="T35" fmla="*/ 160 h 175"/>
                  <a:gd name="T36" fmla="*/ 36 w 45"/>
                  <a:gd name="T37" fmla="*/ 160 h 175"/>
                  <a:gd name="T38" fmla="*/ 45 w 45"/>
                  <a:gd name="T39" fmla="*/ 160 h 175"/>
                  <a:gd name="T40" fmla="*/ 45 w 45"/>
                  <a:gd name="T41" fmla="*/ 175 h 175"/>
                  <a:gd name="T42" fmla="*/ 32 w 45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5">
                    <a:moveTo>
                      <a:pt x="32" y="175"/>
                    </a:moveTo>
                    <a:lnTo>
                      <a:pt x="32" y="175"/>
                    </a:lnTo>
                    <a:lnTo>
                      <a:pt x="24" y="175"/>
                    </a:lnTo>
                    <a:lnTo>
                      <a:pt x="18" y="173"/>
                    </a:lnTo>
                    <a:lnTo>
                      <a:pt x="14" y="170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6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20" y="15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8" y="160"/>
                    </a:lnTo>
                    <a:lnTo>
                      <a:pt x="36" y="160"/>
                    </a:lnTo>
                    <a:lnTo>
                      <a:pt x="45" y="160"/>
                    </a:lnTo>
                    <a:lnTo>
                      <a:pt x="45" y="175"/>
                    </a:lnTo>
                    <a:lnTo>
                      <a:pt x="3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24"/>
              <p:cNvSpPr>
                <a:spLocks/>
              </p:cNvSpPr>
              <p:nvPr/>
            </p:nvSpPr>
            <p:spPr bwMode="auto">
              <a:xfrm>
                <a:off x="377" y="3805"/>
                <a:ext cx="43" cy="175"/>
              </a:xfrm>
              <a:custGeom>
                <a:avLst/>
                <a:gdLst>
                  <a:gd name="T0" fmla="*/ 31 w 43"/>
                  <a:gd name="T1" fmla="*/ 175 h 175"/>
                  <a:gd name="T2" fmla="*/ 31 w 43"/>
                  <a:gd name="T3" fmla="*/ 175 h 175"/>
                  <a:gd name="T4" fmla="*/ 23 w 43"/>
                  <a:gd name="T5" fmla="*/ 175 h 175"/>
                  <a:gd name="T6" fmla="*/ 17 w 43"/>
                  <a:gd name="T7" fmla="*/ 173 h 175"/>
                  <a:gd name="T8" fmla="*/ 11 w 43"/>
                  <a:gd name="T9" fmla="*/ 170 h 175"/>
                  <a:gd name="T10" fmla="*/ 7 w 43"/>
                  <a:gd name="T11" fmla="*/ 166 h 175"/>
                  <a:gd name="T12" fmla="*/ 7 w 43"/>
                  <a:gd name="T13" fmla="*/ 166 h 175"/>
                  <a:gd name="T14" fmla="*/ 3 w 43"/>
                  <a:gd name="T15" fmla="*/ 162 h 175"/>
                  <a:gd name="T16" fmla="*/ 2 w 43"/>
                  <a:gd name="T17" fmla="*/ 156 h 175"/>
                  <a:gd name="T18" fmla="*/ 0 w 43"/>
                  <a:gd name="T19" fmla="*/ 142 h 175"/>
                  <a:gd name="T20" fmla="*/ 0 w 43"/>
                  <a:gd name="T21" fmla="*/ 0 h 175"/>
                  <a:gd name="T22" fmla="*/ 17 w 43"/>
                  <a:gd name="T23" fmla="*/ 0 h 175"/>
                  <a:gd name="T24" fmla="*/ 17 w 43"/>
                  <a:gd name="T25" fmla="*/ 142 h 175"/>
                  <a:gd name="T26" fmla="*/ 17 w 43"/>
                  <a:gd name="T27" fmla="*/ 142 h 175"/>
                  <a:gd name="T28" fmla="*/ 17 w 43"/>
                  <a:gd name="T29" fmla="*/ 150 h 175"/>
                  <a:gd name="T30" fmla="*/ 21 w 43"/>
                  <a:gd name="T31" fmla="*/ 156 h 175"/>
                  <a:gd name="T32" fmla="*/ 21 w 43"/>
                  <a:gd name="T33" fmla="*/ 156 h 175"/>
                  <a:gd name="T34" fmla="*/ 25 w 43"/>
                  <a:gd name="T35" fmla="*/ 160 h 175"/>
                  <a:gd name="T36" fmla="*/ 33 w 43"/>
                  <a:gd name="T37" fmla="*/ 160 h 175"/>
                  <a:gd name="T38" fmla="*/ 43 w 43"/>
                  <a:gd name="T39" fmla="*/ 160 h 175"/>
                  <a:gd name="T40" fmla="*/ 43 w 43"/>
                  <a:gd name="T41" fmla="*/ 175 h 175"/>
                  <a:gd name="T42" fmla="*/ 31 w 43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5">
                    <a:moveTo>
                      <a:pt x="31" y="175"/>
                    </a:moveTo>
                    <a:lnTo>
                      <a:pt x="31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0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3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50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60"/>
                    </a:lnTo>
                    <a:lnTo>
                      <a:pt x="33" y="160"/>
                    </a:lnTo>
                    <a:lnTo>
                      <a:pt x="43" y="160"/>
                    </a:lnTo>
                    <a:lnTo>
                      <a:pt x="43" y="175"/>
                    </a:lnTo>
                    <a:lnTo>
                      <a:pt x="3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25"/>
              <p:cNvSpPr>
                <a:spLocks/>
              </p:cNvSpPr>
              <p:nvPr/>
            </p:nvSpPr>
            <p:spPr bwMode="auto">
              <a:xfrm>
                <a:off x="451" y="3805"/>
                <a:ext cx="101" cy="175"/>
              </a:xfrm>
              <a:custGeom>
                <a:avLst/>
                <a:gdLst>
                  <a:gd name="T0" fmla="*/ 80 w 101"/>
                  <a:gd name="T1" fmla="*/ 175 h 175"/>
                  <a:gd name="T2" fmla="*/ 41 w 101"/>
                  <a:gd name="T3" fmla="*/ 113 h 175"/>
                  <a:gd name="T4" fmla="*/ 17 w 101"/>
                  <a:gd name="T5" fmla="*/ 140 h 175"/>
                  <a:gd name="T6" fmla="*/ 17 w 101"/>
                  <a:gd name="T7" fmla="*/ 175 h 175"/>
                  <a:gd name="T8" fmla="*/ 0 w 101"/>
                  <a:gd name="T9" fmla="*/ 175 h 175"/>
                  <a:gd name="T10" fmla="*/ 0 w 101"/>
                  <a:gd name="T11" fmla="*/ 0 h 175"/>
                  <a:gd name="T12" fmla="*/ 17 w 101"/>
                  <a:gd name="T13" fmla="*/ 0 h 175"/>
                  <a:gd name="T14" fmla="*/ 17 w 101"/>
                  <a:gd name="T15" fmla="*/ 117 h 175"/>
                  <a:gd name="T16" fmla="*/ 72 w 101"/>
                  <a:gd name="T17" fmla="*/ 54 h 175"/>
                  <a:gd name="T18" fmla="*/ 93 w 101"/>
                  <a:gd name="T19" fmla="*/ 54 h 175"/>
                  <a:gd name="T20" fmla="*/ 52 w 101"/>
                  <a:gd name="T21" fmla="*/ 101 h 175"/>
                  <a:gd name="T22" fmla="*/ 101 w 101"/>
                  <a:gd name="T23" fmla="*/ 175 h 175"/>
                  <a:gd name="T24" fmla="*/ 80 w 101"/>
                  <a:gd name="T2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5">
                    <a:moveTo>
                      <a:pt x="80" y="175"/>
                    </a:moveTo>
                    <a:lnTo>
                      <a:pt x="41" y="113"/>
                    </a:lnTo>
                    <a:lnTo>
                      <a:pt x="17" y="140"/>
                    </a:lnTo>
                    <a:lnTo>
                      <a:pt x="17" y="17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2" y="54"/>
                    </a:lnTo>
                    <a:lnTo>
                      <a:pt x="93" y="54"/>
                    </a:lnTo>
                    <a:lnTo>
                      <a:pt x="52" y="101"/>
                    </a:lnTo>
                    <a:lnTo>
                      <a:pt x="101" y="175"/>
                    </a:lnTo>
                    <a:lnTo>
                      <a:pt x="8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26"/>
              <p:cNvSpPr>
                <a:spLocks noEditPoints="1"/>
              </p:cNvSpPr>
              <p:nvPr/>
            </p:nvSpPr>
            <p:spPr bwMode="auto">
              <a:xfrm>
                <a:off x="572" y="3857"/>
                <a:ext cx="99" cy="125"/>
              </a:xfrm>
              <a:custGeom>
                <a:avLst/>
                <a:gdLst>
                  <a:gd name="T0" fmla="*/ 95 w 99"/>
                  <a:gd name="T1" fmla="*/ 90 h 125"/>
                  <a:gd name="T2" fmla="*/ 84 w 99"/>
                  <a:gd name="T3" fmla="*/ 112 h 125"/>
                  <a:gd name="T4" fmla="*/ 76 w 99"/>
                  <a:gd name="T5" fmla="*/ 118 h 125"/>
                  <a:gd name="T6" fmla="*/ 58 w 99"/>
                  <a:gd name="T7" fmla="*/ 123 h 125"/>
                  <a:gd name="T8" fmla="*/ 48 w 99"/>
                  <a:gd name="T9" fmla="*/ 125 h 125"/>
                  <a:gd name="T10" fmla="*/ 29 w 99"/>
                  <a:gd name="T11" fmla="*/ 121 h 125"/>
                  <a:gd name="T12" fmla="*/ 13 w 99"/>
                  <a:gd name="T13" fmla="*/ 112 h 125"/>
                  <a:gd name="T14" fmla="*/ 8 w 99"/>
                  <a:gd name="T15" fmla="*/ 102 h 125"/>
                  <a:gd name="T16" fmla="*/ 2 w 99"/>
                  <a:gd name="T17" fmla="*/ 90 h 125"/>
                  <a:gd name="T18" fmla="*/ 0 w 99"/>
                  <a:gd name="T19" fmla="*/ 63 h 125"/>
                  <a:gd name="T20" fmla="*/ 0 w 99"/>
                  <a:gd name="T21" fmla="*/ 47 h 125"/>
                  <a:gd name="T22" fmla="*/ 2 w 99"/>
                  <a:gd name="T23" fmla="*/ 36 h 125"/>
                  <a:gd name="T24" fmla="*/ 13 w 99"/>
                  <a:gd name="T25" fmla="*/ 14 h 125"/>
                  <a:gd name="T26" fmla="*/ 21 w 99"/>
                  <a:gd name="T27" fmla="*/ 8 h 125"/>
                  <a:gd name="T28" fmla="*/ 39 w 99"/>
                  <a:gd name="T29" fmla="*/ 0 h 125"/>
                  <a:gd name="T30" fmla="*/ 48 w 99"/>
                  <a:gd name="T31" fmla="*/ 0 h 125"/>
                  <a:gd name="T32" fmla="*/ 68 w 99"/>
                  <a:gd name="T33" fmla="*/ 4 h 125"/>
                  <a:gd name="T34" fmla="*/ 84 w 99"/>
                  <a:gd name="T35" fmla="*/ 14 h 125"/>
                  <a:gd name="T36" fmla="*/ 91 w 99"/>
                  <a:gd name="T37" fmla="*/ 24 h 125"/>
                  <a:gd name="T38" fmla="*/ 95 w 99"/>
                  <a:gd name="T39" fmla="*/ 36 h 125"/>
                  <a:gd name="T40" fmla="*/ 99 w 99"/>
                  <a:gd name="T41" fmla="*/ 63 h 125"/>
                  <a:gd name="T42" fmla="*/ 97 w 99"/>
                  <a:gd name="T43" fmla="*/ 78 h 125"/>
                  <a:gd name="T44" fmla="*/ 95 w 99"/>
                  <a:gd name="T45" fmla="*/ 90 h 125"/>
                  <a:gd name="T46" fmla="*/ 78 w 99"/>
                  <a:gd name="T47" fmla="*/ 39 h 125"/>
                  <a:gd name="T48" fmla="*/ 72 w 99"/>
                  <a:gd name="T49" fmla="*/ 26 h 125"/>
                  <a:gd name="T50" fmla="*/ 66 w 99"/>
                  <a:gd name="T51" fmla="*/ 22 h 125"/>
                  <a:gd name="T52" fmla="*/ 54 w 99"/>
                  <a:gd name="T53" fmla="*/ 16 h 125"/>
                  <a:gd name="T54" fmla="*/ 48 w 99"/>
                  <a:gd name="T55" fmla="*/ 16 h 125"/>
                  <a:gd name="T56" fmla="*/ 37 w 99"/>
                  <a:gd name="T57" fmla="*/ 18 h 125"/>
                  <a:gd name="T58" fmla="*/ 27 w 99"/>
                  <a:gd name="T59" fmla="*/ 26 h 125"/>
                  <a:gd name="T60" fmla="*/ 21 w 99"/>
                  <a:gd name="T61" fmla="*/ 32 h 125"/>
                  <a:gd name="T62" fmla="*/ 19 w 99"/>
                  <a:gd name="T63" fmla="*/ 39 h 125"/>
                  <a:gd name="T64" fmla="*/ 17 w 99"/>
                  <a:gd name="T65" fmla="*/ 63 h 125"/>
                  <a:gd name="T66" fmla="*/ 19 w 99"/>
                  <a:gd name="T67" fmla="*/ 84 h 125"/>
                  <a:gd name="T68" fmla="*/ 27 w 99"/>
                  <a:gd name="T69" fmla="*/ 100 h 125"/>
                  <a:gd name="T70" fmla="*/ 31 w 99"/>
                  <a:gd name="T71" fmla="*/ 104 h 125"/>
                  <a:gd name="T72" fmla="*/ 43 w 99"/>
                  <a:gd name="T73" fmla="*/ 108 h 125"/>
                  <a:gd name="T74" fmla="*/ 48 w 99"/>
                  <a:gd name="T75" fmla="*/ 110 h 125"/>
                  <a:gd name="T76" fmla="*/ 60 w 99"/>
                  <a:gd name="T77" fmla="*/ 106 h 125"/>
                  <a:gd name="T78" fmla="*/ 72 w 99"/>
                  <a:gd name="T79" fmla="*/ 100 h 125"/>
                  <a:gd name="T80" fmla="*/ 76 w 99"/>
                  <a:gd name="T81" fmla="*/ 94 h 125"/>
                  <a:gd name="T82" fmla="*/ 78 w 99"/>
                  <a:gd name="T83" fmla="*/ 84 h 125"/>
                  <a:gd name="T84" fmla="*/ 80 w 99"/>
                  <a:gd name="T85" fmla="*/ 63 h 125"/>
                  <a:gd name="T86" fmla="*/ 78 w 99"/>
                  <a:gd name="T87" fmla="*/ 3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5" y="90"/>
                    </a:moveTo>
                    <a:lnTo>
                      <a:pt x="95" y="90"/>
                    </a:lnTo>
                    <a:lnTo>
                      <a:pt x="91" y="10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76" y="118"/>
                    </a:lnTo>
                    <a:lnTo>
                      <a:pt x="68" y="121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39" y="123"/>
                    </a:lnTo>
                    <a:lnTo>
                      <a:pt x="29" y="121"/>
                    </a:lnTo>
                    <a:lnTo>
                      <a:pt x="21" y="118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8" y="10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8" y="2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21" y="8"/>
                    </a:lnTo>
                    <a:lnTo>
                      <a:pt x="29" y="4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91" y="24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7" y="47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78"/>
                    </a:lnTo>
                    <a:lnTo>
                      <a:pt x="95" y="90"/>
                    </a:lnTo>
                    <a:lnTo>
                      <a:pt x="95" y="90"/>
                    </a:lnTo>
                    <a:close/>
                    <a:moveTo>
                      <a:pt x="78" y="39"/>
                    </a:moveTo>
                    <a:lnTo>
                      <a:pt x="78" y="39"/>
                    </a:lnTo>
                    <a:lnTo>
                      <a:pt x="76" y="3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66" y="22"/>
                    </a:lnTo>
                    <a:lnTo>
                      <a:pt x="60" y="18"/>
                    </a:lnTo>
                    <a:lnTo>
                      <a:pt x="54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3" y="16"/>
                    </a:lnTo>
                    <a:lnTo>
                      <a:pt x="37" y="18"/>
                    </a:lnTo>
                    <a:lnTo>
                      <a:pt x="31" y="22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1" y="32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1" y="94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31" y="104"/>
                    </a:lnTo>
                    <a:lnTo>
                      <a:pt x="37" y="106"/>
                    </a:lnTo>
                    <a:lnTo>
                      <a:pt x="43" y="108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4" y="108"/>
                    </a:lnTo>
                    <a:lnTo>
                      <a:pt x="60" y="106"/>
                    </a:lnTo>
                    <a:lnTo>
                      <a:pt x="66" y="104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6" y="9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78" y="39"/>
                    </a:lnTo>
                    <a:lnTo>
                      <a:pt x="7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27"/>
              <p:cNvSpPr>
                <a:spLocks/>
              </p:cNvSpPr>
              <p:nvPr/>
            </p:nvSpPr>
            <p:spPr bwMode="auto">
              <a:xfrm>
                <a:off x="708" y="3857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6 h 123"/>
                  <a:gd name="T4" fmla="*/ 149 w 174"/>
                  <a:gd name="T5" fmla="*/ 24 h 123"/>
                  <a:gd name="T6" fmla="*/ 145 w 174"/>
                  <a:gd name="T7" fmla="*/ 20 h 123"/>
                  <a:gd name="T8" fmla="*/ 127 w 174"/>
                  <a:gd name="T9" fmla="*/ 16 h 123"/>
                  <a:gd name="T10" fmla="*/ 113 w 174"/>
                  <a:gd name="T11" fmla="*/ 18 h 123"/>
                  <a:gd name="T12" fmla="*/ 104 w 174"/>
                  <a:gd name="T13" fmla="*/ 24 h 123"/>
                  <a:gd name="T14" fmla="*/ 102 w 174"/>
                  <a:gd name="T15" fmla="*/ 30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30 h 123"/>
                  <a:gd name="T24" fmla="*/ 71 w 174"/>
                  <a:gd name="T25" fmla="*/ 24 h 123"/>
                  <a:gd name="T26" fmla="*/ 61 w 174"/>
                  <a:gd name="T27" fmla="*/ 18 h 123"/>
                  <a:gd name="T28" fmla="*/ 49 w 174"/>
                  <a:gd name="T29" fmla="*/ 16 h 123"/>
                  <a:gd name="T30" fmla="*/ 32 w 174"/>
                  <a:gd name="T31" fmla="*/ 22 h 123"/>
                  <a:gd name="T32" fmla="*/ 26 w 174"/>
                  <a:gd name="T33" fmla="*/ 24 h 123"/>
                  <a:gd name="T34" fmla="*/ 20 w 174"/>
                  <a:gd name="T35" fmla="*/ 36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6 w 174"/>
                  <a:gd name="T43" fmla="*/ 8 h 123"/>
                  <a:gd name="T44" fmla="*/ 43 w 174"/>
                  <a:gd name="T45" fmla="*/ 0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20 h 123"/>
                  <a:gd name="T52" fmla="*/ 98 w 174"/>
                  <a:gd name="T53" fmla="*/ 12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7 w 174"/>
                  <a:gd name="T59" fmla="*/ 2 h 123"/>
                  <a:gd name="T60" fmla="*/ 160 w 174"/>
                  <a:gd name="T61" fmla="*/ 12 h 123"/>
                  <a:gd name="T62" fmla="*/ 166 w 174"/>
                  <a:gd name="T63" fmla="*/ 18 h 123"/>
                  <a:gd name="T64" fmla="*/ 174 w 174"/>
                  <a:gd name="T65" fmla="*/ 36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6"/>
                    </a:lnTo>
                    <a:lnTo>
                      <a:pt x="152" y="30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5" y="20"/>
                    </a:lnTo>
                    <a:lnTo>
                      <a:pt x="139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13" y="18"/>
                    </a:lnTo>
                    <a:lnTo>
                      <a:pt x="110" y="20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2" y="30"/>
                    </a:lnTo>
                    <a:lnTo>
                      <a:pt x="98" y="34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18"/>
                    </a:lnTo>
                    <a:lnTo>
                      <a:pt x="32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2" y="30"/>
                    </a:lnTo>
                    <a:lnTo>
                      <a:pt x="20" y="36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8" y="12"/>
                    </a:lnTo>
                    <a:lnTo>
                      <a:pt x="108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7" y="2"/>
                    </a:lnTo>
                    <a:lnTo>
                      <a:pt x="154" y="6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18"/>
                    </a:lnTo>
                    <a:lnTo>
                      <a:pt x="170" y="26"/>
                    </a:lnTo>
                    <a:lnTo>
                      <a:pt x="174" y="36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28"/>
              <p:cNvSpPr>
                <a:spLocks/>
              </p:cNvSpPr>
              <p:nvPr/>
            </p:nvSpPr>
            <p:spPr bwMode="auto">
              <a:xfrm>
                <a:off x="925" y="3857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6 h 123"/>
                  <a:gd name="T4" fmla="*/ 148 w 174"/>
                  <a:gd name="T5" fmla="*/ 24 h 123"/>
                  <a:gd name="T6" fmla="*/ 144 w 174"/>
                  <a:gd name="T7" fmla="*/ 20 h 123"/>
                  <a:gd name="T8" fmla="*/ 127 w 174"/>
                  <a:gd name="T9" fmla="*/ 16 h 123"/>
                  <a:gd name="T10" fmla="*/ 115 w 174"/>
                  <a:gd name="T11" fmla="*/ 18 h 123"/>
                  <a:gd name="T12" fmla="*/ 105 w 174"/>
                  <a:gd name="T13" fmla="*/ 24 h 123"/>
                  <a:gd name="T14" fmla="*/ 101 w 174"/>
                  <a:gd name="T15" fmla="*/ 30 h 123"/>
                  <a:gd name="T16" fmla="*/ 95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30 h 123"/>
                  <a:gd name="T24" fmla="*/ 70 w 174"/>
                  <a:gd name="T25" fmla="*/ 24 h 123"/>
                  <a:gd name="T26" fmla="*/ 60 w 174"/>
                  <a:gd name="T27" fmla="*/ 18 h 123"/>
                  <a:gd name="T28" fmla="*/ 49 w 174"/>
                  <a:gd name="T29" fmla="*/ 16 h 123"/>
                  <a:gd name="T30" fmla="*/ 31 w 174"/>
                  <a:gd name="T31" fmla="*/ 22 h 123"/>
                  <a:gd name="T32" fmla="*/ 25 w 174"/>
                  <a:gd name="T33" fmla="*/ 24 h 123"/>
                  <a:gd name="T34" fmla="*/ 19 w 174"/>
                  <a:gd name="T35" fmla="*/ 36 h 123"/>
                  <a:gd name="T36" fmla="*/ 17 w 174"/>
                  <a:gd name="T37" fmla="*/ 123 h 123"/>
                  <a:gd name="T38" fmla="*/ 0 w 174"/>
                  <a:gd name="T39" fmla="*/ 2 h 123"/>
                  <a:gd name="T40" fmla="*/ 17 w 174"/>
                  <a:gd name="T41" fmla="*/ 16 h 123"/>
                  <a:gd name="T42" fmla="*/ 25 w 174"/>
                  <a:gd name="T43" fmla="*/ 8 h 123"/>
                  <a:gd name="T44" fmla="*/ 43 w 174"/>
                  <a:gd name="T45" fmla="*/ 0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20 h 123"/>
                  <a:gd name="T52" fmla="*/ 97 w 174"/>
                  <a:gd name="T53" fmla="*/ 12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2 h 123"/>
                  <a:gd name="T60" fmla="*/ 162 w 174"/>
                  <a:gd name="T61" fmla="*/ 12 h 123"/>
                  <a:gd name="T62" fmla="*/ 166 w 174"/>
                  <a:gd name="T63" fmla="*/ 18 h 123"/>
                  <a:gd name="T64" fmla="*/ 174 w 174"/>
                  <a:gd name="T65" fmla="*/ 36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6"/>
                    </a:lnTo>
                    <a:lnTo>
                      <a:pt x="152" y="30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44" y="20"/>
                    </a:lnTo>
                    <a:lnTo>
                      <a:pt x="138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15" y="18"/>
                    </a:lnTo>
                    <a:lnTo>
                      <a:pt x="109" y="20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1" y="30"/>
                    </a:lnTo>
                    <a:lnTo>
                      <a:pt x="97" y="34"/>
                    </a:lnTo>
                    <a:lnTo>
                      <a:pt x="95" y="47"/>
                    </a:lnTo>
                    <a:lnTo>
                      <a:pt x="95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6" y="20"/>
                    </a:lnTo>
                    <a:lnTo>
                      <a:pt x="60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18"/>
                    </a:lnTo>
                    <a:lnTo>
                      <a:pt x="31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3" y="30"/>
                    </a:lnTo>
                    <a:lnTo>
                      <a:pt x="19" y="36"/>
                    </a:lnTo>
                    <a:lnTo>
                      <a:pt x="17" y="49"/>
                    </a:lnTo>
                    <a:lnTo>
                      <a:pt x="17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5" y="8"/>
                    </a:lnTo>
                    <a:lnTo>
                      <a:pt x="33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4" y="1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7" y="12"/>
                    </a:lnTo>
                    <a:lnTo>
                      <a:pt x="107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6" y="2"/>
                    </a:lnTo>
                    <a:lnTo>
                      <a:pt x="154" y="6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6" y="18"/>
                    </a:lnTo>
                    <a:lnTo>
                      <a:pt x="172" y="26"/>
                    </a:lnTo>
                    <a:lnTo>
                      <a:pt x="174" y="36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29"/>
              <p:cNvSpPr>
                <a:spLocks noEditPoints="1"/>
              </p:cNvSpPr>
              <p:nvPr/>
            </p:nvSpPr>
            <p:spPr bwMode="auto">
              <a:xfrm>
                <a:off x="1136" y="3857"/>
                <a:ext cx="99" cy="125"/>
              </a:xfrm>
              <a:custGeom>
                <a:avLst/>
                <a:gdLst>
                  <a:gd name="T0" fmla="*/ 17 w 99"/>
                  <a:gd name="T1" fmla="*/ 67 h 125"/>
                  <a:gd name="T2" fmla="*/ 19 w 99"/>
                  <a:gd name="T3" fmla="*/ 84 h 125"/>
                  <a:gd name="T4" fmla="*/ 27 w 99"/>
                  <a:gd name="T5" fmla="*/ 98 h 125"/>
                  <a:gd name="T6" fmla="*/ 31 w 99"/>
                  <a:gd name="T7" fmla="*/ 104 h 125"/>
                  <a:gd name="T8" fmla="*/ 44 w 99"/>
                  <a:gd name="T9" fmla="*/ 108 h 125"/>
                  <a:gd name="T10" fmla="*/ 52 w 99"/>
                  <a:gd name="T11" fmla="*/ 110 h 125"/>
                  <a:gd name="T12" fmla="*/ 70 w 99"/>
                  <a:gd name="T13" fmla="*/ 106 h 125"/>
                  <a:gd name="T14" fmla="*/ 78 w 99"/>
                  <a:gd name="T15" fmla="*/ 102 h 125"/>
                  <a:gd name="T16" fmla="*/ 97 w 99"/>
                  <a:gd name="T17" fmla="*/ 106 h 125"/>
                  <a:gd name="T18" fmla="*/ 87 w 99"/>
                  <a:gd name="T19" fmla="*/ 114 h 125"/>
                  <a:gd name="T20" fmla="*/ 78 w 99"/>
                  <a:gd name="T21" fmla="*/ 119 h 125"/>
                  <a:gd name="T22" fmla="*/ 52 w 99"/>
                  <a:gd name="T23" fmla="*/ 125 h 125"/>
                  <a:gd name="T24" fmla="*/ 41 w 99"/>
                  <a:gd name="T25" fmla="*/ 123 h 125"/>
                  <a:gd name="T26" fmla="*/ 21 w 99"/>
                  <a:gd name="T27" fmla="*/ 116 h 125"/>
                  <a:gd name="T28" fmla="*/ 13 w 99"/>
                  <a:gd name="T29" fmla="*/ 110 h 125"/>
                  <a:gd name="T30" fmla="*/ 4 w 99"/>
                  <a:gd name="T31" fmla="*/ 90 h 125"/>
                  <a:gd name="T32" fmla="*/ 0 w 99"/>
                  <a:gd name="T33" fmla="*/ 63 h 125"/>
                  <a:gd name="T34" fmla="*/ 0 w 99"/>
                  <a:gd name="T35" fmla="*/ 49 h 125"/>
                  <a:gd name="T36" fmla="*/ 7 w 99"/>
                  <a:gd name="T37" fmla="*/ 26 h 125"/>
                  <a:gd name="T38" fmla="*/ 13 w 99"/>
                  <a:gd name="T39" fmla="*/ 16 h 125"/>
                  <a:gd name="T40" fmla="*/ 29 w 99"/>
                  <a:gd name="T41" fmla="*/ 4 h 125"/>
                  <a:gd name="T42" fmla="*/ 50 w 99"/>
                  <a:gd name="T43" fmla="*/ 0 h 125"/>
                  <a:gd name="T44" fmla="*/ 60 w 99"/>
                  <a:gd name="T45" fmla="*/ 0 h 125"/>
                  <a:gd name="T46" fmla="*/ 80 w 99"/>
                  <a:gd name="T47" fmla="*/ 10 h 125"/>
                  <a:gd name="T48" fmla="*/ 85 w 99"/>
                  <a:gd name="T49" fmla="*/ 16 h 125"/>
                  <a:gd name="T50" fmla="*/ 95 w 99"/>
                  <a:gd name="T51" fmla="*/ 36 h 125"/>
                  <a:gd name="T52" fmla="*/ 99 w 99"/>
                  <a:gd name="T53" fmla="*/ 59 h 125"/>
                  <a:gd name="T54" fmla="*/ 17 w 99"/>
                  <a:gd name="T55" fmla="*/ 67 h 125"/>
                  <a:gd name="T56" fmla="*/ 80 w 99"/>
                  <a:gd name="T57" fmla="*/ 43 h 125"/>
                  <a:gd name="T58" fmla="*/ 78 w 99"/>
                  <a:gd name="T59" fmla="*/ 34 h 125"/>
                  <a:gd name="T60" fmla="*/ 66 w 99"/>
                  <a:gd name="T61" fmla="*/ 20 h 125"/>
                  <a:gd name="T62" fmla="*/ 58 w 99"/>
                  <a:gd name="T63" fmla="*/ 16 h 125"/>
                  <a:gd name="T64" fmla="*/ 50 w 99"/>
                  <a:gd name="T65" fmla="*/ 16 h 125"/>
                  <a:gd name="T66" fmla="*/ 33 w 99"/>
                  <a:gd name="T67" fmla="*/ 20 h 125"/>
                  <a:gd name="T68" fmla="*/ 25 w 99"/>
                  <a:gd name="T69" fmla="*/ 26 h 125"/>
                  <a:gd name="T70" fmla="*/ 21 w 99"/>
                  <a:gd name="T71" fmla="*/ 34 h 125"/>
                  <a:gd name="T72" fmla="*/ 19 w 99"/>
                  <a:gd name="T73" fmla="*/ 43 h 125"/>
                  <a:gd name="T74" fmla="*/ 82 w 99"/>
                  <a:gd name="T75" fmla="*/ 53 h 125"/>
                  <a:gd name="T76" fmla="*/ 80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7"/>
                    </a:moveTo>
                    <a:lnTo>
                      <a:pt x="17" y="67"/>
                    </a:lnTo>
                    <a:lnTo>
                      <a:pt x="17" y="77"/>
                    </a:lnTo>
                    <a:lnTo>
                      <a:pt x="19" y="84"/>
                    </a:lnTo>
                    <a:lnTo>
                      <a:pt x="23" y="92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31" y="104"/>
                    </a:lnTo>
                    <a:lnTo>
                      <a:pt x="39" y="106"/>
                    </a:lnTo>
                    <a:lnTo>
                      <a:pt x="44" y="108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62" y="108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8" y="102"/>
                    </a:lnTo>
                    <a:lnTo>
                      <a:pt x="85" y="9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87" y="114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66" y="123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1" y="116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7" y="100"/>
                    </a:lnTo>
                    <a:lnTo>
                      <a:pt x="4" y="90"/>
                    </a:lnTo>
                    <a:lnTo>
                      <a:pt x="0" y="7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4" y="36"/>
                    </a:lnTo>
                    <a:lnTo>
                      <a:pt x="7" y="2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21" y="10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0" y="4"/>
                    </a:lnTo>
                    <a:lnTo>
                      <a:pt x="80" y="10"/>
                    </a:lnTo>
                    <a:lnTo>
                      <a:pt x="85" y="16"/>
                    </a:lnTo>
                    <a:lnTo>
                      <a:pt x="85" y="16"/>
                    </a:lnTo>
                    <a:lnTo>
                      <a:pt x="91" y="24"/>
                    </a:lnTo>
                    <a:lnTo>
                      <a:pt x="95" y="36"/>
                    </a:lnTo>
                    <a:lnTo>
                      <a:pt x="99" y="45"/>
                    </a:lnTo>
                    <a:lnTo>
                      <a:pt x="99" y="59"/>
                    </a:lnTo>
                    <a:lnTo>
                      <a:pt x="99" y="67"/>
                    </a:lnTo>
                    <a:lnTo>
                      <a:pt x="17" y="67"/>
                    </a:lnTo>
                    <a:close/>
                    <a:moveTo>
                      <a:pt x="80" y="43"/>
                    </a:moveTo>
                    <a:lnTo>
                      <a:pt x="80" y="4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4" y="26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5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25" y="2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53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0" y="43"/>
                    </a:lnTo>
                    <a:lnTo>
                      <a:pt x="8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30"/>
              <p:cNvSpPr>
                <a:spLocks/>
              </p:cNvSpPr>
              <p:nvPr/>
            </p:nvSpPr>
            <p:spPr bwMode="auto">
              <a:xfrm>
                <a:off x="1272" y="3857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6 h 123"/>
                  <a:gd name="T8" fmla="*/ 74 w 96"/>
                  <a:gd name="T9" fmla="*/ 30 h 123"/>
                  <a:gd name="T10" fmla="*/ 70 w 96"/>
                  <a:gd name="T11" fmla="*/ 24 h 123"/>
                  <a:gd name="T12" fmla="*/ 70 w 96"/>
                  <a:gd name="T13" fmla="*/ 24 h 123"/>
                  <a:gd name="T14" fmla="*/ 67 w 96"/>
                  <a:gd name="T15" fmla="*/ 20 h 123"/>
                  <a:gd name="T16" fmla="*/ 61 w 96"/>
                  <a:gd name="T17" fmla="*/ 18 h 123"/>
                  <a:gd name="T18" fmla="*/ 49 w 96"/>
                  <a:gd name="T19" fmla="*/ 16 h 123"/>
                  <a:gd name="T20" fmla="*/ 49 w 96"/>
                  <a:gd name="T21" fmla="*/ 16 h 123"/>
                  <a:gd name="T22" fmla="*/ 37 w 96"/>
                  <a:gd name="T23" fmla="*/ 18 h 123"/>
                  <a:gd name="T24" fmla="*/ 31 w 96"/>
                  <a:gd name="T25" fmla="*/ 22 h 123"/>
                  <a:gd name="T26" fmla="*/ 28 w 96"/>
                  <a:gd name="T27" fmla="*/ 24 h 123"/>
                  <a:gd name="T28" fmla="*/ 28 w 96"/>
                  <a:gd name="T29" fmla="*/ 24 h 123"/>
                  <a:gd name="T30" fmla="*/ 24 w 96"/>
                  <a:gd name="T31" fmla="*/ 30 h 123"/>
                  <a:gd name="T32" fmla="*/ 22 w 96"/>
                  <a:gd name="T33" fmla="*/ 36 h 123"/>
                  <a:gd name="T34" fmla="*/ 20 w 96"/>
                  <a:gd name="T35" fmla="*/ 49 h 123"/>
                  <a:gd name="T36" fmla="*/ 20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20 w 96"/>
                  <a:gd name="T43" fmla="*/ 2 h 123"/>
                  <a:gd name="T44" fmla="*/ 20 w 96"/>
                  <a:gd name="T45" fmla="*/ 16 h 123"/>
                  <a:gd name="T46" fmla="*/ 20 w 96"/>
                  <a:gd name="T47" fmla="*/ 16 h 123"/>
                  <a:gd name="T48" fmla="*/ 26 w 96"/>
                  <a:gd name="T49" fmla="*/ 8 h 123"/>
                  <a:gd name="T50" fmla="*/ 33 w 96"/>
                  <a:gd name="T51" fmla="*/ 4 h 123"/>
                  <a:gd name="T52" fmla="*/ 43 w 96"/>
                  <a:gd name="T53" fmla="*/ 0 h 123"/>
                  <a:gd name="T54" fmla="*/ 53 w 96"/>
                  <a:gd name="T55" fmla="*/ 0 h 123"/>
                  <a:gd name="T56" fmla="*/ 53 w 96"/>
                  <a:gd name="T57" fmla="*/ 0 h 123"/>
                  <a:gd name="T58" fmla="*/ 63 w 96"/>
                  <a:gd name="T59" fmla="*/ 0 h 123"/>
                  <a:gd name="T60" fmla="*/ 70 w 96"/>
                  <a:gd name="T61" fmla="*/ 2 h 123"/>
                  <a:gd name="T62" fmla="*/ 78 w 96"/>
                  <a:gd name="T63" fmla="*/ 6 h 123"/>
                  <a:gd name="T64" fmla="*/ 84 w 96"/>
                  <a:gd name="T65" fmla="*/ 12 h 123"/>
                  <a:gd name="T66" fmla="*/ 84 w 96"/>
                  <a:gd name="T67" fmla="*/ 12 h 123"/>
                  <a:gd name="T68" fmla="*/ 90 w 96"/>
                  <a:gd name="T69" fmla="*/ 18 h 123"/>
                  <a:gd name="T70" fmla="*/ 94 w 96"/>
                  <a:gd name="T71" fmla="*/ 26 h 123"/>
                  <a:gd name="T72" fmla="*/ 96 w 96"/>
                  <a:gd name="T73" fmla="*/ 36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7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7" y="18"/>
                    </a:lnTo>
                    <a:lnTo>
                      <a:pt x="31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2" y="36"/>
                    </a:lnTo>
                    <a:lnTo>
                      <a:pt x="20" y="49"/>
                    </a:lnTo>
                    <a:lnTo>
                      <a:pt x="20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8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0" y="18"/>
                    </a:lnTo>
                    <a:lnTo>
                      <a:pt x="94" y="26"/>
                    </a:lnTo>
                    <a:lnTo>
                      <a:pt x="96" y="36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31"/>
              <p:cNvSpPr>
                <a:spLocks noEditPoints="1"/>
              </p:cNvSpPr>
              <p:nvPr/>
            </p:nvSpPr>
            <p:spPr bwMode="auto">
              <a:xfrm>
                <a:off x="847" y="4033"/>
                <a:ext cx="78" cy="115"/>
              </a:xfrm>
              <a:custGeom>
                <a:avLst/>
                <a:gdLst>
                  <a:gd name="T0" fmla="*/ 68 w 78"/>
                  <a:gd name="T1" fmla="*/ 107 h 115"/>
                  <a:gd name="T2" fmla="*/ 58 w 78"/>
                  <a:gd name="T3" fmla="*/ 113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6 w 78"/>
                  <a:gd name="T11" fmla="*/ 8 h 115"/>
                  <a:gd name="T12" fmla="*/ 72 w 78"/>
                  <a:gd name="T13" fmla="*/ 14 h 115"/>
                  <a:gd name="T14" fmla="*/ 76 w 78"/>
                  <a:gd name="T15" fmla="*/ 23 h 115"/>
                  <a:gd name="T16" fmla="*/ 76 w 78"/>
                  <a:gd name="T17" fmla="*/ 31 h 115"/>
                  <a:gd name="T18" fmla="*/ 72 w 78"/>
                  <a:gd name="T19" fmla="*/ 47 h 115"/>
                  <a:gd name="T20" fmla="*/ 66 w 78"/>
                  <a:gd name="T21" fmla="*/ 53 h 115"/>
                  <a:gd name="T22" fmla="*/ 60 w 78"/>
                  <a:gd name="T23" fmla="*/ 57 h 115"/>
                  <a:gd name="T24" fmla="*/ 74 w 78"/>
                  <a:gd name="T25" fmla="*/ 66 h 115"/>
                  <a:gd name="T26" fmla="*/ 78 w 78"/>
                  <a:gd name="T27" fmla="*/ 74 h 115"/>
                  <a:gd name="T28" fmla="*/ 78 w 78"/>
                  <a:gd name="T29" fmla="*/ 84 h 115"/>
                  <a:gd name="T30" fmla="*/ 76 w 78"/>
                  <a:gd name="T31" fmla="*/ 98 h 115"/>
                  <a:gd name="T32" fmla="*/ 68 w 78"/>
                  <a:gd name="T33" fmla="*/ 107 h 115"/>
                  <a:gd name="T34" fmla="*/ 58 w 78"/>
                  <a:gd name="T35" fmla="*/ 16 h 115"/>
                  <a:gd name="T36" fmla="*/ 51 w 78"/>
                  <a:gd name="T37" fmla="*/ 12 h 115"/>
                  <a:gd name="T38" fmla="*/ 12 w 78"/>
                  <a:gd name="T39" fmla="*/ 12 h 115"/>
                  <a:gd name="T40" fmla="*/ 41 w 78"/>
                  <a:gd name="T41" fmla="*/ 51 h 115"/>
                  <a:gd name="T42" fmla="*/ 51 w 78"/>
                  <a:gd name="T43" fmla="*/ 51 h 115"/>
                  <a:gd name="T44" fmla="*/ 58 w 78"/>
                  <a:gd name="T45" fmla="*/ 47 h 115"/>
                  <a:gd name="T46" fmla="*/ 64 w 78"/>
                  <a:gd name="T47" fmla="*/ 31 h 115"/>
                  <a:gd name="T48" fmla="*/ 62 w 78"/>
                  <a:gd name="T49" fmla="*/ 23 h 115"/>
                  <a:gd name="T50" fmla="*/ 58 w 78"/>
                  <a:gd name="T51" fmla="*/ 16 h 115"/>
                  <a:gd name="T52" fmla="*/ 60 w 78"/>
                  <a:gd name="T53" fmla="*/ 68 h 115"/>
                  <a:gd name="T54" fmla="*/ 43 w 78"/>
                  <a:gd name="T55" fmla="*/ 63 h 115"/>
                  <a:gd name="T56" fmla="*/ 12 w 78"/>
                  <a:gd name="T57" fmla="*/ 105 h 115"/>
                  <a:gd name="T58" fmla="*/ 43 w 78"/>
                  <a:gd name="T59" fmla="*/ 105 h 115"/>
                  <a:gd name="T60" fmla="*/ 60 w 78"/>
                  <a:gd name="T61" fmla="*/ 100 h 115"/>
                  <a:gd name="T62" fmla="*/ 64 w 78"/>
                  <a:gd name="T63" fmla="*/ 92 h 115"/>
                  <a:gd name="T64" fmla="*/ 66 w 78"/>
                  <a:gd name="T65" fmla="*/ 84 h 115"/>
                  <a:gd name="T66" fmla="*/ 60 w 78"/>
                  <a:gd name="T67" fmla="*/ 6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68" y="107"/>
                    </a:moveTo>
                    <a:lnTo>
                      <a:pt x="68" y="107"/>
                    </a:lnTo>
                    <a:lnTo>
                      <a:pt x="64" y="111"/>
                    </a:lnTo>
                    <a:lnTo>
                      <a:pt x="58" y="113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6" y="2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66" y="5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6" y="61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8" y="7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92"/>
                    </a:lnTo>
                    <a:lnTo>
                      <a:pt x="76" y="98"/>
                    </a:lnTo>
                    <a:lnTo>
                      <a:pt x="72" y="103"/>
                    </a:lnTo>
                    <a:lnTo>
                      <a:pt x="68" y="107"/>
                    </a:lnTo>
                    <a:lnTo>
                      <a:pt x="68" y="107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1" y="12"/>
                    </a:lnTo>
                    <a:lnTo>
                      <a:pt x="41" y="12"/>
                    </a:lnTo>
                    <a:lnTo>
                      <a:pt x="12" y="12"/>
                    </a:lnTo>
                    <a:lnTo>
                      <a:pt x="12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51" y="51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62" y="3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23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8"/>
                    </a:moveTo>
                    <a:lnTo>
                      <a:pt x="60" y="68"/>
                    </a:lnTo>
                    <a:lnTo>
                      <a:pt x="53" y="64"/>
                    </a:lnTo>
                    <a:lnTo>
                      <a:pt x="43" y="63"/>
                    </a:lnTo>
                    <a:lnTo>
                      <a:pt x="12" y="63"/>
                    </a:lnTo>
                    <a:lnTo>
                      <a:pt x="12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53" y="103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4" y="92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74"/>
                    </a:lnTo>
                    <a:lnTo>
                      <a:pt x="60" y="68"/>
                    </a:lnTo>
                    <a:lnTo>
                      <a:pt x="6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32"/>
              <p:cNvSpPr>
                <a:spLocks noEditPoints="1"/>
              </p:cNvSpPr>
              <p:nvPr/>
            </p:nvSpPr>
            <p:spPr bwMode="auto">
              <a:xfrm>
                <a:off x="948" y="4068"/>
                <a:ext cx="65" cy="82"/>
              </a:xfrm>
              <a:custGeom>
                <a:avLst/>
                <a:gdLst>
                  <a:gd name="T0" fmla="*/ 12 w 65"/>
                  <a:gd name="T1" fmla="*/ 43 h 82"/>
                  <a:gd name="T2" fmla="*/ 18 w 65"/>
                  <a:gd name="T3" fmla="*/ 65 h 82"/>
                  <a:gd name="T4" fmla="*/ 26 w 65"/>
                  <a:gd name="T5" fmla="*/ 70 h 82"/>
                  <a:gd name="T6" fmla="*/ 35 w 65"/>
                  <a:gd name="T7" fmla="*/ 70 h 82"/>
                  <a:gd name="T8" fmla="*/ 47 w 65"/>
                  <a:gd name="T9" fmla="*/ 68 h 82"/>
                  <a:gd name="T10" fmla="*/ 55 w 65"/>
                  <a:gd name="T11" fmla="*/ 63 h 82"/>
                  <a:gd name="T12" fmla="*/ 63 w 65"/>
                  <a:gd name="T13" fmla="*/ 68 h 82"/>
                  <a:gd name="T14" fmla="*/ 51 w 65"/>
                  <a:gd name="T15" fmla="*/ 78 h 82"/>
                  <a:gd name="T16" fmla="*/ 43 w 65"/>
                  <a:gd name="T17" fmla="*/ 80 h 82"/>
                  <a:gd name="T18" fmla="*/ 35 w 65"/>
                  <a:gd name="T19" fmla="*/ 82 h 82"/>
                  <a:gd name="T20" fmla="*/ 20 w 65"/>
                  <a:gd name="T21" fmla="*/ 78 h 82"/>
                  <a:gd name="T22" fmla="*/ 8 w 65"/>
                  <a:gd name="T23" fmla="*/ 70 h 82"/>
                  <a:gd name="T24" fmla="*/ 4 w 65"/>
                  <a:gd name="T25" fmla="*/ 67 h 82"/>
                  <a:gd name="T26" fmla="*/ 0 w 65"/>
                  <a:gd name="T27" fmla="*/ 51 h 82"/>
                  <a:gd name="T28" fmla="*/ 0 w 65"/>
                  <a:gd name="T29" fmla="*/ 41 h 82"/>
                  <a:gd name="T30" fmla="*/ 2 w 65"/>
                  <a:gd name="T31" fmla="*/ 24 h 82"/>
                  <a:gd name="T32" fmla="*/ 8 w 65"/>
                  <a:gd name="T33" fmla="*/ 10 h 82"/>
                  <a:gd name="T34" fmla="*/ 14 w 65"/>
                  <a:gd name="T35" fmla="*/ 6 h 82"/>
                  <a:gd name="T36" fmla="*/ 26 w 65"/>
                  <a:gd name="T37" fmla="*/ 0 h 82"/>
                  <a:gd name="T38" fmla="*/ 32 w 65"/>
                  <a:gd name="T39" fmla="*/ 0 h 82"/>
                  <a:gd name="T40" fmla="*/ 45 w 65"/>
                  <a:gd name="T41" fmla="*/ 2 h 82"/>
                  <a:gd name="T42" fmla="*/ 57 w 65"/>
                  <a:gd name="T43" fmla="*/ 10 h 82"/>
                  <a:gd name="T44" fmla="*/ 61 w 65"/>
                  <a:gd name="T45" fmla="*/ 16 h 82"/>
                  <a:gd name="T46" fmla="*/ 65 w 65"/>
                  <a:gd name="T47" fmla="*/ 29 h 82"/>
                  <a:gd name="T48" fmla="*/ 65 w 65"/>
                  <a:gd name="T49" fmla="*/ 43 h 82"/>
                  <a:gd name="T50" fmla="*/ 53 w 65"/>
                  <a:gd name="T51" fmla="*/ 28 h 82"/>
                  <a:gd name="T52" fmla="*/ 51 w 65"/>
                  <a:gd name="T53" fmla="*/ 22 h 82"/>
                  <a:gd name="T54" fmla="*/ 47 w 65"/>
                  <a:gd name="T55" fmla="*/ 18 h 82"/>
                  <a:gd name="T56" fmla="*/ 43 w 65"/>
                  <a:gd name="T57" fmla="*/ 14 h 82"/>
                  <a:gd name="T58" fmla="*/ 32 w 65"/>
                  <a:gd name="T59" fmla="*/ 10 h 82"/>
                  <a:gd name="T60" fmla="*/ 26 w 65"/>
                  <a:gd name="T61" fmla="*/ 10 h 82"/>
                  <a:gd name="T62" fmla="*/ 22 w 65"/>
                  <a:gd name="T63" fmla="*/ 14 h 82"/>
                  <a:gd name="T64" fmla="*/ 14 w 65"/>
                  <a:gd name="T65" fmla="*/ 22 h 82"/>
                  <a:gd name="T66" fmla="*/ 12 w 65"/>
                  <a:gd name="T67" fmla="*/ 28 h 82"/>
                  <a:gd name="T68" fmla="*/ 12 w 65"/>
                  <a:gd name="T69" fmla="*/ 35 h 82"/>
                  <a:gd name="T70" fmla="*/ 53 w 65"/>
                  <a:gd name="T71" fmla="*/ 35 h 82"/>
                  <a:gd name="T72" fmla="*/ 53 w 65"/>
                  <a:gd name="T73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82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5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6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7" y="68"/>
                    </a:lnTo>
                    <a:lnTo>
                      <a:pt x="47" y="68"/>
                    </a:lnTo>
                    <a:lnTo>
                      <a:pt x="55" y="63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57" y="74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43" y="80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8" y="80"/>
                    </a:lnTo>
                    <a:lnTo>
                      <a:pt x="20" y="78"/>
                    </a:lnTo>
                    <a:lnTo>
                      <a:pt x="14" y="7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3" y="22"/>
                    </a:lnTo>
                    <a:lnTo>
                      <a:pt x="65" y="29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12" y="43"/>
                    </a:lnTo>
                    <a:close/>
                    <a:moveTo>
                      <a:pt x="53" y="28"/>
                    </a:moveTo>
                    <a:lnTo>
                      <a:pt x="53" y="28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6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28"/>
                    </a:lnTo>
                    <a:lnTo>
                      <a:pt x="5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33"/>
              <p:cNvSpPr>
                <a:spLocks/>
              </p:cNvSpPr>
              <p:nvPr/>
            </p:nvSpPr>
            <p:spPr bwMode="auto">
              <a:xfrm>
                <a:off x="1038" y="4068"/>
                <a:ext cx="113" cy="80"/>
              </a:xfrm>
              <a:custGeom>
                <a:avLst/>
                <a:gdLst>
                  <a:gd name="T0" fmla="*/ 102 w 113"/>
                  <a:gd name="T1" fmla="*/ 80 h 80"/>
                  <a:gd name="T2" fmla="*/ 102 w 113"/>
                  <a:gd name="T3" fmla="*/ 31 h 80"/>
                  <a:gd name="T4" fmla="*/ 102 w 113"/>
                  <a:gd name="T5" fmla="*/ 31 h 80"/>
                  <a:gd name="T6" fmla="*/ 102 w 113"/>
                  <a:gd name="T7" fmla="*/ 22 h 80"/>
                  <a:gd name="T8" fmla="*/ 98 w 113"/>
                  <a:gd name="T9" fmla="*/ 16 h 80"/>
                  <a:gd name="T10" fmla="*/ 98 w 113"/>
                  <a:gd name="T11" fmla="*/ 16 h 80"/>
                  <a:gd name="T12" fmla="*/ 90 w 113"/>
                  <a:gd name="T13" fmla="*/ 12 h 80"/>
                  <a:gd name="T14" fmla="*/ 82 w 113"/>
                  <a:gd name="T15" fmla="*/ 10 h 80"/>
                  <a:gd name="T16" fmla="*/ 82 w 113"/>
                  <a:gd name="T17" fmla="*/ 10 h 80"/>
                  <a:gd name="T18" fmla="*/ 74 w 113"/>
                  <a:gd name="T19" fmla="*/ 12 h 80"/>
                  <a:gd name="T20" fmla="*/ 68 w 113"/>
                  <a:gd name="T21" fmla="*/ 16 h 80"/>
                  <a:gd name="T22" fmla="*/ 68 w 113"/>
                  <a:gd name="T23" fmla="*/ 16 h 80"/>
                  <a:gd name="T24" fmla="*/ 64 w 113"/>
                  <a:gd name="T25" fmla="*/ 22 h 80"/>
                  <a:gd name="T26" fmla="*/ 62 w 113"/>
                  <a:gd name="T27" fmla="*/ 29 h 80"/>
                  <a:gd name="T28" fmla="*/ 62 w 113"/>
                  <a:gd name="T29" fmla="*/ 80 h 80"/>
                  <a:gd name="T30" fmla="*/ 51 w 113"/>
                  <a:gd name="T31" fmla="*/ 80 h 80"/>
                  <a:gd name="T32" fmla="*/ 51 w 113"/>
                  <a:gd name="T33" fmla="*/ 31 h 80"/>
                  <a:gd name="T34" fmla="*/ 51 w 113"/>
                  <a:gd name="T35" fmla="*/ 31 h 80"/>
                  <a:gd name="T36" fmla="*/ 49 w 113"/>
                  <a:gd name="T37" fmla="*/ 22 h 80"/>
                  <a:gd name="T38" fmla="*/ 45 w 113"/>
                  <a:gd name="T39" fmla="*/ 16 h 80"/>
                  <a:gd name="T40" fmla="*/ 45 w 113"/>
                  <a:gd name="T41" fmla="*/ 16 h 80"/>
                  <a:gd name="T42" fmla="*/ 39 w 113"/>
                  <a:gd name="T43" fmla="*/ 12 h 80"/>
                  <a:gd name="T44" fmla="*/ 31 w 113"/>
                  <a:gd name="T45" fmla="*/ 10 h 80"/>
                  <a:gd name="T46" fmla="*/ 31 w 113"/>
                  <a:gd name="T47" fmla="*/ 10 h 80"/>
                  <a:gd name="T48" fmla="*/ 23 w 113"/>
                  <a:gd name="T49" fmla="*/ 12 h 80"/>
                  <a:gd name="T50" fmla="*/ 18 w 113"/>
                  <a:gd name="T51" fmla="*/ 16 h 80"/>
                  <a:gd name="T52" fmla="*/ 18 w 113"/>
                  <a:gd name="T53" fmla="*/ 16 h 80"/>
                  <a:gd name="T54" fmla="*/ 14 w 113"/>
                  <a:gd name="T55" fmla="*/ 22 h 80"/>
                  <a:gd name="T56" fmla="*/ 12 w 113"/>
                  <a:gd name="T57" fmla="*/ 31 h 80"/>
                  <a:gd name="T58" fmla="*/ 12 w 113"/>
                  <a:gd name="T59" fmla="*/ 80 h 80"/>
                  <a:gd name="T60" fmla="*/ 0 w 113"/>
                  <a:gd name="T61" fmla="*/ 80 h 80"/>
                  <a:gd name="T62" fmla="*/ 0 w 113"/>
                  <a:gd name="T63" fmla="*/ 0 h 80"/>
                  <a:gd name="T64" fmla="*/ 12 w 113"/>
                  <a:gd name="T65" fmla="*/ 0 h 80"/>
                  <a:gd name="T66" fmla="*/ 12 w 113"/>
                  <a:gd name="T67" fmla="*/ 10 h 80"/>
                  <a:gd name="T68" fmla="*/ 12 w 113"/>
                  <a:gd name="T69" fmla="*/ 10 h 80"/>
                  <a:gd name="T70" fmla="*/ 16 w 113"/>
                  <a:gd name="T71" fmla="*/ 6 h 80"/>
                  <a:gd name="T72" fmla="*/ 22 w 113"/>
                  <a:gd name="T73" fmla="*/ 2 h 80"/>
                  <a:gd name="T74" fmla="*/ 27 w 113"/>
                  <a:gd name="T75" fmla="*/ 0 h 80"/>
                  <a:gd name="T76" fmla="*/ 33 w 113"/>
                  <a:gd name="T77" fmla="*/ 0 h 80"/>
                  <a:gd name="T78" fmla="*/ 33 w 113"/>
                  <a:gd name="T79" fmla="*/ 0 h 80"/>
                  <a:gd name="T80" fmla="*/ 41 w 113"/>
                  <a:gd name="T81" fmla="*/ 0 h 80"/>
                  <a:gd name="T82" fmla="*/ 49 w 113"/>
                  <a:gd name="T83" fmla="*/ 4 h 80"/>
                  <a:gd name="T84" fmla="*/ 55 w 113"/>
                  <a:gd name="T85" fmla="*/ 8 h 80"/>
                  <a:gd name="T86" fmla="*/ 59 w 113"/>
                  <a:gd name="T87" fmla="*/ 14 h 80"/>
                  <a:gd name="T88" fmla="*/ 59 w 113"/>
                  <a:gd name="T89" fmla="*/ 14 h 80"/>
                  <a:gd name="T90" fmla="*/ 64 w 113"/>
                  <a:gd name="T91" fmla="*/ 8 h 80"/>
                  <a:gd name="T92" fmla="*/ 70 w 113"/>
                  <a:gd name="T93" fmla="*/ 4 h 80"/>
                  <a:gd name="T94" fmla="*/ 76 w 113"/>
                  <a:gd name="T95" fmla="*/ 0 h 80"/>
                  <a:gd name="T96" fmla="*/ 84 w 113"/>
                  <a:gd name="T97" fmla="*/ 0 h 80"/>
                  <a:gd name="T98" fmla="*/ 84 w 113"/>
                  <a:gd name="T99" fmla="*/ 0 h 80"/>
                  <a:gd name="T100" fmla="*/ 96 w 113"/>
                  <a:gd name="T101" fmla="*/ 2 h 80"/>
                  <a:gd name="T102" fmla="*/ 105 w 113"/>
                  <a:gd name="T103" fmla="*/ 8 h 80"/>
                  <a:gd name="T104" fmla="*/ 105 w 113"/>
                  <a:gd name="T105" fmla="*/ 8 h 80"/>
                  <a:gd name="T106" fmla="*/ 109 w 113"/>
                  <a:gd name="T107" fmla="*/ 12 h 80"/>
                  <a:gd name="T108" fmla="*/ 111 w 113"/>
                  <a:gd name="T109" fmla="*/ 18 h 80"/>
                  <a:gd name="T110" fmla="*/ 113 w 113"/>
                  <a:gd name="T111" fmla="*/ 24 h 80"/>
                  <a:gd name="T112" fmla="*/ 113 w 113"/>
                  <a:gd name="T113" fmla="*/ 29 h 80"/>
                  <a:gd name="T114" fmla="*/ 113 w 113"/>
                  <a:gd name="T115" fmla="*/ 80 h 80"/>
                  <a:gd name="T116" fmla="*/ 102 w 113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" h="80">
                    <a:moveTo>
                      <a:pt x="102" y="80"/>
                    </a:moveTo>
                    <a:lnTo>
                      <a:pt x="102" y="31"/>
                    </a:lnTo>
                    <a:lnTo>
                      <a:pt x="102" y="31"/>
                    </a:lnTo>
                    <a:lnTo>
                      <a:pt x="102" y="22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0" y="12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2"/>
                    </a:lnTo>
                    <a:lnTo>
                      <a:pt x="62" y="29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22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8"/>
                    </a:lnTo>
                    <a:lnTo>
                      <a:pt x="70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6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1" y="18"/>
                    </a:lnTo>
                    <a:lnTo>
                      <a:pt x="113" y="24"/>
                    </a:lnTo>
                    <a:lnTo>
                      <a:pt x="113" y="29"/>
                    </a:lnTo>
                    <a:lnTo>
                      <a:pt x="113" y="80"/>
                    </a:lnTo>
                    <a:lnTo>
                      <a:pt x="102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Rectangle 334"/>
              <p:cNvSpPr>
                <a:spLocks noChangeArrowheads="1"/>
              </p:cNvSpPr>
              <p:nvPr/>
            </p:nvSpPr>
            <p:spPr bwMode="auto">
              <a:xfrm>
                <a:off x="1179" y="4099"/>
                <a:ext cx="42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35"/>
              <p:cNvSpPr>
                <a:spLocks/>
              </p:cNvSpPr>
              <p:nvPr/>
            </p:nvSpPr>
            <p:spPr bwMode="auto">
              <a:xfrm>
                <a:off x="1237" y="4068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7 w 68"/>
                  <a:gd name="T3" fmla="*/ 80 h 80"/>
                  <a:gd name="T4" fmla="*/ 0 w 68"/>
                  <a:gd name="T5" fmla="*/ 0 h 80"/>
                  <a:gd name="T6" fmla="*/ 12 w 68"/>
                  <a:gd name="T7" fmla="*/ 0 h 80"/>
                  <a:gd name="T8" fmla="*/ 33 w 68"/>
                  <a:gd name="T9" fmla="*/ 65 h 80"/>
                  <a:gd name="T10" fmla="*/ 55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7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3" y="65"/>
                    </a:lnTo>
                    <a:lnTo>
                      <a:pt x="55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36"/>
              <p:cNvSpPr>
                <a:spLocks noEditPoints="1"/>
              </p:cNvSpPr>
              <p:nvPr/>
            </p:nvSpPr>
            <p:spPr bwMode="auto">
              <a:xfrm>
                <a:off x="1321" y="4033"/>
                <a:ext cx="14" cy="115"/>
              </a:xfrm>
              <a:custGeom>
                <a:avLst/>
                <a:gdLst>
                  <a:gd name="T0" fmla="*/ 0 w 14"/>
                  <a:gd name="T1" fmla="*/ 14 h 115"/>
                  <a:gd name="T2" fmla="*/ 0 w 14"/>
                  <a:gd name="T3" fmla="*/ 0 h 115"/>
                  <a:gd name="T4" fmla="*/ 14 w 14"/>
                  <a:gd name="T5" fmla="*/ 0 h 115"/>
                  <a:gd name="T6" fmla="*/ 14 w 14"/>
                  <a:gd name="T7" fmla="*/ 14 h 115"/>
                  <a:gd name="T8" fmla="*/ 0 w 14"/>
                  <a:gd name="T9" fmla="*/ 14 h 115"/>
                  <a:gd name="T10" fmla="*/ 0 w 14"/>
                  <a:gd name="T11" fmla="*/ 115 h 115"/>
                  <a:gd name="T12" fmla="*/ 0 w 14"/>
                  <a:gd name="T13" fmla="*/ 35 h 115"/>
                  <a:gd name="T14" fmla="*/ 12 w 14"/>
                  <a:gd name="T15" fmla="*/ 35 h 115"/>
                  <a:gd name="T16" fmla="*/ 12 w 14"/>
                  <a:gd name="T17" fmla="*/ 115 h 115"/>
                  <a:gd name="T18" fmla="*/ 0 w 1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5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15"/>
                    </a:moveTo>
                    <a:lnTo>
                      <a:pt x="0" y="35"/>
                    </a:lnTo>
                    <a:lnTo>
                      <a:pt x="12" y="35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37"/>
              <p:cNvSpPr>
                <a:spLocks/>
              </p:cNvSpPr>
              <p:nvPr/>
            </p:nvSpPr>
            <p:spPr bwMode="auto">
              <a:xfrm>
                <a:off x="1362" y="4068"/>
                <a:ext cx="62" cy="80"/>
              </a:xfrm>
              <a:custGeom>
                <a:avLst/>
                <a:gdLst>
                  <a:gd name="T0" fmla="*/ 51 w 62"/>
                  <a:gd name="T1" fmla="*/ 80 h 80"/>
                  <a:gd name="T2" fmla="*/ 51 w 62"/>
                  <a:gd name="T3" fmla="*/ 31 h 80"/>
                  <a:gd name="T4" fmla="*/ 51 w 62"/>
                  <a:gd name="T5" fmla="*/ 31 h 80"/>
                  <a:gd name="T6" fmla="*/ 51 w 62"/>
                  <a:gd name="T7" fmla="*/ 22 h 80"/>
                  <a:gd name="T8" fmla="*/ 47 w 62"/>
                  <a:gd name="T9" fmla="*/ 16 h 80"/>
                  <a:gd name="T10" fmla="*/ 47 w 62"/>
                  <a:gd name="T11" fmla="*/ 16 h 80"/>
                  <a:gd name="T12" fmla="*/ 39 w 62"/>
                  <a:gd name="T13" fmla="*/ 12 h 80"/>
                  <a:gd name="T14" fmla="*/ 31 w 62"/>
                  <a:gd name="T15" fmla="*/ 10 h 80"/>
                  <a:gd name="T16" fmla="*/ 31 w 62"/>
                  <a:gd name="T17" fmla="*/ 10 h 80"/>
                  <a:gd name="T18" fmla="*/ 23 w 62"/>
                  <a:gd name="T19" fmla="*/ 12 h 80"/>
                  <a:gd name="T20" fmla="*/ 18 w 62"/>
                  <a:gd name="T21" fmla="*/ 16 h 80"/>
                  <a:gd name="T22" fmla="*/ 18 w 62"/>
                  <a:gd name="T23" fmla="*/ 16 h 80"/>
                  <a:gd name="T24" fmla="*/ 14 w 62"/>
                  <a:gd name="T25" fmla="*/ 22 h 80"/>
                  <a:gd name="T26" fmla="*/ 12 w 62"/>
                  <a:gd name="T27" fmla="*/ 31 h 80"/>
                  <a:gd name="T28" fmla="*/ 12 w 62"/>
                  <a:gd name="T29" fmla="*/ 80 h 80"/>
                  <a:gd name="T30" fmla="*/ 0 w 62"/>
                  <a:gd name="T31" fmla="*/ 80 h 80"/>
                  <a:gd name="T32" fmla="*/ 0 w 62"/>
                  <a:gd name="T33" fmla="*/ 0 h 80"/>
                  <a:gd name="T34" fmla="*/ 12 w 62"/>
                  <a:gd name="T35" fmla="*/ 0 h 80"/>
                  <a:gd name="T36" fmla="*/ 12 w 62"/>
                  <a:gd name="T37" fmla="*/ 10 h 80"/>
                  <a:gd name="T38" fmla="*/ 12 w 62"/>
                  <a:gd name="T39" fmla="*/ 10 h 80"/>
                  <a:gd name="T40" fmla="*/ 16 w 62"/>
                  <a:gd name="T41" fmla="*/ 6 h 80"/>
                  <a:gd name="T42" fmla="*/ 21 w 62"/>
                  <a:gd name="T43" fmla="*/ 2 h 80"/>
                  <a:gd name="T44" fmla="*/ 27 w 62"/>
                  <a:gd name="T45" fmla="*/ 0 h 80"/>
                  <a:gd name="T46" fmla="*/ 35 w 62"/>
                  <a:gd name="T47" fmla="*/ 0 h 80"/>
                  <a:gd name="T48" fmla="*/ 35 w 62"/>
                  <a:gd name="T49" fmla="*/ 0 h 80"/>
                  <a:gd name="T50" fmla="*/ 45 w 62"/>
                  <a:gd name="T51" fmla="*/ 2 h 80"/>
                  <a:gd name="T52" fmla="*/ 55 w 62"/>
                  <a:gd name="T53" fmla="*/ 8 h 80"/>
                  <a:gd name="T54" fmla="*/ 55 w 62"/>
                  <a:gd name="T55" fmla="*/ 8 h 80"/>
                  <a:gd name="T56" fmla="*/ 58 w 62"/>
                  <a:gd name="T57" fmla="*/ 12 h 80"/>
                  <a:gd name="T58" fmla="*/ 60 w 62"/>
                  <a:gd name="T59" fmla="*/ 18 h 80"/>
                  <a:gd name="T60" fmla="*/ 62 w 62"/>
                  <a:gd name="T61" fmla="*/ 29 h 80"/>
                  <a:gd name="T62" fmla="*/ 62 w 62"/>
                  <a:gd name="T63" fmla="*/ 80 h 80"/>
                  <a:gd name="T64" fmla="*/ 51 w 62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0">
                    <a:moveTo>
                      <a:pt x="51" y="80"/>
                    </a:moveTo>
                    <a:lnTo>
                      <a:pt x="51" y="31"/>
                    </a:lnTo>
                    <a:lnTo>
                      <a:pt x="51" y="31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2" y="29"/>
                    </a:lnTo>
                    <a:lnTo>
                      <a:pt x="62" y="80"/>
                    </a:lnTo>
                    <a:lnTo>
                      <a:pt x="5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38"/>
              <p:cNvSpPr>
                <a:spLocks noEditPoints="1"/>
              </p:cNvSpPr>
              <p:nvPr/>
            </p:nvSpPr>
            <p:spPr bwMode="auto">
              <a:xfrm>
                <a:off x="1450" y="4033"/>
                <a:ext cx="62" cy="117"/>
              </a:xfrm>
              <a:custGeom>
                <a:avLst/>
                <a:gdLst>
                  <a:gd name="T0" fmla="*/ 50 w 62"/>
                  <a:gd name="T1" fmla="*/ 105 h 117"/>
                  <a:gd name="T2" fmla="*/ 47 w 62"/>
                  <a:gd name="T3" fmla="*/ 111 h 117"/>
                  <a:gd name="T4" fmla="*/ 41 w 62"/>
                  <a:gd name="T5" fmla="*/ 113 h 117"/>
                  <a:gd name="T6" fmla="*/ 27 w 62"/>
                  <a:gd name="T7" fmla="*/ 117 h 117"/>
                  <a:gd name="T8" fmla="*/ 17 w 62"/>
                  <a:gd name="T9" fmla="*/ 115 h 117"/>
                  <a:gd name="T10" fmla="*/ 10 w 62"/>
                  <a:gd name="T11" fmla="*/ 109 h 117"/>
                  <a:gd name="T12" fmla="*/ 4 w 62"/>
                  <a:gd name="T13" fmla="*/ 103 h 117"/>
                  <a:gd name="T14" fmla="*/ 2 w 62"/>
                  <a:gd name="T15" fmla="*/ 96 h 117"/>
                  <a:gd name="T16" fmla="*/ 0 w 62"/>
                  <a:gd name="T17" fmla="*/ 76 h 117"/>
                  <a:gd name="T18" fmla="*/ 0 w 62"/>
                  <a:gd name="T19" fmla="*/ 64 h 117"/>
                  <a:gd name="T20" fmla="*/ 2 w 62"/>
                  <a:gd name="T21" fmla="*/ 57 h 117"/>
                  <a:gd name="T22" fmla="*/ 10 w 62"/>
                  <a:gd name="T23" fmla="*/ 41 h 117"/>
                  <a:gd name="T24" fmla="*/ 17 w 62"/>
                  <a:gd name="T25" fmla="*/ 37 h 117"/>
                  <a:gd name="T26" fmla="*/ 27 w 62"/>
                  <a:gd name="T27" fmla="*/ 35 h 117"/>
                  <a:gd name="T28" fmla="*/ 35 w 62"/>
                  <a:gd name="T29" fmla="*/ 35 h 117"/>
                  <a:gd name="T30" fmla="*/ 41 w 62"/>
                  <a:gd name="T31" fmla="*/ 37 h 117"/>
                  <a:gd name="T32" fmla="*/ 50 w 62"/>
                  <a:gd name="T33" fmla="*/ 45 h 117"/>
                  <a:gd name="T34" fmla="*/ 62 w 62"/>
                  <a:gd name="T35" fmla="*/ 0 h 117"/>
                  <a:gd name="T36" fmla="*/ 50 w 62"/>
                  <a:gd name="T37" fmla="*/ 115 h 117"/>
                  <a:gd name="T38" fmla="*/ 50 w 62"/>
                  <a:gd name="T39" fmla="*/ 64 h 117"/>
                  <a:gd name="T40" fmla="*/ 47 w 62"/>
                  <a:gd name="T41" fmla="*/ 55 h 117"/>
                  <a:gd name="T42" fmla="*/ 41 w 62"/>
                  <a:gd name="T43" fmla="*/ 47 h 117"/>
                  <a:gd name="T44" fmla="*/ 37 w 62"/>
                  <a:gd name="T45" fmla="*/ 47 h 117"/>
                  <a:gd name="T46" fmla="*/ 31 w 62"/>
                  <a:gd name="T47" fmla="*/ 45 h 117"/>
                  <a:gd name="T48" fmla="*/ 21 w 62"/>
                  <a:gd name="T49" fmla="*/ 47 h 117"/>
                  <a:gd name="T50" fmla="*/ 17 w 62"/>
                  <a:gd name="T51" fmla="*/ 51 h 117"/>
                  <a:gd name="T52" fmla="*/ 13 w 62"/>
                  <a:gd name="T53" fmla="*/ 55 h 117"/>
                  <a:gd name="T54" fmla="*/ 11 w 62"/>
                  <a:gd name="T55" fmla="*/ 64 h 117"/>
                  <a:gd name="T56" fmla="*/ 10 w 62"/>
                  <a:gd name="T57" fmla="*/ 76 h 117"/>
                  <a:gd name="T58" fmla="*/ 11 w 62"/>
                  <a:gd name="T59" fmla="*/ 88 h 117"/>
                  <a:gd name="T60" fmla="*/ 13 w 62"/>
                  <a:gd name="T61" fmla="*/ 98 h 117"/>
                  <a:gd name="T62" fmla="*/ 21 w 62"/>
                  <a:gd name="T63" fmla="*/ 103 h 117"/>
                  <a:gd name="T64" fmla="*/ 25 w 62"/>
                  <a:gd name="T65" fmla="*/ 105 h 117"/>
                  <a:gd name="T66" fmla="*/ 31 w 62"/>
                  <a:gd name="T67" fmla="*/ 105 h 117"/>
                  <a:gd name="T68" fmla="*/ 41 w 62"/>
                  <a:gd name="T69" fmla="*/ 103 h 117"/>
                  <a:gd name="T70" fmla="*/ 45 w 62"/>
                  <a:gd name="T71" fmla="*/ 102 h 117"/>
                  <a:gd name="T72" fmla="*/ 47 w 62"/>
                  <a:gd name="T73" fmla="*/ 98 h 117"/>
                  <a:gd name="T74" fmla="*/ 50 w 62"/>
                  <a:gd name="T75" fmla="*/ 88 h 117"/>
                  <a:gd name="T76" fmla="*/ 50 w 62"/>
                  <a:gd name="T77" fmla="*/ 76 h 117"/>
                  <a:gd name="T78" fmla="*/ 50 w 62"/>
                  <a:gd name="T79" fmla="*/ 6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7">
                    <a:moveTo>
                      <a:pt x="50" y="115"/>
                    </a:moveTo>
                    <a:lnTo>
                      <a:pt x="50" y="105"/>
                    </a:lnTo>
                    <a:lnTo>
                      <a:pt x="50" y="105"/>
                    </a:lnTo>
                    <a:lnTo>
                      <a:pt x="47" y="111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35" y="115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4" y="10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49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50" y="45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0" y="115"/>
                    </a:lnTo>
                    <a:close/>
                    <a:moveTo>
                      <a:pt x="50" y="64"/>
                    </a:moveTo>
                    <a:lnTo>
                      <a:pt x="50" y="6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51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7" y="102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5" y="105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7" y="105"/>
                    </a:lnTo>
                    <a:lnTo>
                      <a:pt x="41" y="103"/>
                    </a:lnTo>
                    <a:lnTo>
                      <a:pt x="41" y="103"/>
                    </a:lnTo>
                    <a:lnTo>
                      <a:pt x="45" y="102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64"/>
                    </a:lnTo>
                    <a:lnTo>
                      <a:pt x="5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39"/>
              <p:cNvSpPr>
                <a:spLocks noEditPoints="1"/>
              </p:cNvSpPr>
              <p:nvPr/>
            </p:nvSpPr>
            <p:spPr bwMode="auto">
              <a:xfrm>
                <a:off x="1538" y="4068"/>
                <a:ext cx="64" cy="82"/>
              </a:xfrm>
              <a:custGeom>
                <a:avLst/>
                <a:gdLst>
                  <a:gd name="T0" fmla="*/ 62 w 64"/>
                  <a:gd name="T1" fmla="*/ 59 h 82"/>
                  <a:gd name="T2" fmla="*/ 54 w 64"/>
                  <a:gd name="T3" fmla="*/ 72 h 82"/>
                  <a:gd name="T4" fmla="*/ 50 w 64"/>
                  <a:gd name="T5" fmla="*/ 76 h 82"/>
                  <a:gd name="T6" fmla="*/ 39 w 64"/>
                  <a:gd name="T7" fmla="*/ 80 h 82"/>
                  <a:gd name="T8" fmla="*/ 31 w 64"/>
                  <a:gd name="T9" fmla="*/ 82 h 82"/>
                  <a:gd name="T10" fmla="*/ 19 w 64"/>
                  <a:gd name="T11" fmla="*/ 80 h 82"/>
                  <a:gd name="T12" fmla="*/ 9 w 64"/>
                  <a:gd name="T13" fmla="*/ 72 h 82"/>
                  <a:gd name="T14" fmla="*/ 3 w 64"/>
                  <a:gd name="T15" fmla="*/ 67 h 82"/>
                  <a:gd name="T16" fmla="*/ 2 w 64"/>
                  <a:gd name="T17" fmla="*/ 59 h 82"/>
                  <a:gd name="T18" fmla="*/ 0 w 64"/>
                  <a:gd name="T19" fmla="*/ 41 h 82"/>
                  <a:gd name="T20" fmla="*/ 2 w 64"/>
                  <a:gd name="T21" fmla="*/ 22 h 82"/>
                  <a:gd name="T22" fmla="*/ 9 w 64"/>
                  <a:gd name="T23" fmla="*/ 10 h 82"/>
                  <a:gd name="T24" fmla="*/ 13 w 64"/>
                  <a:gd name="T25" fmla="*/ 6 h 82"/>
                  <a:gd name="T26" fmla="*/ 25 w 64"/>
                  <a:gd name="T27" fmla="*/ 0 h 82"/>
                  <a:gd name="T28" fmla="*/ 31 w 64"/>
                  <a:gd name="T29" fmla="*/ 0 h 82"/>
                  <a:gd name="T30" fmla="*/ 44 w 64"/>
                  <a:gd name="T31" fmla="*/ 2 h 82"/>
                  <a:gd name="T32" fmla="*/ 54 w 64"/>
                  <a:gd name="T33" fmla="*/ 10 h 82"/>
                  <a:gd name="T34" fmla="*/ 58 w 64"/>
                  <a:gd name="T35" fmla="*/ 16 h 82"/>
                  <a:gd name="T36" fmla="*/ 62 w 64"/>
                  <a:gd name="T37" fmla="*/ 22 h 82"/>
                  <a:gd name="T38" fmla="*/ 64 w 64"/>
                  <a:gd name="T39" fmla="*/ 41 h 82"/>
                  <a:gd name="T40" fmla="*/ 62 w 64"/>
                  <a:gd name="T41" fmla="*/ 59 h 82"/>
                  <a:gd name="T42" fmla="*/ 50 w 64"/>
                  <a:gd name="T43" fmla="*/ 26 h 82"/>
                  <a:gd name="T44" fmla="*/ 46 w 64"/>
                  <a:gd name="T45" fmla="*/ 16 h 82"/>
                  <a:gd name="T46" fmla="*/ 39 w 64"/>
                  <a:gd name="T47" fmla="*/ 12 h 82"/>
                  <a:gd name="T48" fmla="*/ 31 w 64"/>
                  <a:gd name="T49" fmla="*/ 10 h 82"/>
                  <a:gd name="T50" fmla="*/ 17 w 64"/>
                  <a:gd name="T51" fmla="*/ 16 h 82"/>
                  <a:gd name="T52" fmla="*/ 13 w 64"/>
                  <a:gd name="T53" fmla="*/ 20 h 82"/>
                  <a:gd name="T54" fmla="*/ 11 w 64"/>
                  <a:gd name="T55" fmla="*/ 26 h 82"/>
                  <a:gd name="T56" fmla="*/ 11 w 64"/>
                  <a:gd name="T57" fmla="*/ 41 h 82"/>
                  <a:gd name="T58" fmla="*/ 11 w 64"/>
                  <a:gd name="T59" fmla="*/ 55 h 82"/>
                  <a:gd name="T60" fmla="*/ 17 w 64"/>
                  <a:gd name="T61" fmla="*/ 65 h 82"/>
                  <a:gd name="T62" fmla="*/ 23 w 64"/>
                  <a:gd name="T63" fmla="*/ 70 h 82"/>
                  <a:gd name="T64" fmla="*/ 31 w 64"/>
                  <a:gd name="T65" fmla="*/ 70 h 82"/>
                  <a:gd name="T66" fmla="*/ 46 w 64"/>
                  <a:gd name="T67" fmla="*/ 65 h 82"/>
                  <a:gd name="T68" fmla="*/ 48 w 64"/>
                  <a:gd name="T69" fmla="*/ 61 h 82"/>
                  <a:gd name="T70" fmla="*/ 50 w 64"/>
                  <a:gd name="T71" fmla="*/ 55 h 82"/>
                  <a:gd name="T72" fmla="*/ 52 w 64"/>
                  <a:gd name="T73" fmla="*/ 41 h 82"/>
                  <a:gd name="T74" fmla="*/ 50 w 64"/>
                  <a:gd name="T75" fmla="*/ 2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82">
                    <a:moveTo>
                      <a:pt x="62" y="59"/>
                    </a:moveTo>
                    <a:lnTo>
                      <a:pt x="62" y="59"/>
                    </a:lnTo>
                    <a:lnTo>
                      <a:pt x="58" y="67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0" y="76"/>
                    </a:lnTo>
                    <a:lnTo>
                      <a:pt x="44" y="80"/>
                    </a:lnTo>
                    <a:lnTo>
                      <a:pt x="39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13" y="76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3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8" y="16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2" y="59"/>
                    </a:lnTo>
                    <a:lnTo>
                      <a:pt x="62" y="59"/>
                    </a:lnTo>
                    <a:close/>
                    <a:moveTo>
                      <a:pt x="50" y="26"/>
                    </a:moveTo>
                    <a:lnTo>
                      <a:pt x="50" y="26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0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6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3" y="70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8" y="61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0" y="26"/>
                    </a:lnTo>
                    <a:lnTo>
                      <a:pt x="5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40"/>
              <p:cNvSpPr>
                <a:spLocks/>
              </p:cNvSpPr>
              <p:nvPr/>
            </p:nvSpPr>
            <p:spPr bwMode="auto">
              <a:xfrm>
                <a:off x="103" y="4070"/>
                <a:ext cx="53" cy="76"/>
              </a:xfrm>
              <a:custGeom>
                <a:avLst/>
                <a:gdLst>
                  <a:gd name="T0" fmla="*/ 43 w 53"/>
                  <a:gd name="T1" fmla="*/ 70 h 76"/>
                  <a:gd name="T2" fmla="*/ 26 w 53"/>
                  <a:gd name="T3" fmla="*/ 76 h 76"/>
                  <a:gd name="T4" fmla="*/ 16 w 53"/>
                  <a:gd name="T5" fmla="*/ 74 h 76"/>
                  <a:gd name="T6" fmla="*/ 8 w 53"/>
                  <a:gd name="T7" fmla="*/ 68 h 76"/>
                  <a:gd name="T8" fmla="*/ 4 w 53"/>
                  <a:gd name="T9" fmla="*/ 63 h 76"/>
                  <a:gd name="T10" fmla="*/ 2 w 53"/>
                  <a:gd name="T11" fmla="*/ 57 h 76"/>
                  <a:gd name="T12" fmla="*/ 0 w 53"/>
                  <a:gd name="T13" fmla="*/ 49 h 76"/>
                  <a:gd name="T14" fmla="*/ 0 w 53"/>
                  <a:gd name="T15" fmla="*/ 37 h 76"/>
                  <a:gd name="T16" fmla="*/ 0 w 53"/>
                  <a:gd name="T17" fmla="*/ 27 h 76"/>
                  <a:gd name="T18" fmla="*/ 2 w 53"/>
                  <a:gd name="T19" fmla="*/ 20 h 76"/>
                  <a:gd name="T20" fmla="*/ 4 w 53"/>
                  <a:gd name="T21" fmla="*/ 14 h 76"/>
                  <a:gd name="T22" fmla="*/ 8 w 53"/>
                  <a:gd name="T23" fmla="*/ 8 h 76"/>
                  <a:gd name="T24" fmla="*/ 16 w 53"/>
                  <a:gd name="T25" fmla="*/ 2 h 76"/>
                  <a:gd name="T26" fmla="*/ 26 w 53"/>
                  <a:gd name="T27" fmla="*/ 0 h 76"/>
                  <a:gd name="T28" fmla="*/ 36 w 53"/>
                  <a:gd name="T29" fmla="*/ 2 h 76"/>
                  <a:gd name="T30" fmla="*/ 43 w 53"/>
                  <a:gd name="T31" fmla="*/ 6 h 76"/>
                  <a:gd name="T32" fmla="*/ 53 w 53"/>
                  <a:gd name="T33" fmla="*/ 22 h 76"/>
                  <a:gd name="T34" fmla="*/ 43 w 53"/>
                  <a:gd name="T35" fmla="*/ 22 h 76"/>
                  <a:gd name="T36" fmla="*/ 37 w 53"/>
                  <a:gd name="T37" fmla="*/ 12 h 76"/>
                  <a:gd name="T38" fmla="*/ 34 w 53"/>
                  <a:gd name="T39" fmla="*/ 8 h 76"/>
                  <a:gd name="T40" fmla="*/ 26 w 53"/>
                  <a:gd name="T41" fmla="*/ 8 h 76"/>
                  <a:gd name="T42" fmla="*/ 20 w 53"/>
                  <a:gd name="T43" fmla="*/ 10 h 76"/>
                  <a:gd name="T44" fmla="*/ 14 w 53"/>
                  <a:gd name="T45" fmla="*/ 14 h 76"/>
                  <a:gd name="T46" fmla="*/ 12 w 53"/>
                  <a:gd name="T47" fmla="*/ 16 h 76"/>
                  <a:gd name="T48" fmla="*/ 10 w 53"/>
                  <a:gd name="T49" fmla="*/ 22 h 76"/>
                  <a:gd name="T50" fmla="*/ 8 w 53"/>
                  <a:gd name="T51" fmla="*/ 27 h 76"/>
                  <a:gd name="T52" fmla="*/ 8 w 53"/>
                  <a:gd name="T53" fmla="*/ 37 h 76"/>
                  <a:gd name="T54" fmla="*/ 8 w 53"/>
                  <a:gd name="T55" fmla="*/ 49 h 76"/>
                  <a:gd name="T56" fmla="*/ 10 w 53"/>
                  <a:gd name="T57" fmla="*/ 55 h 76"/>
                  <a:gd name="T58" fmla="*/ 12 w 53"/>
                  <a:gd name="T59" fmla="*/ 59 h 76"/>
                  <a:gd name="T60" fmla="*/ 14 w 53"/>
                  <a:gd name="T61" fmla="*/ 63 h 76"/>
                  <a:gd name="T62" fmla="*/ 20 w 53"/>
                  <a:gd name="T63" fmla="*/ 66 h 76"/>
                  <a:gd name="T64" fmla="*/ 26 w 53"/>
                  <a:gd name="T65" fmla="*/ 68 h 76"/>
                  <a:gd name="T66" fmla="*/ 37 w 53"/>
                  <a:gd name="T67" fmla="*/ 65 h 76"/>
                  <a:gd name="T68" fmla="*/ 41 w 53"/>
                  <a:gd name="T69" fmla="*/ 59 h 76"/>
                  <a:gd name="T70" fmla="*/ 53 w 53"/>
                  <a:gd name="T71" fmla="*/ 53 h 76"/>
                  <a:gd name="T72" fmla="*/ 49 w 53"/>
                  <a:gd name="T73" fmla="*/ 63 h 76"/>
                  <a:gd name="T74" fmla="*/ 43 w 53"/>
                  <a:gd name="T7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76">
                    <a:moveTo>
                      <a:pt x="43" y="70"/>
                    </a:moveTo>
                    <a:lnTo>
                      <a:pt x="43" y="70"/>
                    </a:lnTo>
                    <a:lnTo>
                      <a:pt x="36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14"/>
                    </a:lnTo>
                    <a:lnTo>
                      <a:pt x="53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4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41" y="59"/>
                    </a:lnTo>
                    <a:lnTo>
                      <a:pt x="43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49" y="63"/>
                    </a:lnTo>
                    <a:lnTo>
                      <a:pt x="43" y="70"/>
                    </a:lnTo>
                    <a:lnTo>
                      <a:pt x="43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41"/>
              <p:cNvSpPr>
                <a:spLocks/>
              </p:cNvSpPr>
              <p:nvPr/>
            </p:nvSpPr>
            <p:spPr bwMode="auto">
              <a:xfrm>
                <a:off x="172" y="4072"/>
                <a:ext cx="39" cy="72"/>
              </a:xfrm>
              <a:custGeom>
                <a:avLst/>
                <a:gdLst>
                  <a:gd name="T0" fmla="*/ 31 w 39"/>
                  <a:gd name="T1" fmla="*/ 72 h 72"/>
                  <a:gd name="T2" fmla="*/ 31 w 39"/>
                  <a:gd name="T3" fmla="*/ 41 h 72"/>
                  <a:gd name="T4" fmla="*/ 31 w 39"/>
                  <a:gd name="T5" fmla="*/ 41 h 72"/>
                  <a:gd name="T6" fmla="*/ 31 w 39"/>
                  <a:gd name="T7" fmla="*/ 35 h 72"/>
                  <a:gd name="T8" fmla="*/ 29 w 39"/>
                  <a:gd name="T9" fmla="*/ 31 h 72"/>
                  <a:gd name="T10" fmla="*/ 29 w 39"/>
                  <a:gd name="T11" fmla="*/ 31 h 72"/>
                  <a:gd name="T12" fmla="*/ 25 w 39"/>
                  <a:gd name="T13" fmla="*/ 29 h 72"/>
                  <a:gd name="T14" fmla="*/ 19 w 39"/>
                  <a:gd name="T15" fmla="*/ 27 h 72"/>
                  <a:gd name="T16" fmla="*/ 19 w 39"/>
                  <a:gd name="T17" fmla="*/ 27 h 72"/>
                  <a:gd name="T18" fmla="*/ 13 w 39"/>
                  <a:gd name="T19" fmla="*/ 29 h 72"/>
                  <a:gd name="T20" fmla="*/ 9 w 39"/>
                  <a:gd name="T21" fmla="*/ 31 h 72"/>
                  <a:gd name="T22" fmla="*/ 9 w 39"/>
                  <a:gd name="T23" fmla="*/ 31 h 72"/>
                  <a:gd name="T24" fmla="*/ 8 w 39"/>
                  <a:gd name="T25" fmla="*/ 35 h 72"/>
                  <a:gd name="T26" fmla="*/ 8 w 39"/>
                  <a:gd name="T27" fmla="*/ 41 h 72"/>
                  <a:gd name="T28" fmla="*/ 8 w 39"/>
                  <a:gd name="T29" fmla="*/ 72 h 72"/>
                  <a:gd name="T30" fmla="*/ 0 w 39"/>
                  <a:gd name="T31" fmla="*/ 72 h 72"/>
                  <a:gd name="T32" fmla="*/ 0 w 39"/>
                  <a:gd name="T33" fmla="*/ 0 h 72"/>
                  <a:gd name="T34" fmla="*/ 8 w 39"/>
                  <a:gd name="T35" fmla="*/ 0 h 72"/>
                  <a:gd name="T36" fmla="*/ 8 w 39"/>
                  <a:gd name="T37" fmla="*/ 27 h 72"/>
                  <a:gd name="T38" fmla="*/ 8 w 39"/>
                  <a:gd name="T39" fmla="*/ 27 h 72"/>
                  <a:gd name="T40" fmla="*/ 13 w 39"/>
                  <a:gd name="T41" fmla="*/ 24 h 72"/>
                  <a:gd name="T42" fmla="*/ 21 w 39"/>
                  <a:gd name="T43" fmla="*/ 22 h 72"/>
                  <a:gd name="T44" fmla="*/ 21 w 39"/>
                  <a:gd name="T45" fmla="*/ 22 h 72"/>
                  <a:gd name="T46" fmla="*/ 29 w 39"/>
                  <a:gd name="T47" fmla="*/ 24 h 72"/>
                  <a:gd name="T48" fmla="*/ 35 w 39"/>
                  <a:gd name="T49" fmla="*/ 25 h 72"/>
                  <a:gd name="T50" fmla="*/ 35 w 39"/>
                  <a:gd name="T51" fmla="*/ 25 h 72"/>
                  <a:gd name="T52" fmla="*/ 39 w 39"/>
                  <a:gd name="T53" fmla="*/ 33 h 72"/>
                  <a:gd name="T54" fmla="*/ 39 w 39"/>
                  <a:gd name="T55" fmla="*/ 41 h 72"/>
                  <a:gd name="T56" fmla="*/ 39 w 39"/>
                  <a:gd name="T57" fmla="*/ 72 h 72"/>
                  <a:gd name="T58" fmla="*/ 31 w 39"/>
                  <a:gd name="T5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2">
                    <a:moveTo>
                      <a:pt x="31" y="72"/>
                    </a:moveTo>
                    <a:lnTo>
                      <a:pt x="31" y="41"/>
                    </a:lnTo>
                    <a:lnTo>
                      <a:pt x="31" y="41"/>
                    </a:lnTo>
                    <a:lnTo>
                      <a:pt x="31" y="3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3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8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9" y="24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9" y="33"/>
                    </a:lnTo>
                    <a:lnTo>
                      <a:pt x="39" y="41"/>
                    </a:lnTo>
                    <a:lnTo>
                      <a:pt x="39" y="72"/>
                    </a:lnTo>
                    <a:lnTo>
                      <a:pt x="3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42"/>
              <p:cNvSpPr>
                <a:spLocks noEditPoints="1"/>
              </p:cNvSpPr>
              <p:nvPr/>
            </p:nvSpPr>
            <p:spPr bwMode="auto">
              <a:xfrm>
                <a:off x="224" y="4068"/>
                <a:ext cx="41" cy="78"/>
              </a:xfrm>
              <a:custGeom>
                <a:avLst/>
                <a:gdLst>
                  <a:gd name="T0" fmla="*/ 34 w 41"/>
                  <a:gd name="T1" fmla="*/ 72 h 78"/>
                  <a:gd name="T2" fmla="*/ 28 w 41"/>
                  <a:gd name="T3" fmla="*/ 76 h 78"/>
                  <a:gd name="T4" fmla="*/ 20 w 41"/>
                  <a:gd name="T5" fmla="*/ 78 h 78"/>
                  <a:gd name="T6" fmla="*/ 10 w 41"/>
                  <a:gd name="T7" fmla="*/ 76 h 78"/>
                  <a:gd name="T8" fmla="*/ 4 w 41"/>
                  <a:gd name="T9" fmla="*/ 72 h 78"/>
                  <a:gd name="T10" fmla="*/ 2 w 41"/>
                  <a:gd name="T11" fmla="*/ 68 h 78"/>
                  <a:gd name="T12" fmla="*/ 0 w 41"/>
                  <a:gd name="T13" fmla="*/ 63 h 78"/>
                  <a:gd name="T14" fmla="*/ 2 w 41"/>
                  <a:gd name="T15" fmla="*/ 57 h 78"/>
                  <a:gd name="T16" fmla="*/ 6 w 41"/>
                  <a:gd name="T17" fmla="*/ 51 h 78"/>
                  <a:gd name="T18" fmla="*/ 18 w 41"/>
                  <a:gd name="T19" fmla="*/ 47 h 78"/>
                  <a:gd name="T20" fmla="*/ 34 w 41"/>
                  <a:gd name="T21" fmla="*/ 43 h 78"/>
                  <a:gd name="T22" fmla="*/ 34 w 41"/>
                  <a:gd name="T23" fmla="*/ 37 h 78"/>
                  <a:gd name="T24" fmla="*/ 32 w 41"/>
                  <a:gd name="T25" fmla="*/ 35 h 78"/>
                  <a:gd name="T26" fmla="*/ 20 w 41"/>
                  <a:gd name="T27" fmla="*/ 31 h 78"/>
                  <a:gd name="T28" fmla="*/ 14 w 41"/>
                  <a:gd name="T29" fmla="*/ 33 h 78"/>
                  <a:gd name="T30" fmla="*/ 8 w 41"/>
                  <a:gd name="T31" fmla="*/ 37 h 78"/>
                  <a:gd name="T32" fmla="*/ 2 w 41"/>
                  <a:gd name="T33" fmla="*/ 33 h 78"/>
                  <a:gd name="T34" fmla="*/ 10 w 41"/>
                  <a:gd name="T35" fmla="*/ 28 h 78"/>
                  <a:gd name="T36" fmla="*/ 22 w 41"/>
                  <a:gd name="T37" fmla="*/ 26 h 78"/>
                  <a:gd name="T38" fmla="*/ 30 w 41"/>
                  <a:gd name="T39" fmla="*/ 26 h 78"/>
                  <a:gd name="T40" fmla="*/ 39 w 41"/>
                  <a:gd name="T41" fmla="*/ 35 h 78"/>
                  <a:gd name="T42" fmla="*/ 41 w 41"/>
                  <a:gd name="T43" fmla="*/ 76 h 78"/>
                  <a:gd name="T44" fmla="*/ 34 w 41"/>
                  <a:gd name="T45" fmla="*/ 53 h 78"/>
                  <a:gd name="T46" fmla="*/ 20 w 41"/>
                  <a:gd name="T47" fmla="*/ 53 h 78"/>
                  <a:gd name="T48" fmla="*/ 10 w 41"/>
                  <a:gd name="T49" fmla="*/ 55 h 78"/>
                  <a:gd name="T50" fmla="*/ 8 w 41"/>
                  <a:gd name="T51" fmla="*/ 63 h 78"/>
                  <a:gd name="T52" fmla="*/ 8 w 41"/>
                  <a:gd name="T53" fmla="*/ 67 h 78"/>
                  <a:gd name="T54" fmla="*/ 14 w 41"/>
                  <a:gd name="T55" fmla="*/ 70 h 78"/>
                  <a:gd name="T56" fmla="*/ 20 w 41"/>
                  <a:gd name="T57" fmla="*/ 70 h 78"/>
                  <a:gd name="T58" fmla="*/ 26 w 41"/>
                  <a:gd name="T59" fmla="*/ 70 h 78"/>
                  <a:gd name="T60" fmla="*/ 32 w 41"/>
                  <a:gd name="T61" fmla="*/ 67 h 78"/>
                  <a:gd name="T62" fmla="*/ 34 w 41"/>
                  <a:gd name="T63" fmla="*/ 59 h 78"/>
                  <a:gd name="T64" fmla="*/ 20 w 41"/>
                  <a:gd name="T65" fmla="*/ 16 h 78"/>
                  <a:gd name="T66" fmla="*/ 18 w 41"/>
                  <a:gd name="T67" fmla="*/ 0 h 78"/>
                  <a:gd name="T68" fmla="*/ 20 w 41"/>
                  <a:gd name="T6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" h="78">
                    <a:moveTo>
                      <a:pt x="34" y="76"/>
                    </a:moveTo>
                    <a:lnTo>
                      <a:pt x="34" y="72"/>
                    </a:lnTo>
                    <a:lnTo>
                      <a:pt x="34" y="72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10" y="49"/>
                    </a:lnTo>
                    <a:lnTo>
                      <a:pt x="18" y="47"/>
                    </a:lnTo>
                    <a:lnTo>
                      <a:pt x="34" y="47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26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8" y="3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6" y="29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30" y="26"/>
                    </a:lnTo>
                    <a:lnTo>
                      <a:pt x="36" y="29"/>
                    </a:lnTo>
                    <a:lnTo>
                      <a:pt x="39" y="35"/>
                    </a:lnTo>
                    <a:lnTo>
                      <a:pt x="41" y="43"/>
                    </a:lnTo>
                    <a:lnTo>
                      <a:pt x="41" y="76"/>
                    </a:lnTo>
                    <a:lnTo>
                      <a:pt x="34" y="76"/>
                    </a:lnTo>
                    <a:close/>
                    <a:moveTo>
                      <a:pt x="34" y="53"/>
                    </a:moveTo>
                    <a:lnTo>
                      <a:pt x="20" y="53"/>
                    </a:lnTo>
                    <a:lnTo>
                      <a:pt x="20" y="53"/>
                    </a:lnTo>
                    <a:lnTo>
                      <a:pt x="14" y="53"/>
                    </a:lnTo>
                    <a:lnTo>
                      <a:pt x="10" y="55"/>
                    </a:lnTo>
                    <a:lnTo>
                      <a:pt x="8" y="59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7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4" y="65"/>
                    </a:lnTo>
                    <a:lnTo>
                      <a:pt x="34" y="59"/>
                    </a:lnTo>
                    <a:lnTo>
                      <a:pt x="34" y="53"/>
                    </a:lnTo>
                    <a:close/>
                    <a:moveTo>
                      <a:pt x="20" y="16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28" y="16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43"/>
              <p:cNvSpPr>
                <a:spLocks noEditPoints="1"/>
              </p:cNvSpPr>
              <p:nvPr/>
            </p:nvSpPr>
            <p:spPr bwMode="auto">
              <a:xfrm>
                <a:off x="281" y="4094"/>
                <a:ext cx="41" cy="52"/>
              </a:xfrm>
              <a:custGeom>
                <a:avLst/>
                <a:gdLst>
                  <a:gd name="T0" fmla="*/ 39 w 41"/>
                  <a:gd name="T1" fmla="*/ 37 h 52"/>
                  <a:gd name="T2" fmla="*/ 35 w 41"/>
                  <a:gd name="T3" fmla="*/ 46 h 52"/>
                  <a:gd name="T4" fmla="*/ 27 w 41"/>
                  <a:gd name="T5" fmla="*/ 50 h 52"/>
                  <a:gd name="T6" fmla="*/ 19 w 41"/>
                  <a:gd name="T7" fmla="*/ 52 h 52"/>
                  <a:gd name="T8" fmla="*/ 6 w 41"/>
                  <a:gd name="T9" fmla="*/ 46 h 52"/>
                  <a:gd name="T10" fmla="*/ 2 w 41"/>
                  <a:gd name="T11" fmla="*/ 42 h 52"/>
                  <a:gd name="T12" fmla="*/ 0 w 41"/>
                  <a:gd name="T13" fmla="*/ 37 h 52"/>
                  <a:gd name="T14" fmla="*/ 0 w 41"/>
                  <a:gd name="T15" fmla="*/ 25 h 52"/>
                  <a:gd name="T16" fmla="*/ 0 w 41"/>
                  <a:gd name="T17" fmla="*/ 13 h 52"/>
                  <a:gd name="T18" fmla="*/ 6 w 41"/>
                  <a:gd name="T19" fmla="*/ 5 h 52"/>
                  <a:gd name="T20" fmla="*/ 12 w 41"/>
                  <a:gd name="T21" fmla="*/ 2 h 52"/>
                  <a:gd name="T22" fmla="*/ 19 w 41"/>
                  <a:gd name="T23" fmla="*/ 0 h 52"/>
                  <a:gd name="T24" fmla="*/ 35 w 41"/>
                  <a:gd name="T25" fmla="*/ 5 h 52"/>
                  <a:gd name="T26" fmla="*/ 37 w 41"/>
                  <a:gd name="T27" fmla="*/ 9 h 52"/>
                  <a:gd name="T28" fmla="*/ 39 w 41"/>
                  <a:gd name="T29" fmla="*/ 13 h 52"/>
                  <a:gd name="T30" fmla="*/ 41 w 41"/>
                  <a:gd name="T31" fmla="*/ 25 h 52"/>
                  <a:gd name="T32" fmla="*/ 39 w 41"/>
                  <a:gd name="T33" fmla="*/ 37 h 52"/>
                  <a:gd name="T34" fmla="*/ 33 w 41"/>
                  <a:gd name="T35" fmla="*/ 15 h 52"/>
                  <a:gd name="T36" fmla="*/ 29 w 41"/>
                  <a:gd name="T37" fmla="*/ 9 h 52"/>
                  <a:gd name="T38" fmla="*/ 19 w 41"/>
                  <a:gd name="T39" fmla="*/ 5 h 52"/>
                  <a:gd name="T40" fmla="*/ 16 w 41"/>
                  <a:gd name="T41" fmla="*/ 7 h 52"/>
                  <a:gd name="T42" fmla="*/ 12 w 41"/>
                  <a:gd name="T43" fmla="*/ 9 h 52"/>
                  <a:gd name="T44" fmla="*/ 8 w 41"/>
                  <a:gd name="T45" fmla="*/ 15 h 52"/>
                  <a:gd name="T46" fmla="*/ 8 w 41"/>
                  <a:gd name="T47" fmla="*/ 25 h 52"/>
                  <a:gd name="T48" fmla="*/ 8 w 41"/>
                  <a:gd name="T49" fmla="*/ 35 h 52"/>
                  <a:gd name="T50" fmla="*/ 12 w 41"/>
                  <a:gd name="T51" fmla="*/ 41 h 52"/>
                  <a:gd name="T52" fmla="*/ 19 w 41"/>
                  <a:gd name="T53" fmla="*/ 44 h 52"/>
                  <a:gd name="T54" fmla="*/ 25 w 41"/>
                  <a:gd name="T55" fmla="*/ 44 h 52"/>
                  <a:gd name="T56" fmla="*/ 29 w 41"/>
                  <a:gd name="T57" fmla="*/ 41 h 52"/>
                  <a:gd name="T58" fmla="*/ 33 w 41"/>
                  <a:gd name="T59" fmla="*/ 35 h 52"/>
                  <a:gd name="T60" fmla="*/ 33 w 41"/>
                  <a:gd name="T61" fmla="*/ 25 h 52"/>
                  <a:gd name="T62" fmla="*/ 33 w 41"/>
                  <a:gd name="T6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2">
                    <a:moveTo>
                      <a:pt x="39" y="37"/>
                    </a:moveTo>
                    <a:lnTo>
                      <a:pt x="39" y="37"/>
                    </a:lnTo>
                    <a:lnTo>
                      <a:pt x="37" y="42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27" y="50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2" y="5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9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9" y="37"/>
                    </a:lnTo>
                    <a:lnTo>
                      <a:pt x="39" y="37"/>
                    </a:lnTo>
                    <a:close/>
                    <a:moveTo>
                      <a:pt x="33" y="15"/>
                    </a:moveTo>
                    <a:lnTo>
                      <a:pt x="33" y="15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5"/>
                    </a:lnTo>
                    <a:lnTo>
                      <a:pt x="3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44"/>
              <p:cNvSpPr>
                <a:spLocks/>
              </p:cNvSpPr>
              <p:nvPr/>
            </p:nvSpPr>
            <p:spPr bwMode="auto">
              <a:xfrm>
                <a:off x="363" y="4094"/>
                <a:ext cx="72" cy="50"/>
              </a:xfrm>
              <a:custGeom>
                <a:avLst/>
                <a:gdLst>
                  <a:gd name="T0" fmla="*/ 66 w 72"/>
                  <a:gd name="T1" fmla="*/ 50 h 50"/>
                  <a:gd name="T2" fmla="*/ 66 w 72"/>
                  <a:gd name="T3" fmla="*/ 19 h 50"/>
                  <a:gd name="T4" fmla="*/ 66 w 72"/>
                  <a:gd name="T5" fmla="*/ 19 h 50"/>
                  <a:gd name="T6" fmla="*/ 64 w 72"/>
                  <a:gd name="T7" fmla="*/ 13 h 50"/>
                  <a:gd name="T8" fmla="*/ 62 w 72"/>
                  <a:gd name="T9" fmla="*/ 9 h 50"/>
                  <a:gd name="T10" fmla="*/ 62 w 72"/>
                  <a:gd name="T11" fmla="*/ 9 h 50"/>
                  <a:gd name="T12" fmla="*/ 58 w 72"/>
                  <a:gd name="T13" fmla="*/ 7 h 50"/>
                  <a:gd name="T14" fmla="*/ 53 w 72"/>
                  <a:gd name="T15" fmla="*/ 5 h 50"/>
                  <a:gd name="T16" fmla="*/ 53 w 72"/>
                  <a:gd name="T17" fmla="*/ 5 h 50"/>
                  <a:gd name="T18" fmla="*/ 49 w 72"/>
                  <a:gd name="T19" fmla="*/ 7 h 50"/>
                  <a:gd name="T20" fmla="*/ 45 w 72"/>
                  <a:gd name="T21" fmla="*/ 9 h 50"/>
                  <a:gd name="T22" fmla="*/ 45 w 72"/>
                  <a:gd name="T23" fmla="*/ 9 h 50"/>
                  <a:gd name="T24" fmla="*/ 41 w 72"/>
                  <a:gd name="T25" fmla="*/ 13 h 50"/>
                  <a:gd name="T26" fmla="*/ 41 w 72"/>
                  <a:gd name="T27" fmla="*/ 19 h 50"/>
                  <a:gd name="T28" fmla="*/ 41 w 72"/>
                  <a:gd name="T29" fmla="*/ 50 h 50"/>
                  <a:gd name="T30" fmla="*/ 33 w 72"/>
                  <a:gd name="T31" fmla="*/ 50 h 50"/>
                  <a:gd name="T32" fmla="*/ 33 w 72"/>
                  <a:gd name="T33" fmla="*/ 19 h 50"/>
                  <a:gd name="T34" fmla="*/ 33 w 72"/>
                  <a:gd name="T35" fmla="*/ 19 h 50"/>
                  <a:gd name="T36" fmla="*/ 33 w 72"/>
                  <a:gd name="T37" fmla="*/ 13 h 50"/>
                  <a:gd name="T38" fmla="*/ 29 w 72"/>
                  <a:gd name="T39" fmla="*/ 9 h 50"/>
                  <a:gd name="T40" fmla="*/ 29 w 72"/>
                  <a:gd name="T41" fmla="*/ 9 h 50"/>
                  <a:gd name="T42" fmla="*/ 25 w 72"/>
                  <a:gd name="T43" fmla="*/ 7 h 50"/>
                  <a:gd name="T44" fmla="*/ 21 w 72"/>
                  <a:gd name="T45" fmla="*/ 5 h 50"/>
                  <a:gd name="T46" fmla="*/ 21 w 72"/>
                  <a:gd name="T47" fmla="*/ 5 h 50"/>
                  <a:gd name="T48" fmla="*/ 16 w 72"/>
                  <a:gd name="T49" fmla="*/ 7 h 50"/>
                  <a:gd name="T50" fmla="*/ 12 w 72"/>
                  <a:gd name="T51" fmla="*/ 9 h 50"/>
                  <a:gd name="T52" fmla="*/ 12 w 72"/>
                  <a:gd name="T53" fmla="*/ 9 h 50"/>
                  <a:gd name="T54" fmla="*/ 10 w 72"/>
                  <a:gd name="T55" fmla="*/ 13 h 50"/>
                  <a:gd name="T56" fmla="*/ 8 w 72"/>
                  <a:gd name="T57" fmla="*/ 19 h 50"/>
                  <a:gd name="T58" fmla="*/ 8 w 72"/>
                  <a:gd name="T59" fmla="*/ 50 h 50"/>
                  <a:gd name="T60" fmla="*/ 0 w 72"/>
                  <a:gd name="T61" fmla="*/ 50 h 50"/>
                  <a:gd name="T62" fmla="*/ 0 w 72"/>
                  <a:gd name="T63" fmla="*/ 0 h 50"/>
                  <a:gd name="T64" fmla="*/ 8 w 72"/>
                  <a:gd name="T65" fmla="*/ 0 h 50"/>
                  <a:gd name="T66" fmla="*/ 8 w 72"/>
                  <a:gd name="T67" fmla="*/ 5 h 50"/>
                  <a:gd name="T68" fmla="*/ 8 w 72"/>
                  <a:gd name="T69" fmla="*/ 5 h 50"/>
                  <a:gd name="T70" fmla="*/ 14 w 72"/>
                  <a:gd name="T71" fmla="*/ 2 h 50"/>
                  <a:gd name="T72" fmla="*/ 21 w 72"/>
                  <a:gd name="T73" fmla="*/ 0 h 50"/>
                  <a:gd name="T74" fmla="*/ 21 w 72"/>
                  <a:gd name="T75" fmla="*/ 0 h 50"/>
                  <a:gd name="T76" fmla="*/ 27 w 72"/>
                  <a:gd name="T77" fmla="*/ 0 h 50"/>
                  <a:gd name="T78" fmla="*/ 31 w 72"/>
                  <a:gd name="T79" fmla="*/ 2 h 50"/>
                  <a:gd name="T80" fmla="*/ 35 w 72"/>
                  <a:gd name="T81" fmla="*/ 3 h 50"/>
                  <a:gd name="T82" fmla="*/ 37 w 72"/>
                  <a:gd name="T83" fmla="*/ 7 h 50"/>
                  <a:gd name="T84" fmla="*/ 37 w 72"/>
                  <a:gd name="T85" fmla="*/ 7 h 50"/>
                  <a:gd name="T86" fmla="*/ 41 w 72"/>
                  <a:gd name="T87" fmla="*/ 3 h 50"/>
                  <a:gd name="T88" fmla="*/ 45 w 72"/>
                  <a:gd name="T89" fmla="*/ 2 h 50"/>
                  <a:gd name="T90" fmla="*/ 55 w 72"/>
                  <a:gd name="T91" fmla="*/ 0 h 50"/>
                  <a:gd name="T92" fmla="*/ 55 w 72"/>
                  <a:gd name="T93" fmla="*/ 0 h 50"/>
                  <a:gd name="T94" fmla="*/ 62 w 72"/>
                  <a:gd name="T95" fmla="*/ 2 h 50"/>
                  <a:gd name="T96" fmla="*/ 68 w 72"/>
                  <a:gd name="T97" fmla="*/ 3 h 50"/>
                  <a:gd name="T98" fmla="*/ 68 w 72"/>
                  <a:gd name="T99" fmla="*/ 3 h 50"/>
                  <a:gd name="T100" fmla="*/ 72 w 72"/>
                  <a:gd name="T101" fmla="*/ 9 h 50"/>
                  <a:gd name="T102" fmla="*/ 72 w 72"/>
                  <a:gd name="T103" fmla="*/ 19 h 50"/>
                  <a:gd name="T104" fmla="*/ 72 w 72"/>
                  <a:gd name="T105" fmla="*/ 50 h 50"/>
                  <a:gd name="T106" fmla="*/ 66 w 72"/>
                  <a:gd name="T10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0">
                    <a:moveTo>
                      <a:pt x="66" y="50"/>
                    </a:moveTo>
                    <a:lnTo>
                      <a:pt x="66" y="19"/>
                    </a:lnTo>
                    <a:lnTo>
                      <a:pt x="66" y="19"/>
                    </a:lnTo>
                    <a:lnTo>
                      <a:pt x="64" y="13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58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49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1" y="13"/>
                    </a:lnTo>
                    <a:lnTo>
                      <a:pt x="41" y="19"/>
                    </a:lnTo>
                    <a:lnTo>
                      <a:pt x="41" y="50"/>
                    </a:lnTo>
                    <a:lnTo>
                      <a:pt x="33" y="50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1" y="3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2" y="2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72" y="9"/>
                    </a:lnTo>
                    <a:lnTo>
                      <a:pt x="72" y="19"/>
                    </a:lnTo>
                    <a:lnTo>
                      <a:pt x="72" y="50"/>
                    </a:lnTo>
                    <a:lnTo>
                      <a:pt x="66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45"/>
              <p:cNvSpPr>
                <a:spLocks noEditPoints="1"/>
              </p:cNvSpPr>
              <p:nvPr/>
            </p:nvSpPr>
            <p:spPr bwMode="auto">
              <a:xfrm>
                <a:off x="453" y="4074"/>
                <a:ext cx="50" cy="72"/>
              </a:xfrm>
              <a:custGeom>
                <a:avLst/>
                <a:gdLst>
                  <a:gd name="T0" fmla="*/ 48 w 50"/>
                  <a:gd name="T1" fmla="*/ 10 h 72"/>
                  <a:gd name="T2" fmla="*/ 48 w 50"/>
                  <a:gd name="T3" fmla="*/ 10 h 72"/>
                  <a:gd name="T4" fmla="*/ 50 w 50"/>
                  <a:gd name="T5" fmla="*/ 18 h 72"/>
                  <a:gd name="T6" fmla="*/ 50 w 50"/>
                  <a:gd name="T7" fmla="*/ 18 h 72"/>
                  <a:gd name="T8" fmla="*/ 50 w 50"/>
                  <a:gd name="T9" fmla="*/ 22 h 72"/>
                  <a:gd name="T10" fmla="*/ 48 w 50"/>
                  <a:gd name="T11" fmla="*/ 23 h 72"/>
                  <a:gd name="T12" fmla="*/ 47 w 50"/>
                  <a:gd name="T13" fmla="*/ 25 h 72"/>
                  <a:gd name="T14" fmla="*/ 43 w 50"/>
                  <a:gd name="T15" fmla="*/ 25 h 72"/>
                  <a:gd name="T16" fmla="*/ 41 w 50"/>
                  <a:gd name="T17" fmla="*/ 25 h 72"/>
                  <a:gd name="T18" fmla="*/ 41 w 50"/>
                  <a:gd name="T19" fmla="*/ 57 h 72"/>
                  <a:gd name="T20" fmla="*/ 41 w 50"/>
                  <a:gd name="T21" fmla="*/ 57 h 72"/>
                  <a:gd name="T22" fmla="*/ 41 w 50"/>
                  <a:gd name="T23" fmla="*/ 70 h 72"/>
                  <a:gd name="T24" fmla="*/ 33 w 50"/>
                  <a:gd name="T25" fmla="*/ 70 h 72"/>
                  <a:gd name="T26" fmla="*/ 33 w 50"/>
                  <a:gd name="T27" fmla="*/ 62 h 72"/>
                  <a:gd name="T28" fmla="*/ 33 w 50"/>
                  <a:gd name="T29" fmla="*/ 62 h 72"/>
                  <a:gd name="T30" fmla="*/ 33 w 50"/>
                  <a:gd name="T31" fmla="*/ 62 h 72"/>
                  <a:gd name="T32" fmla="*/ 27 w 50"/>
                  <a:gd name="T33" fmla="*/ 68 h 72"/>
                  <a:gd name="T34" fmla="*/ 23 w 50"/>
                  <a:gd name="T35" fmla="*/ 70 h 72"/>
                  <a:gd name="T36" fmla="*/ 15 w 50"/>
                  <a:gd name="T37" fmla="*/ 72 h 72"/>
                  <a:gd name="T38" fmla="*/ 15 w 50"/>
                  <a:gd name="T39" fmla="*/ 72 h 72"/>
                  <a:gd name="T40" fmla="*/ 9 w 50"/>
                  <a:gd name="T41" fmla="*/ 70 h 72"/>
                  <a:gd name="T42" fmla="*/ 6 w 50"/>
                  <a:gd name="T43" fmla="*/ 68 h 72"/>
                  <a:gd name="T44" fmla="*/ 0 w 50"/>
                  <a:gd name="T45" fmla="*/ 61 h 72"/>
                  <a:gd name="T46" fmla="*/ 0 w 50"/>
                  <a:gd name="T47" fmla="*/ 51 h 72"/>
                  <a:gd name="T48" fmla="*/ 0 w 50"/>
                  <a:gd name="T49" fmla="*/ 22 h 72"/>
                  <a:gd name="T50" fmla="*/ 7 w 50"/>
                  <a:gd name="T51" fmla="*/ 22 h 72"/>
                  <a:gd name="T52" fmla="*/ 7 w 50"/>
                  <a:gd name="T53" fmla="*/ 49 h 72"/>
                  <a:gd name="T54" fmla="*/ 7 w 50"/>
                  <a:gd name="T55" fmla="*/ 49 h 72"/>
                  <a:gd name="T56" fmla="*/ 9 w 50"/>
                  <a:gd name="T57" fmla="*/ 55 h 72"/>
                  <a:gd name="T58" fmla="*/ 11 w 50"/>
                  <a:gd name="T59" fmla="*/ 61 h 72"/>
                  <a:gd name="T60" fmla="*/ 13 w 50"/>
                  <a:gd name="T61" fmla="*/ 62 h 72"/>
                  <a:gd name="T62" fmla="*/ 19 w 50"/>
                  <a:gd name="T63" fmla="*/ 64 h 72"/>
                  <a:gd name="T64" fmla="*/ 19 w 50"/>
                  <a:gd name="T65" fmla="*/ 64 h 72"/>
                  <a:gd name="T66" fmla="*/ 23 w 50"/>
                  <a:gd name="T67" fmla="*/ 64 h 72"/>
                  <a:gd name="T68" fmla="*/ 27 w 50"/>
                  <a:gd name="T69" fmla="*/ 62 h 72"/>
                  <a:gd name="T70" fmla="*/ 31 w 50"/>
                  <a:gd name="T71" fmla="*/ 57 h 72"/>
                  <a:gd name="T72" fmla="*/ 31 w 50"/>
                  <a:gd name="T73" fmla="*/ 57 h 72"/>
                  <a:gd name="T74" fmla="*/ 33 w 50"/>
                  <a:gd name="T75" fmla="*/ 51 h 72"/>
                  <a:gd name="T76" fmla="*/ 33 w 50"/>
                  <a:gd name="T77" fmla="*/ 22 h 72"/>
                  <a:gd name="T78" fmla="*/ 39 w 50"/>
                  <a:gd name="T79" fmla="*/ 22 h 72"/>
                  <a:gd name="T80" fmla="*/ 39 w 50"/>
                  <a:gd name="T81" fmla="*/ 22 h 72"/>
                  <a:gd name="T82" fmla="*/ 43 w 50"/>
                  <a:gd name="T83" fmla="*/ 20 h 72"/>
                  <a:gd name="T84" fmla="*/ 45 w 50"/>
                  <a:gd name="T85" fmla="*/ 18 h 72"/>
                  <a:gd name="T86" fmla="*/ 45 w 50"/>
                  <a:gd name="T87" fmla="*/ 18 h 72"/>
                  <a:gd name="T88" fmla="*/ 43 w 50"/>
                  <a:gd name="T89" fmla="*/ 12 h 72"/>
                  <a:gd name="T90" fmla="*/ 48 w 50"/>
                  <a:gd name="T91" fmla="*/ 10 h 72"/>
                  <a:gd name="T92" fmla="*/ 17 w 50"/>
                  <a:gd name="T93" fmla="*/ 0 h 72"/>
                  <a:gd name="T94" fmla="*/ 25 w 50"/>
                  <a:gd name="T95" fmla="*/ 14 h 72"/>
                  <a:gd name="T96" fmla="*/ 19 w 50"/>
                  <a:gd name="T97" fmla="*/ 14 h 72"/>
                  <a:gd name="T98" fmla="*/ 7 w 50"/>
                  <a:gd name="T99" fmla="*/ 0 h 72"/>
                  <a:gd name="T100" fmla="*/ 17 w 50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72">
                    <a:moveTo>
                      <a:pt x="48" y="10"/>
                    </a:moveTo>
                    <a:lnTo>
                      <a:pt x="48" y="1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47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70"/>
                    </a:lnTo>
                    <a:lnTo>
                      <a:pt x="33" y="7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27" y="68"/>
                    </a:lnTo>
                    <a:lnTo>
                      <a:pt x="23" y="70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9" y="70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9" y="55"/>
                    </a:lnTo>
                    <a:lnTo>
                      <a:pt x="11" y="61"/>
                    </a:lnTo>
                    <a:lnTo>
                      <a:pt x="13" y="62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3" y="64"/>
                    </a:lnTo>
                    <a:lnTo>
                      <a:pt x="27" y="62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1"/>
                    </a:lnTo>
                    <a:lnTo>
                      <a:pt x="3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2"/>
                    </a:lnTo>
                    <a:lnTo>
                      <a:pt x="48" y="10"/>
                    </a:lnTo>
                    <a:close/>
                    <a:moveTo>
                      <a:pt x="17" y="0"/>
                    </a:moveTo>
                    <a:lnTo>
                      <a:pt x="25" y="14"/>
                    </a:lnTo>
                    <a:lnTo>
                      <a:pt x="19" y="14"/>
                    </a:lnTo>
                    <a:lnTo>
                      <a:pt x="7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46"/>
              <p:cNvSpPr>
                <a:spLocks/>
              </p:cNvSpPr>
              <p:nvPr/>
            </p:nvSpPr>
            <p:spPr bwMode="auto">
              <a:xfrm>
                <a:off x="511" y="4094"/>
                <a:ext cx="39" cy="50"/>
              </a:xfrm>
              <a:custGeom>
                <a:avLst/>
                <a:gdLst>
                  <a:gd name="T0" fmla="*/ 31 w 39"/>
                  <a:gd name="T1" fmla="*/ 50 h 50"/>
                  <a:gd name="T2" fmla="*/ 31 w 39"/>
                  <a:gd name="T3" fmla="*/ 19 h 50"/>
                  <a:gd name="T4" fmla="*/ 31 w 39"/>
                  <a:gd name="T5" fmla="*/ 19 h 50"/>
                  <a:gd name="T6" fmla="*/ 31 w 39"/>
                  <a:gd name="T7" fmla="*/ 13 h 50"/>
                  <a:gd name="T8" fmla="*/ 29 w 39"/>
                  <a:gd name="T9" fmla="*/ 9 h 50"/>
                  <a:gd name="T10" fmla="*/ 29 w 39"/>
                  <a:gd name="T11" fmla="*/ 9 h 50"/>
                  <a:gd name="T12" fmla="*/ 26 w 39"/>
                  <a:gd name="T13" fmla="*/ 7 h 50"/>
                  <a:gd name="T14" fmla="*/ 20 w 39"/>
                  <a:gd name="T15" fmla="*/ 5 h 50"/>
                  <a:gd name="T16" fmla="*/ 20 w 39"/>
                  <a:gd name="T17" fmla="*/ 5 h 50"/>
                  <a:gd name="T18" fmla="*/ 14 w 39"/>
                  <a:gd name="T19" fmla="*/ 7 h 50"/>
                  <a:gd name="T20" fmla="*/ 10 w 39"/>
                  <a:gd name="T21" fmla="*/ 9 h 50"/>
                  <a:gd name="T22" fmla="*/ 10 w 39"/>
                  <a:gd name="T23" fmla="*/ 9 h 50"/>
                  <a:gd name="T24" fmla="*/ 8 w 39"/>
                  <a:gd name="T25" fmla="*/ 13 h 50"/>
                  <a:gd name="T26" fmla="*/ 8 w 39"/>
                  <a:gd name="T27" fmla="*/ 19 h 50"/>
                  <a:gd name="T28" fmla="*/ 8 w 39"/>
                  <a:gd name="T29" fmla="*/ 50 h 50"/>
                  <a:gd name="T30" fmla="*/ 0 w 39"/>
                  <a:gd name="T31" fmla="*/ 50 h 50"/>
                  <a:gd name="T32" fmla="*/ 0 w 39"/>
                  <a:gd name="T33" fmla="*/ 0 h 50"/>
                  <a:gd name="T34" fmla="*/ 8 w 39"/>
                  <a:gd name="T35" fmla="*/ 0 h 50"/>
                  <a:gd name="T36" fmla="*/ 8 w 39"/>
                  <a:gd name="T37" fmla="*/ 5 h 50"/>
                  <a:gd name="T38" fmla="*/ 8 w 39"/>
                  <a:gd name="T39" fmla="*/ 5 h 50"/>
                  <a:gd name="T40" fmla="*/ 14 w 39"/>
                  <a:gd name="T41" fmla="*/ 2 h 50"/>
                  <a:gd name="T42" fmla="*/ 22 w 39"/>
                  <a:gd name="T43" fmla="*/ 0 h 50"/>
                  <a:gd name="T44" fmla="*/ 22 w 39"/>
                  <a:gd name="T45" fmla="*/ 0 h 50"/>
                  <a:gd name="T46" fmla="*/ 29 w 39"/>
                  <a:gd name="T47" fmla="*/ 2 h 50"/>
                  <a:gd name="T48" fmla="*/ 35 w 39"/>
                  <a:gd name="T49" fmla="*/ 3 h 50"/>
                  <a:gd name="T50" fmla="*/ 35 w 39"/>
                  <a:gd name="T51" fmla="*/ 3 h 50"/>
                  <a:gd name="T52" fmla="*/ 39 w 39"/>
                  <a:gd name="T53" fmla="*/ 9 h 50"/>
                  <a:gd name="T54" fmla="*/ 39 w 39"/>
                  <a:gd name="T55" fmla="*/ 19 h 50"/>
                  <a:gd name="T56" fmla="*/ 39 w 39"/>
                  <a:gd name="T57" fmla="*/ 50 h 50"/>
                  <a:gd name="T58" fmla="*/ 31 w 39"/>
                  <a:gd name="T5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50">
                    <a:moveTo>
                      <a:pt x="31" y="50"/>
                    </a:moveTo>
                    <a:lnTo>
                      <a:pt x="31" y="19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6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9" y="9"/>
                    </a:lnTo>
                    <a:lnTo>
                      <a:pt x="39" y="19"/>
                    </a:lnTo>
                    <a:lnTo>
                      <a:pt x="39" y="50"/>
                    </a:lnTo>
                    <a:lnTo>
                      <a:pt x="31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47"/>
              <p:cNvSpPr>
                <a:spLocks noEditPoints="1"/>
              </p:cNvSpPr>
              <p:nvPr/>
            </p:nvSpPr>
            <p:spPr bwMode="auto">
              <a:xfrm>
                <a:off x="566" y="4094"/>
                <a:ext cx="41" cy="74"/>
              </a:xfrm>
              <a:custGeom>
                <a:avLst/>
                <a:gdLst>
                  <a:gd name="T0" fmla="*/ 35 w 41"/>
                  <a:gd name="T1" fmla="*/ 68 h 74"/>
                  <a:gd name="T2" fmla="*/ 19 w 41"/>
                  <a:gd name="T3" fmla="*/ 74 h 74"/>
                  <a:gd name="T4" fmla="*/ 10 w 41"/>
                  <a:gd name="T5" fmla="*/ 72 h 74"/>
                  <a:gd name="T6" fmla="*/ 2 w 41"/>
                  <a:gd name="T7" fmla="*/ 68 h 74"/>
                  <a:gd name="T8" fmla="*/ 6 w 41"/>
                  <a:gd name="T9" fmla="*/ 62 h 74"/>
                  <a:gd name="T10" fmla="*/ 12 w 41"/>
                  <a:gd name="T11" fmla="*/ 66 h 74"/>
                  <a:gd name="T12" fmla="*/ 19 w 41"/>
                  <a:gd name="T13" fmla="*/ 68 h 74"/>
                  <a:gd name="T14" fmla="*/ 29 w 41"/>
                  <a:gd name="T15" fmla="*/ 64 h 74"/>
                  <a:gd name="T16" fmla="*/ 31 w 41"/>
                  <a:gd name="T17" fmla="*/ 58 h 74"/>
                  <a:gd name="T18" fmla="*/ 33 w 41"/>
                  <a:gd name="T19" fmla="*/ 44 h 74"/>
                  <a:gd name="T20" fmla="*/ 27 w 41"/>
                  <a:gd name="T21" fmla="*/ 48 h 74"/>
                  <a:gd name="T22" fmla="*/ 19 w 41"/>
                  <a:gd name="T23" fmla="*/ 50 h 74"/>
                  <a:gd name="T24" fmla="*/ 12 w 41"/>
                  <a:gd name="T25" fmla="*/ 50 h 74"/>
                  <a:gd name="T26" fmla="*/ 6 w 41"/>
                  <a:gd name="T27" fmla="*/ 46 h 74"/>
                  <a:gd name="T28" fmla="*/ 4 w 41"/>
                  <a:gd name="T29" fmla="*/ 42 h 74"/>
                  <a:gd name="T30" fmla="*/ 2 w 41"/>
                  <a:gd name="T31" fmla="*/ 37 h 74"/>
                  <a:gd name="T32" fmla="*/ 0 w 41"/>
                  <a:gd name="T33" fmla="*/ 25 h 74"/>
                  <a:gd name="T34" fmla="*/ 2 w 41"/>
                  <a:gd name="T35" fmla="*/ 13 h 74"/>
                  <a:gd name="T36" fmla="*/ 6 w 41"/>
                  <a:gd name="T37" fmla="*/ 3 h 74"/>
                  <a:gd name="T38" fmla="*/ 12 w 41"/>
                  <a:gd name="T39" fmla="*/ 2 h 74"/>
                  <a:gd name="T40" fmla="*/ 19 w 41"/>
                  <a:gd name="T41" fmla="*/ 0 h 74"/>
                  <a:gd name="T42" fmla="*/ 27 w 41"/>
                  <a:gd name="T43" fmla="*/ 2 h 74"/>
                  <a:gd name="T44" fmla="*/ 33 w 41"/>
                  <a:gd name="T45" fmla="*/ 5 h 74"/>
                  <a:gd name="T46" fmla="*/ 41 w 41"/>
                  <a:gd name="T47" fmla="*/ 0 h 74"/>
                  <a:gd name="T48" fmla="*/ 41 w 41"/>
                  <a:gd name="T49" fmla="*/ 52 h 74"/>
                  <a:gd name="T50" fmla="*/ 35 w 41"/>
                  <a:gd name="T51" fmla="*/ 68 h 74"/>
                  <a:gd name="T52" fmla="*/ 33 w 41"/>
                  <a:gd name="T53" fmla="*/ 17 h 74"/>
                  <a:gd name="T54" fmla="*/ 31 w 41"/>
                  <a:gd name="T55" fmla="*/ 11 h 74"/>
                  <a:gd name="T56" fmla="*/ 27 w 41"/>
                  <a:gd name="T57" fmla="*/ 7 h 74"/>
                  <a:gd name="T58" fmla="*/ 19 w 41"/>
                  <a:gd name="T59" fmla="*/ 5 h 74"/>
                  <a:gd name="T60" fmla="*/ 14 w 41"/>
                  <a:gd name="T61" fmla="*/ 7 h 74"/>
                  <a:gd name="T62" fmla="*/ 10 w 41"/>
                  <a:gd name="T63" fmla="*/ 11 h 74"/>
                  <a:gd name="T64" fmla="*/ 8 w 41"/>
                  <a:gd name="T65" fmla="*/ 17 h 74"/>
                  <a:gd name="T66" fmla="*/ 8 w 41"/>
                  <a:gd name="T67" fmla="*/ 25 h 74"/>
                  <a:gd name="T68" fmla="*/ 8 w 41"/>
                  <a:gd name="T69" fmla="*/ 33 h 74"/>
                  <a:gd name="T70" fmla="*/ 10 w 41"/>
                  <a:gd name="T71" fmla="*/ 39 h 74"/>
                  <a:gd name="T72" fmla="*/ 14 w 41"/>
                  <a:gd name="T73" fmla="*/ 42 h 74"/>
                  <a:gd name="T74" fmla="*/ 19 w 41"/>
                  <a:gd name="T75" fmla="*/ 44 h 74"/>
                  <a:gd name="T76" fmla="*/ 27 w 41"/>
                  <a:gd name="T77" fmla="*/ 42 h 74"/>
                  <a:gd name="T78" fmla="*/ 31 w 41"/>
                  <a:gd name="T79" fmla="*/ 39 h 74"/>
                  <a:gd name="T80" fmla="*/ 33 w 41"/>
                  <a:gd name="T81" fmla="*/ 33 h 74"/>
                  <a:gd name="T82" fmla="*/ 33 w 41"/>
                  <a:gd name="T83" fmla="*/ 25 h 74"/>
                  <a:gd name="T84" fmla="*/ 33 w 41"/>
                  <a:gd name="T85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4">
                    <a:moveTo>
                      <a:pt x="35" y="68"/>
                    </a:moveTo>
                    <a:lnTo>
                      <a:pt x="35" y="68"/>
                    </a:lnTo>
                    <a:lnTo>
                      <a:pt x="27" y="72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8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5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1" y="58"/>
                    </a:lnTo>
                    <a:lnTo>
                      <a:pt x="33" y="52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60"/>
                    </a:lnTo>
                    <a:lnTo>
                      <a:pt x="35" y="68"/>
                    </a:lnTo>
                    <a:lnTo>
                      <a:pt x="35" y="68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48"/>
              <p:cNvSpPr>
                <a:spLocks noEditPoints="1"/>
              </p:cNvSpPr>
              <p:nvPr/>
            </p:nvSpPr>
            <p:spPr bwMode="auto">
              <a:xfrm>
                <a:off x="597" y="2618"/>
                <a:ext cx="466" cy="463"/>
              </a:xfrm>
              <a:custGeom>
                <a:avLst/>
                <a:gdLst>
                  <a:gd name="T0" fmla="*/ 41 w 466"/>
                  <a:gd name="T1" fmla="*/ 127 h 463"/>
                  <a:gd name="T2" fmla="*/ 111 w 466"/>
                  <a:gd name="T3" fmla="*/ 231 h 463"/>
                  <a:gd name="T4" fmla="*/ 129 w 466"/>
                  <a:gd name="T5" fmla="*/ 166 h 463"/>
                  <a:gd name="T6" fmla="*/ 139 w 466"/>
                  <a:gd name="T7" fmla="*/ 90 h 463"/>
                  <a:gd name="T8" fmla="*/ 12 w 466"/>
                  <a:gd name="T9" fmla="*/ 55 h 463"/>
                  <a:gd name="T10" fmla="*/ 176 w 466"/>
                  <a:gd name="T11" fmla="*/ 88 h 463"/>
                  <a:gd name="T12" fmla="*/ 168 w 466"/>
                  <a:gd name="T13" fmla="*/ 141 h 463"/>
                  <a:gd name="T14" fmla="*/ 148 w 466"/>
                  <a:gd name="T15" fmla="*/ 231 h 463"/>
                  <a:gd name="T16" fmla="*/ 137 w 466"/>
                  <a:gd name="T17" fmla="*/ 270 h 463"/>
                  <a:gd name="T18" fmla="*/ 166 w 466"/>
                  <a:gd name="T19" fmla="*/ 387 h 463"/>
                  <a:gd name="T20" fmla="*/ 119 w 466"/>
                  <a:gd name="T21" fmla="*/ 309 h 463"/>
                  <a:gd name="T22" fmla="*/ 100 w 466"/>
                  <a:gd name="T23" fmla="*/ 340 h 463"/>
                  <a:gd name="T24" fmla="*/ 53 w 466"/>
                  <a:gd name="T25" fmla="*/ 406 h 463"/>
                  <a:gd name="T26" fmla="*/ 22 w 466"/>
                  <a:gd name="T27" fmla="*/ 439 h 463"/>
                  <a:gd name="T28" fmla="*/ 0 w 466"/>
                  <a:gd name="T29" fmla="*/ 404 h 463"/>
                  <a:gd name="T30" fmla="*/ 55 w 466"/>
                  <a:gd name="T31" fmla="*/ 340 h 463"/>
                  <a:gd name="T32" fmla="*/ 96 w 466"/>
                  <a:gd name="T33" fmla="*/ 272 h 463"/>
                  <a:gd name="T34" fmla="*/ 55 w 466"/>
                  <a:gd name="T35" fmla="*/ 207 h 463"/>
                  <a:gd name="T36" fmla="*/ 41 w 466"/>
                  <a:gd name="T37" fmla="*/ 127 h 463"/>
                  <a:gd name="T38" fmla="*/ 326 w 466"/>
                  <a:gd name="T39" fmla="*/ 129 h 463"/>
                  <a:gd name="T40" fmla="*/ 324 w 466"/>
                  <a:gd name="T41" fmla="*/ 205 h 463"/>
                  <a:gd name="T42" fmla="*/ 334 w 466"/>
                  <a:gd name="T43" fmla="*/ 242 h 463"/>
                  <a:gd name="T44" fmla="*/ 359 w 466"/>
                  <a:gd name="T45" fmla="*/ 307 h 463"/>
                  <a:gd name="T46" fmla="*/ 394 w 466"/>
                  <a:gd name="T47" fmla="*/ 361 h 463"/>
                  <a:gd name="T48" fmla="*/ 439 w 466"/>
                  <a:gd name="T49" fmla="*/ 404 h 463"/>
                  <a:gd name="T50" fmla="*/ 466 w 466"/>
                  <a:gd name="T51" fmla="*/ 422 h 463"/>
                  <a:gd name="T52" fmla="*/ 435 w 466"/>
                  <a:gd name="T53" fmla="*/ 457 h 463"/>
                  <a:gd name="T54" fmla="*/ 414 w 466"/>
                  <a:gd name="T55" fmla="*/ 439 h 463"/>
                  <a:gd name="T56" fmla="*/ 377 w 466"/>
                  <a:gd name="T57" fmla="*/ 402 h 463"/>
                  <a:gd name="T58" fmla="*/ 345 w 466"/>
                  <a:gd name="T59" fmla="*/ 359 h 463"/>
                  <a:gd name="T60" fmla="*/ 320 w 466"/>
                  <a:gd name="T61" fmla="*/ 311 h 463"/>
                  <a:gd name="T62" fmla="*/ 312 w 466"/>
                  <a:gd name="T63" fmla="*/ 283 h 463"/>
                  <a:gd name="T64" fmla="*/ 295 w 466"/>
                  <a:gd name="T65" fmla="*/ 332 h 463"/>
                  <a:gd name="T66" fmla="*/ 263 w 466"/>
                  <a:gd name="T67" fmla="*/ 379 h 463"/>
                  <a:gd name="T68" fmla="*/ 219 w 466"/>
                  <a:gd name="T69" fmla="*/ 422 h 463"/>
                  <a:gd name="T70" fmla="*/ 162 w 466"/>
                  <a:gd name="T71" fmla="*/ 463 h 463"/>
                  <a:gd name="T72" fmla="*/ 150 w 466"/>
                  <a:gd name="T73" fmla="*/ 449 h 463"/>
                  <a:gd name="T74" fmla="*/ 137 w 466"/>
                  <a:gd name="T75" fmla="*/ 432 h 463"/>
                  <a:gd name="T76" fmla="*/ 178 w 466"/>
                  <a:gd name="T77" fmla="*/ 404 h 463"/>
                  <a:gd name="T78" fmla="*/ 213 w 466"/>
                  <a:gd name="T79" fmla="*/ 377 h 463"/>
                  <a:gd name="T80" fmla="*/ 240 w 466"/>
                  <a:gd name="T81" fmla="*/ 348 h 463"/>
                  <a:gd name="T82" fmla="*/ 258 w 466"/>
                  <a:gd name="T83" fmla="*/ 316 h 463"/>
                  <a:gd name="T84" fmla="*/ 265 w 466"/>
                  <a:gd name="T85" fmla="*/ 301 h 463"/>
                  <a:gd name="T86" fmla="*/ 277 w 466"/>
                  <a:gd name="T87" fmla="*/ 264 h 463"/>
                  <a:gd name="T88" fmla="*/ 285 w 466"/>
                  <a:gd name="T89" fmla="*/ 217 h 463"/>
                  <a:gd name="T90" fmla="*/ 289 w 466"/>
                  <a:gd name="T91" fmla="*/ 129 h 463"/>
                  <a:gd name="T92" fmla="*/ 178 w 466"/>
                  <a:gd name="T93" fmla="*/ 188 h 463"/>
                  <a:gd name="T94" fmla="*/ 197 w 466"/>
                  <a:gd name="T95" fmla="*/ 143 h 463"/>
                  <a:gd name="T96" fmla="*/ 228 w 466"/>
                  <a:gd name="T97" fmla="*/ 51 h 463"/>
                  <a:gd name="T98" fmla="*/ 277 w 466"/>
                  <a:gd name="T99" fmla="*/ 10 h 463"/>
                  <a:gd name="T100" fmla="*/ 260 w 466"/>
                  <a:gd name="T101" fmla="*/ 73 h 463"/>
                  <a:gd name="T102" fmla="*/ 455 w 466"/>
                  <a:gd name="T103" fmla="*/ 106 h 463"/>
                  <a:gd name="T104" fmla="*/ 431 w 466"/>
                  <a:gd name="T105" fmla="*/ 156 h 463"/>
                  <a:gd name="T106" fmla="*/ 408 w 466"/>
                  <a:gd name="T107" fmla="*/ 196 h 463"/>
                  <a:gd name="T108" fmla="*/ 375 w 466"/>
                  <a:gd name="T109" fmla="*/ 180 h 463"/>
                  <a:gd name="T110" fmla="*/ 396 w 466"/>
                  <a:gd name="T111" fmla="*/ 145 h 463"/>
                  <a:gd name="T112" fmla="*/ 250 w 466"/>
                  <a:gd name="T113" fmla="*/ 108 h 463"/>
                  <a:gd name="T114" fmla="*/ 230 w 466"/>
                  <a:gd name="T115" fmla="*/ 158 h 463"/>
                  <a:gd name="T116" fmla="*/ 211 w 466"/>
                  <a:gd name="T117" fmla="*/ 203 h 463"/>
                  <a:gd name="T118" fmla="*/ 178 w 466"/>
                  <a:gd name="T119" fmla="*/ 188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6" h="463">
                    <a:moveTo>
                      <a:pt x="41" y="127"/>
                    </a:moveTo>
                    <a:lnTo>
                      <a:pt x="41" y="127"/>
                    </a:lnTo>
                    <a:lnTo>
                      <a:pt x="111" y="231"/>
                    </a:lnTo>
                    <a:lnTo>
                      <a:pt x="111" y="231"/>
                    </a:lnTo>
                    <a:lnTo>
                      <a:pt x="121" y="199"/>
                    </a:lnTo>
                    <a:lnTo>
                      <a:pt x="129" y="166"/>
                    </a:lnTo>
                    <a:lnTo>
                      <a:pt x="135" y="129"/>
                    </a:lnTo>
                    <a:lnTo>
                      <a:pt x="139" y="90"/>
                    </a:lnTo>
                    <a:lnTo>
                      <a:pt x="12" y="90"/>
                    </a:lnTo>
                    <a:lnTo>
                      <a:pt x="12" y="55"/>
                    </a:lnTo>
                    <a:lnTo>
                      <a:pt x="176" y="5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68" y="141"/>
                    </a:lnTo>
                    <a:lnTo>
                      <a:pt x="160" y="188"/>
                    </a:lnTo>
                    <a:lnTo>
                      <a:pt x="148" y="231"/>
                    </a:lnTo>
                    <a:lnTo>
                      <a:pt x="137" y="270"/>
                    </a:lnTo>
                    <a:lnTo>
                      <a:pt x="137" y="270"/>
                    </a:lnTo>
                    <a:lnTo>
                      <a:pt x="199" y="365"/>
                    </a:lnTo>
                    <a:lnTo>
                      <a:pt x="166" y="387"/>
                    </a:lnTo>
                    <a:lnTo>
                      <a:pt x="166" y="387"/>
                    </a:lnTo>
                    <a:lnTo>
                      <a:pt x="119" y="309"/>
                    </a:lnTo>
                    <a:lnTo>
                      <a:pt x="119" y="309"/>
                    </a:lnTo>
                    <a:lnTo>
                      <a:pt x="100" y="340"/>
                    </a:lnTo>
                    <a:lnTo>
                      <a:pt x="78" y="373"/>
                    </a:lnTo>
                    <a:lnTo>
                      <a:pt x="53" y="406"/>
                    </a:lnTo>
                    <a:lnTo>
                      <a:pt x="22" y="439"/>
                    </a:lnTo>
                    <a:lnTo>
                      <a:pt x="22" y="439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29" y="373"/>
                    </a:lnTo>
                    <a:lnTo>
                      <a:pt x="55" y="340"/>
                    </a:lnTo>
                    <a:lnTo>
                      <a:pt x="78" y="307"/>
                    </a:lnTo>
                    <a:lnTo>
                      <a:pt x="96" y="272"/>
                    </a:lnTo>
                    <a:lnTo>
                      <a:pt x="96" y="272"/>
                    </a:lnTo>
                    <a:lnTo>
                      <a:pt x="55" y="207"/>
                    </a:lnTo>
                    <a:lnTo>
                      <a:pt x="14" y="147"/>
                    </a:lnTo>
                    <a:lnTo>
                      <a:pt x="41" y="127"/>
                    </a:lnTo>
                    <a:close/>
                    <a:moveTo>
                      <a:pt x="326" y="129"/>
                    </a:moveTo>
                    <a:lnTo>
                      <a:pt x="326" y="129"/>
                    </a:lnTo>
                    <a:lnTo>
                      <a:pt x="326" y="170"/>
                    </a:lnTo>
                    <a:lnTo>
                      <a:pt x="324" y="205"/>
                    </a:lnTo>
                    <a:lnTo>
                      <a:pt x="324" y="205"/>
                    </a:lnTo>
                    <a:lnTo>
                      <a:pt x="334" y="242"/>
                    </a:lnTo>
                    <a:lnTo>
                      <a:pt x="345" y="276"/>
                    </a:lnTo>
                    <a:lnTo>
                      <a:pt x="359" y="307"/>
                    </a:lnTo>
                    <a:lnTo>
                      <a:pt x="377" y="336"/>
                    </a:lnTo>
                    <a:lnTo>
                      <a:pt x="394" y="361"/>
                    </a:lnTo>
                    <a:lnTo>
                      <a:pt x="416" y="385"/>
                    </a:lnTo>
                    <a:lnTo>
                      <a:pt x="439" y="404"/>
                    </a:lnTo>
                    <a:lnTo>
                      <a:pt x="466" y="422"/>
                    </a:lnTo>
                    <a:lnTo>
                      <a:pt x="466" y="422"/>
                    </a:lnTo>
                    <a:lnTo>
                      <a:pt x="449" y="439"/>
                    </a:lnTo>
                    <a:lnTo>
                      <a:pt x="435" y="457"/>
                    </a:lnTo>
                    <a:lnTo>
                      <a:pt x="435" y="457"/>
                    </a:lnTo>
                    <a:lnTo>
                      <a:pt x="414" y="439"/>
                    </a:lnTo>
                    <a:lnTo>
                      <a:pt x="394" y="422"/>
                    </a:lnTo>
                    <a:lnTo>
                      <a:pt x="377" y="402"/>
                    </a:lnTo>
                    <a:lnTo>
                      <a:pt x="359" y="381"/>
                    </a:lnTo>
                    <a:lnTo>
                      <a:pt x="345" y="359"/>
                    </a:lnTo>
                    <a:lnTo>
                      <a:pt x="332" y="336"/>
                    </a:lnTo>
                    <a:lnTo>
                      <a:pt x="320" y="311"/>
                    </a:lnTo>
                    <a:lnTo>
                      <a:pt x="312" y="283"/>
                    </a:lnTo>
                    <a:lnTo>
                      <a:pt x="312" y="283"/>
                    </a:lnTo>
                    <a:lnTo>
                      <a:pt x="304" y="309"/>
                    </a:lnTo>
                    <a:lnTo>
                      <a:pt x="295" y="332"/>
                    </a:lnTo>
                    <a:lnTo>
                      <a:pt x="281" y="356"/>
                    </a:lnTo>
                    <a:lnTo>
                      <a:pt x="263" y="379"/>
                    </a:lnTo>
                    <a:lnTo>
                      <a:pt x="244" y="400"/>
                    </a:lnTo>
                    <a:lnTo>
                      <a:pt x="219" y="422"/>
                    </a:lnTo>
                    <a:lnTo>
                      <a:pt x="193" y="443"/>
                    </a:lnTo>
                    <a:lnTo>
                      <a:pt x="162" y="463"/>
                    </a:lnTo>
                    <a:lnTo>
                      <a:pt x="162" y="463"/>
                    </a:lnTo>
                    <a:lnTo>
                      <a:pt x="150" y="449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58" y="420"/>
                    </a:lnTo>
                    <a:lnTo>
                      <a:pt x="178" y="404"/>
                    </a:lnTo>
                    <a:lnTo>
                      <a:pt x="197" y="391"/>
                    </a:lnTo>
                    <a:lnTo>
                      <a:pt x="213" y="377"/>
                    </a:lnTo>
                    <a:lnTo>
                      <a:pt x="226" y="361"/>
                    </a:lnTo>
                    <a:lnTo>
                      <a:pt x="240" y="348"/>
                    </a:lnTo>
                    <a:lnTo>
                      <a:pt x="250" y="332"/>
                    </a:lnTo>
                    <a:lnTo>
                      <a:pt x="258" y="316"/>
                    </a:lnTo>
                    <a:lnTo>
                      <a:pt x="258" y="316"/>
                    </a:lnTo>
                    <a:lnTo>
                      <a:pt x="265" y="301"/>
                    </a:lnTo>
                    <a:lnTo>
                      <a:pt x="271" y="283"/>
                    </a:lnTo>
                    <a:lnTo>
                      <a:pt x="277" y="264"/>
                    </a:lnTo>
                    <a:lnTo>
                      <a:pt x="281" y="240"/>
                    </a:lnTo>
                    <a:lnTo>
                      <a:pt x="285" y="217"/>
                    </a:lnTo>
                    <a:lnTo>
                      <a:pt x="287" y="190"/>
                    </a:lnTo>
                    <a:lnTo>
                      <a:pt x="289" y="129"/>
                    </a:lnTo>
                    <a:lnTo>
                      <a:pt x="326" y="129"/>
                    </a:lnTo>
                    <a:close/>
                    <a:moveTo>
                      <a:pt x="178" y="188"/>
                    </a:moveTo>
                    <a:lnTo>
                      <a:pt x="178" y="188"/>
                    </a:lnTo>
                    <a:lnTo>
                      <a:pt x="197" y="143"/>
                    </a:lnTo>
                    <a:lnTo>
                      <a:pt x="213" y="98"/>
                    </a:lnTo>
                    <a:lnTo>
                      <a:pt x="228" y="51"/>
                    </a:lnTo>
                    <a:lnTo>
                      <a:pt x="240" y="0"/>
                    </a:lnTo>
                    <a:lnTo>
                      <a:pt x="277" y="10"/>
                    </a:lnTo>
                    <a:lnTo>
                      <a:pt x="277" y="10"/>
                    </a:lnTo>
                    <a:lnTo>
                      <a:pt x="260" y="73"/>
                    </a:lnTo>
                    <a:lnTo>
                      <a:pt x="455" y="73"/>
                    </a:lnTo>
                    <a:lnTo>
                      <a:pt x="455" y="106"/>
                    </a:lnTo>
                    <a:lnTo>
                      <a:pt x="455" y="106"/>
                    </a:lnTo>
                    <a:lnTo>
                      <a:pt x="431" y="156"/>
                    </a:lnTo>
                    <a:lnTo>
                      <a:pt x="408" y="196"/>
                    </a:lnTo>
                    <a:lnTo>
                      <a:pt x="408" y="196"/>
                    </a:lnTo>
                    <a:lnTo>
                      <a:pt x="394" y="188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96" y="145"/>
                    </a:lnTo>
                    <a:lnTo>
                      <a:pt x="414" y="108"/>
                    </a:lnTo>
                    <a:lnTo>
                      <a:pt x="250" y="108"/>
                    </a:lnTo>
                    <a:lnTo>
                      <a:pt x="250" y="108"/>
                    </a:lnTo>
                    <a:lnTo>
                      <a:pt x="230" y="158"/>
                    </a:lnTo>
                    <a:lnTo>
                      <a:pt x="211" y="203"/>
                    </a:lnTo>
                    <a:lnTo>
                      <a:pt x="211" y="203"/>
                    </a:lnTo>
                    <a:lnTo>
                      <a:pt x="195" y="196"/>
                    </a:lnTo>
                    <a:lnTo>
                      <a:pt x="178" y="188"/>
                    </a:lnTo>
                    <a:lnTo>
                      <a:pt x="178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49"/>
              <p:cNvSpPr>
                <a:spLocks noEditPoints="1"/>
              </p:cNvSpPr>
              <p:nvPr/>
            </p:nvSpPr>
            <p:spPr bwMode="auto">
              <a:xfrm>
                <a:off x="1075" y="2624"/>
                <a:ext cx="465" cy="451"/>
              </a:xfrm>
              <a:custGeom>
                <a:avLst/>
                <a:gdLst>
                  <a:gd name="T0" fmla="*/ 306 w 465"/>
                  <a:gd name="T1" fmla="*/ 410 h 451"/>
                  <a:gd name="T2" fmla="*/ 465 w 465"/>
                  <a:gd name="T3" fmla="*/ 406 h 451"/>
                  <a:gd name="T4" fmla="*/ 295 w 465"/>
                  <a:gd name="T5" fmla="*/ 443 h 451"/>
                  <a:gd name="T6" fmla="*/ 189 w 465"/>
                  <a:gd name="T7" fmla="*/ 441 h 451"/>
                  <a:gd name="T8" fmla="*/ 150 w 465"/>
                  <a:gd name="T9" fmla="*/ 437 h 451"/>
                  <a:gd name="T10" fmla="*/ 119 w 465"/>
                  <a:gd name="T11" fmla="*/ 428 h 451"/>
                  <a:gd name="T12" fmla="*/ 94 w 465"/>
                  <a:gd name="T13" fmla="*/ 412 h 451"/>
                  <a:gd name="T14" fmla="*/ 74 w 465"/>
                  <a:gd name="T15" fmla="*/ 389 h 451"/>
                  <a:gd name="T16" fmla="*/ 51 w 465"/>
                  <a:gd name="T17" fmla="*/ 412 h 451"/>
                  <a:gd name="T18" fmla="*/ 0 w 465"/>
                  <a:gd name="T19" fmla="*/ 412 h 451"/>
                  <a:gd name="T20" fmla="*/ 59 w 465"/>
                  <a:gd name="T21" fmla="*/ 353 h 451"/>
                  <a:gd name="T22" fmla="*/ 4 w 465"/>
                  <a:gd name="T23" fmla="*/ 197 h 451"/>
                  <a:gd name="T24" fmla="*/ 96 w 465"/>
                  <a:gd name="T25" fmla="*/ 162 h 451"/>
                  <a:gd name="T26" fmla="*/ 96 w 465"/>
                  <a:gd name="T27" fmla="*/ 361 h 451"/>
                  <a:gd name="T28" fmla="*/ 111 w 465"/>
                  <a:gd name="T29" fmla="*/ 383 h 451"/>
                  <a:gd name="T30" fmla="*/ 135 w 465"/>
                  <a:gd name="T31" fmla="*/ 396 h 451"/>
                  <a:gd name="T32" fmla="*/ 162 w 465"/>
                  <a:gd name="T33" fmla="*/ 406 h 451"/>
                  <a:gd name="T34" fmla="*/ 193 w 465"/>
                  <a:gd name="T35" fmla="*/ 408 h 451"/>
                  <a:gd name="T36" fmla="*/ 47 w 465"/>
                  <a:gd name="T37" fmla="*/ 2 h 451"/>
                  <a:gd name="T38" fmla="*/ 82 w 465"/>
                  <a:gd name="T39" fmla="*/ 47 h 451"/>
                  <a:gd name="T40" fmla="*/ 82 w 465"/>
                  <a:gd name="T41" fmla="*/ 113 h 451"/>
                  <a:gd name="T42" fmla="*/ 47 w 465"/>
                  <a:gd name="T43" fmla="*/ 61 h 451"/>
                  <a:gd name="T44" fmla="*/ 47 w 465"/>
                  <a:gd name="T45" fmla="*/ 2 h 451"/>
                  <a:gd name="T46" fmla="*/ 265 w 465"/>
                  <a:gd name="T47" fmla="*/ 254 h 451"/>
                  <a:gd name="T48" fmla="*/ 267 w 465"/>
                  <a:gd name="T49" fmla="*/ 291 h 451"/>
                  <a:gd name="T50" fmla="*/ 185 w 465"/>
                  <a:gd name="T51" fmla="*/ 332 h 451"/>
                  <a:gd name="T52" fmla="*/ 174 w 465"/>
                  <a:gd name="T53" fmla="*/ 340 h 451"/>
                  <a:gd name="T54" fmla="*/ 143 w 465"/>
                  <a:gd name="T55" fmla="*/ 316 h 451"/>
                  <a:gd name="T56" fmla="*/ 148 w 465"/>
                  <a:gd name="T57" fmla="*/ 310 h 451"/>
                  <a:gd name="T58" fmla="*/ 154 w 465"/>
                  <a:gd name="T59" fmla="*/ 293 h 451"/>
                  <a:gd name="T60" fmla="*/ 156 w 465"/>
                  <a:gd name="T61" fmla="*/ 31 h 451"/>
                  <a:gd name="T62" fmla="*/ 215 w 465"/>
                  <a:gd name="T63" fmla="*/ 18 h 451"/>
                  <a:gd name="T64" fmla="*/ 287 w 465"/>
                  <a:gd name="T65" fmla="*/ 33 h 451"/>
                  <a:gd name="T66" fmla="*/ 242 w 465"/>
                  <a:gd name="T67" fmla="*/ 47 h 451"/>
                  <a:gd name="T68" fmla="*/ 191 w 465"/>
                  <a:gd name="T69" fmla="*/ 289 h 451"/>
                  <a:gd name="T70" fmla="*/ 265 w 465"/>
                  <a:gd name="T71" fmla="*/ 254 h 451"/>
                  <a:gd name="T72" fmla="*/ 283 w 465"/>
                  <a:gd name="T73" fmla="*/ 41 h 451"/>
                  <a:gd name="T74" fmla="*/ 441 w 465"/>
                  <a:gd name="T75" fmla="*/ 271 h 451"/>
                  <a:gd name="T76" fmla="*/ 439 w 465"/>
                  <a:gd name="T77" fmla="*/ 285 h 451"/>
                  <a:gd name="T78" fmla="*/ 433 w 465"/>
                  <a:gd name="T79" fmla="*/ 309 h 451"/>
                  <a:gd name="T80" fmla="*/ 422 w 465"/>
                  <a:gd name="T81" fmla="*/ 322 h 451"/>
                  <a:gd name="T82" fmla="*/ 402 w 465"/>
                  <a:gd name="T83" fmla="*/ 330 h 451"/>
                  <a:gd name="T84" fmla="*/ 390 w 465"/>
                  <a:gd name="T85" fmla="*/ 332 h 451"/>
                  <a:gd name="T86" fmla="*/ 336 w 465"/>
                  <a:gd name="T87" fmla="*/ 332 h 451"/>
                  <a:gd name="T88" fmla="*/ 330 w 465"/>
                  <a:gd name="T89" fmla="*/ 293 h 451"/>
                  <a:gd name="T90" fmla="*/ 355 w 465"/>
                  <a:gd name="T91" fmla="*/ 297 h 451"/>
                  <a:gd name="T92" fmla="*/ 379 w 465"/>
                  <a:gd name="T93" fmla="*/ 297 h 451"/>
                  <a:gd name="T94" fmla="*/ 394 w 465"/>
                  <a:gd name="T95" fmla="*/ 293 h 451"/>
                  <a:gd name="T96" fmla="*/ 402 w 465"/>
                  <a:gd name="T97" fmla="*/ 283 h 451"/>
                  <a:gd name="T98" fmla="*/ 406 w 465"/>
                  <a:gd name="T99" fmla="*/ 264 h 451"/>
                  <a:gd name="T100" fmla="*/ 320 w 465"/>
                  <a:gd name="T101" fmla="*/ 74 h 451"/>
                  <a:gd name="T102" fmla="*/ 283 w 465"/>
                  <a:gd name="T103" fmla="*/ 39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5" h="451">
                    <a:moveTo>
                      <a:pt x="193" y="408"/>
                    </a:moveTo>
                    <a:lnTo>
                      <a:pt x="306" y="410"/>
                    </a:lnTo>
                    <a:lnTo>
                      <a:pt x="465" y="406"/>
                    </a:lnTo>
                    <a:lnTo>
                      <a:pt x="465" y="406"/>
                    </a:lnTo>
                    <a:lnTo>
                      <a:pt x="451" y="443"/>
                    </a:lnTo>
                    <a:lnTo>
                      <a:pt x="295" y="443"/>
                    </a:lnTo>
                    <a:lnTo>
                      <a:pt x="189" y="441"/>
                    </a:lnTo>
                    <a:lnTo>
                      <a:pt x="189" y="441"/>
                    </a:lnTo>
                    <a:lnTo>
                      <a:pt x="170" y="441"/>
                    </a:lnTo>
                    <a:lnTo>
                      <a:pt x="150" y="437"/>
                    </a:lnTo>
                    <a:lnTo>
                      <a:pt x="135" y="433"/>
                    </a:lnTo>
                    <a:lnTo>
                      <a:pt x="119" y="428"/>
                    </a:lnTo>
                    <a:lnTo>
                      <a:pt x="105" y="420"/>
                    </a:lnTo>
                    <a:lnTo>
                      <a:pt x="94" y="412"/>
                    </a:lnTo>
                    <a:lnTo>
                      <a:pt x="84" y="400"/>
                    </a:lnTo>
                    <a:lnTo>
                      <a:pt x="74" y="389"/>
                    </a:lnTo>
                    <a:lnTo>
                      <a:pt x="74" y="389"/>
                    </a:lnTo>
                    <a:lnTo>
                      <a:pt x="51" y="412"/>
                    </a:lnTo>
                    <a:lnTo>
                      <a:pt x="18" y="451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59" y="353"/>
                    </a:lnTo>
                    <a:lnTo>
                      <a:pt x="59" y="197"/>
                    </a:lnTo>
                    <a:lnTo>
                      <a:pt x="4" y="197"/>
                    </a:lnTo>
                    <a:lnTo>
                      <a:pt x="4" y="162"/>
                    </a:lnTo>
                    <a:lnTo>
                      <a:pt x="96" y="162"/>
                    </a:lnTo>
                    <a:lnTo>
                      <a:pt x="96" y="361"/>
                    </a:lnTo>
                    <a:lnTo>
                      <a:pt x="96" y="361"/>
                    </a:lnTo>
                    <a:lnTo>
                      <a:pt x="104" y="373"/>
                    </a:lnTo>
                    <a:lnTo>
                      <a:pt x="111" y="383"/>
                    </a:lnTo>
                    <a:lnTo>
                      <a:pt x="123" y="390"/>
                    </a:lnTo>
                    <a:lnTo>
                      <a:pt x="135" y="396"/>
                    </a:lnTo>
                    <a:lnTo>
                      <a:pt x="146" y="402"/>
                    </a:lnTo>
                    <a:lnTo>
                      <a:pt x="162" y="406"/>
                    </a:lnTo>
                    <a:lnTo>
                      <a:pt x="178" y="408"/>
                    </a:lnTo>
                    <a:lnTo>
                      <a:pt x="193" y="408"/>
                    </a:lnTo>
                    <a:lnTo>
                      <a:pt x="193" y="408"/>
                    </a:lnTo>
                    <a:close/>
                    <a:moveTo>
                      <a:pt x="47" y="2"/>
                    </a:moveTo>
                    <a:lnTo>
                      <a:pt x="47" y="2"/>
                    </a:lnTo>
                    <a:lnTo>
                      <a:pt x="82" y="47"/>
                    </a:lnTo>
                    <a:lnTo>
                      <a:pt x="115" y="92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47" y="61"/>
                    </a:lnTo>
                    <a:lnTo>
                      <a:pt x="18" y="24"/>
                    </a:lnTo>
                    <a:lnTo>
                      <a:pt x="47" y="2"/>
                    </a:lnTo>
                    <a:close/>
                    <a:moveTo>
                      <a:pt x="265" y="254"/>
                    </a:moveTo>
                    <a:lnTo>
                      <a:pt x="265" y="254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25" y="312"/>
                    </a:lnTo>
                    <a:lnTo>
                      <a:pt x="185" y="332"/>
                    </a:lnTo>
                    <a:lnTo>
                      <a:pt x="185" y="332"/>
                    </a:lnTo>
                    <a:lnTo>
                      <a:pt x="174" y="340"/>
                    </a:lnTo>
                    <a:lnTo>
                      <a:pt x="164" y="348"/>
                    </a:lnTo>
                    <a:lnTo>
                      <a:pt x="143" y="316"/>
                    </a:lnTo>
                    <a:lnTo>
                      <a:pt x="143" y="316"/>
                    </a:lnTo>
                    <a:lnTo>
                      <a:pt x="148" y="310"/>
                    </a:lnTo>
                    <a:lnTo>
                      <a:pt x="152" y="303"/>
                    </a:lnTo>
                    <a:lnTo>
                      <a:pt x="154" y="293"/>
                    </a:lnTo>
                    <a:lnTo>
                      <a:pt x="156" y="28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215" y="18"/>
                    </a:lnTo>
                    <a:lnTo>
                      <a:pt x="273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7"/>
                    </a:lnTo>
                    <a:lnTo>
                      <a:pt x="191" y="59"/>
                    </a:lnTo>
                    <a:lnTo>
                      <a:pt x="191" y="289"/>
                    </a:lnTo>
                    <a:lnTo>
                      <a:pt x="191" y="289"/>
                    </a:lnTo>
                    <a:lnTo>
                      <a:pt x="265" y="254"/>
                    </a:lnTo>
                    <a:lnTo>
                      <a:pt x="265" y="254"/>
                    </a:lnTo>
                    <a:close/>
                    <a:moveTo>
                      <a:pt x="283" y="41"/>
                    </a:moveTo>
                    <a:lnTo>
                      <a:pt x="441" y="41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39" y="285"/>
                    </a:lnTo>
                    <a:lnTo>
                      <a:pt x="437" y="297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22" y="322"/>
                    </a:lnTo>
                    <a:lnTo>
                      <a:pt x="412" y="328"/>
                    </a:lnTo>
                    <a:lnTo>
                      <a:pt x="402" y="330"/>
                    </a:lnTo>
                    <a:lnTo>
                      <a:pt x="390" y="332"/>
                    </a:lnTo>
                    <a:lnTo>
                      <a:pt x="390" y="332"/>
                    </a:lnTo>
                    <a:lnTo>
                      <a:pt x="336" y="332"/>
                    </a:lnTo>
                    <a:lnTo>
                      <a:pt x="336" y="332"/>
                    </a:lnTo>
                    <a:lnTo>
                      <a:pt x="332" y="312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55" y="297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90" y="295"/>
                    </a:lnTo>
                    <a:lnTo>
                      <a:pt x="394" y="293"/>
                    </a:lnTo>
                    <a:lnTo>
                      <a:pt x="398" y="289"/>
                    </a:lnTo>
                    <a:lnTo>
                      <a:pt x="402" y="283"/>
                    </a:lnTo>
                    <a:lnTo>
                      <a:pt x="404" y="279"/>
                    </a:lnTo>
                    <a:lnTo>
                      <a:pt x="406" y="264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2"/>
                    </a:lnTo>
                    <a:lnTo>
                      <a:pt x="283" y="392"/>
                    </a:lnTo>
                    <a:lnTo>
                      <a:pt x="283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50"/>
              <p:cNvSpPr>
                <a:spLocks noEditPoints="1"/>
              </p:cNvSpPr>
              <p:nvPr/>
            </p:nvSpPr>
            <p:spPr bwMode="auto">
              <a:xfrm>
                <a:off x="12" y="3098"/>
                <a:ext cx="142" cy="207"/>
              </a:xfrm>
              <a:custGeom>
                <a:avLst/>
                <a:gdLst>
                  <a:gd name="T0" fmla="*/ 125 w 142"/>
                  <a:gd name="T1" fmla="*/ 192 h 207"/>
                  <a:gd name="T2" fmla="*/ 105 w 142"/>
                  <a:gd name="T3" fmla="*/ 203 h 207"/>
                  <a:gd name="T4" fmla="*/ 80 w 142"/>
                  <a:gd name="T5" fmla="*/ 207 h 207"/>
                  <a:gd name="T6" fmla="*/ 0 w 142"/>
                  <a:gd name="T7" fmla="*/ 0 h 207"/>
                  <a:gd name="T8" fmla="*/ 78 w 142"/>
                  <a:gd name="T9" fmla="*/ 0 h 207"/>
                  <a:gd name="T10" fmla="*/ 101 w 142"/>
                  <a:gd name="T11" fmla="*/ 4 h 207"/>
                  <a:gd name="T12" fmla="*/ 121 w 142"/>
                  <a:gd name="T13" fmla="*/ 16 h 207"/>
                  <a:gd name="T14" fmla="*/ 128 w 142"/>
                  <a:gd name="T15" fmla="*/ 24 h 207"/>
                  <a:gd name="T16" fmla="*/ 136 w 142"/>
                  <a:gd name="T17" fmla="*/ 43 h 207"/>
                  <a:gd name="T18" fmla="*/ 138 w 142"/>
                  <a:gd name="T19" fmla="*/ 55 h 207"/>
                  <a:gd name="T20" fmla="*/ 130 w 142"/>
                  <a:gd name="T21" fmla="*/ 84 h 207"/>
                  <a:gd name="T22" fmla="*/ 121 w 142"/>
                  <a:gd name="T23" fmla="*/ 94 h 207"/>
                  <a:gd name="T24" fmla="*/ 107 w 142"/>
                  <a:gd name="T25" fmla="*/ 100 h 207"/>
                  <a:gd name="T26" fmla="*/ 127 w 142"/>
                  <a:gd name="T27" fmla="*/ 114 h 207"/>
                  <a:gd name="T28" fmla="*/ 132 w 142"/>
                  <a:gd name="T29" fmla="*/ 119 h 207"/>
                  <a:gd name="T30" fmla="*/ 138 w 142"/>
                  <a:gd name="T31" fmla="*/ 133 h 207"/>
                  <a:gd name="T32" fmla="*/ 142 w 142"/>
                  <a:gd name="T33" fmla="*/ 149 h 207"/>
                  <a:gd name="T34" fmla="*/ 140 w 142"/>
                  <a:gd name="T35" fmla="*/ 162 h 207"/>
                  <a:gd name="T36" fmla="*/ 132 w 142"/>
                  <a:gd name="T37" fmla="*/ 184 h 207"/>
                  <a:gd name="T38" fmla="*/ 125 w 142"/>
                  <a:gd name="T39" fmla="*/ 192 h 207"/>
                  <a:gd name="T40" fmla="*/ 105 w 142"/>
                  <a:gd name="T41" fmla="*/ 30 h 207"/>
                  <a:gd name="T42" fmla="*/ 91 w 142"/>
                  <a:gd name="T43" fmla="*/ 22 h 207"/>
                  <a:gd name="T44" fmla="*/ 76 w 142"/>
                  <a:gd name="T45" fmla="*/ 20 h 207"/>
                  <a:gd name="T46" fmla="*/ 21 w 142"/>
                  <a:gd name="T47" fmla="*/ 92 h 207"/>
                  <a:gd name="T48" fmla="*/ 76 w 142"/>
                  <a:gd name="T49" fmla="*/ 92 h 207"/>
                  <a:gd name="T50" fmla="*/ 91 w 142"/>
                  <a:gd name="T51" fmla="*/ 90 h 207"/>
                  <a:gd name="T52" fmla="*/ 105 w 142"/>
                  <a:gd name="T53" fmla="*/ 82 h 207"/>
                  <a:gd name="T54" fmla="*/ 111 w 142"/>
                  <a:gd name="T55" fmla="*/ 78 h 207"/>
                  <a:gd name="T56" fmla="*/ 115 w 142"/>
                  <a:gd name="T57" fmla="*/ 65 h 207"/>
                  <a:gd name="T58" fmla="*/ 117 w 142"/>
                  <a:gd name="T59" fmla="*/ 55 h 207"/>
                  <a:gd name="T60" fmla="*/ 113 w 142"/>
                  <a:gd name="T61" fmla="*/ 41 h 207"/>
                  <a:gd name="T62" fmla="*/ 105 w 142"/>
                  <a:gd name="T63" fmla="*/ 30 h 207"/>
                  <a:gd name="T64" fmla="*/ 109 w 142"/>
                  <a:gd name="T65" fmla="*/ 121 h 207"/>
                  <a:gd name="T66" fmla="*/ 103 w 142"/>
                  <a:gd name="T67" fmla="*/ 117 h 207"/>
                  <a:gd name="T68" fmla="*/ 88 w 142"/>
                  <a:gd name="T69" fmla="*/ 112 h 207"/>
                  <a:gd name="T70" fmla="*/ 21 w 142"/>
                  <a:gd name="T71" fmla="*/ 112 h 207"/>
                  <a:gd name="T72" fmla="*/ 78 w 142"/>
                  <a:gd name="T73" fmla="*/ 186 h 207"/>
                  <a:gd name="T74" fmla="*/ 88 w 142"/>
                  <a:gd name="T75" fmla="*/ 186 h 207"/>
                  <a:gd name="T76" fmla="*/ 103 w 142"/>
                  <a:gd name="T77" fmla="*/ 182 h 207"/>
                  <a:gd name="T78" fmla="*/ 109 w 142"/>
                  <a:gd name="T79" fmla="*/ 176 h 207"/>
                  <a:gd name="T80" fmla="*/ 117 w 142"/>
                  <a:gd name="T81" fmla="*/ 164 h 207"/>
                  <a:gd name="T82" fmla="*/ 119 w 142"/>
                  <a:gd name="T83" fmla="*/ 149 h 207"/>
                  <a:gd name="T84" fmla="*/ 119 w 142"/>
                  <a:gd name="T85" fmla="*/ 141 h 207"/>
                  <a:gd name="T86" fmla="*/ 113 w 142"/>
                  <a:gd name="T87" fmla="*/ 127 h 207"/>
                  <a:gd name="T88" fmla="*/ 109 w 142"/>
                  <a:gd name="T89" fmla="*/ 1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207">
                    <a:moveTo>
                      <a:pt x="125" y="192"/>
                    </a:moveTo>
                    <a:lnTo>
                      <a:pt x="125" y="192"/>
                    </a:lnTo>
                    <a:lnTo>
                      <a:pt x="115" y="197"/>
                    </a:lnTo>
                    <a:lnTo>
                      <a:pt x="105" y="203"/>
                    </a:lnTo>
                    <a:lnTo>
                      <a:pt x="93" y="205"/>
                    </a:lnTo>
                    <a:lnTo>
                      <a:pt x="80" y="207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1" y="2"/>
                    </a:lnTo>
                    <a:lnTo>
                      <a:pt x="101" y="4"/>
                    </a:lnTo>
                    <a:lnTo>
                      <a:pt x="113" y="8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28" y="24"/>
                    </a:lnTo>
                    <a:lnTo>
                      <a:pt x="134" y="34"/>
                    </a:lnTo>
                    <a:lnTo>
                      <a:pt x="136" y="43"/>
                    </a:lnTo>
                    <a:lnTo>
                      <a:pt x="138" y="55"/>
                    </a:lnTo>
                    <a:lnTo>
                      <a:pt x="138" y="55"/>
                    </a:lnTo>
                    <a:lnTo>
                      <a:pt x="136" y="71"/>
                    </a:lnTo>
                    <a:lnTo>
                      <a:pt x="130" y="84"/>
                    </a:lnTo>
                    <a:lnTo>
                      <a:pt x="130" y="84"/>
                    </a:lnTo>
                    <a:lnTo>
                      <a:pt x="121" y="94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8"/>
                    </a:lnTo>
                    <a:lnTo>
                      <a:pt x="127" y="114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6" y="125"/>
                    </a:lnTo>
                    <a:lnTo>
                      <a:pt x="138" y="133"/>
                    </a:lnTo>
                    <a:lnTo>
                      <a:pt x="140" y="141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0" y="162"/>
                    </a:lnTo>
                    <a:lnTo>
                      <a:pt x="136" y="174"/>
                    </a:lnTo>
                    <a:lnTo>
                      <a:pt x="132" y="184"/>
                    </a:lnTo>
                    <a:lnTo>
                      <a:pt x="125" y="192"/>
                    </a:lnTo>
                    <a:lnTo>
                      <a:pt x="125" y="192"/>
                    </a:lnTo>
                    <a:close/>
                    <a:moveTo>
                      <a:pt x="105" y="30"/>
                    </a:moveTo>
                    <a:lnTo>
                      <a:pt x="105" y="30"/>
                    </a:lnTo>
                    <a:lnTo>
                      <a:pt x="99" y="26"/>
                    </a:lnTo>
                    <a:lnTo>
                      <a:pt x="91" y="22"/>
                    </a:lnTo>
                    <a:lnTo>
                      <a:pt x="84" y="22"/>
                    </a:lnTo>
                    <a:lnTo>
                      <a:pt x="76" y="20"/>
                    </a:lnTo>
                    <a:lnTo>
                      <a:pt x="21" y="20"/>
                    </a:lnTo>
                    <a:lnTo>
                      <a:pt x="21" y="92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84" y="90"/>
                    </a:lnTo>
                    <a:lnTo>
                      <a:pt x="91" y="90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1" y="78"/>
                    </a:lnTo>
                    <a:lnTo>
                      <a:pt x="113" y="71"/>
                    </a:lnTo>
                    <a:lnTo>
                      <a:pt x="115" y="6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5" y="47"/>
                    </a:lnTo>
                    <a:lnTo>
                      <a:pt x="113" y="41"/>
                    </a:lnTo>
                    <a:lnTo>
                      <a:pt x="111" y="34"/>
                    </a:lnTo>
                    <a:lnTo>
                      <a:pt x="105" y="30"/>
                    </a:lnTo>
                    <a:lnTo>
                      <a:pt x="105" y="30"/>
                    </a:lnTo>
                    <a:close/>
                    <a:moveTo>
                      <a:pt x="109" y="121"/>
                    </a:moveTo>
                    <a:lnTo>
                      <a:pt x="109" y="121"/>
                    </a:lnTo>
                    <a:lnTo>
                      <a:pt x="103" y="117"/>
                    </a:lnTo>
                    <a:lnTo>
                      <a:pt x="95" y="114"/>
                    </a:lnTo>
                    <a:lnTo>
                      <a:pt x="88" y="112"/>
                    </a:lnTo>
                    <a:lnTo>
                      <a:pt x="78" y="112"/>
                    </a:lnTo>
                    <a:lnTo>
                      <a:pt x="21" y="112"/>
                    </a:lnTo>
                    <a:lnTo>
                      <a:pt x="21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8" y="186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13" y="170"/>
                    </a:lnTo>
                    <a:lnTo>
                      <a:pt x="117" y="164"/>
                    </a:lnTo>
                    <a:lnTo>
                      <a:pt x="119" y="157"/>
                    </a:lnTo>
                    <a:lnTo>
                      <a:pt x="119" y="149"/>
                    </a:lnTo>
                    <a:lnTo>
                      <a:pt x="119" y="149"/>
                    </a:lnTo>
                    <a:lnTo>
                      <a:pt x="119" y="141"/>
                    </a:lnTo>
                    <a:lnTo>
                      <a:pt x="117" y="133"/>
                    </a:lnTo>
                    <a:lnTo>
                      <a:pt x="113" y="127"/>
                    </a:lnTo>
                    <a:lnTo>
                      <a:pt x="109" y="121"/>
                    </a:lnTo>
                    <a:lnTo>
                      <a:pt x="10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51"/>
              <p:cNvSpPr>
                <a:spLocks noEditPoints="1"/>
              </p:cNvSpPr>
              <p:nvPr/>
            </p:nvSpPr>
            <p:spPr bwMode="auto">
              <a:xfrm>
                <a:off x="201" y="3098"/>
                <a:ext cx="23" cy="207"/>
              </a:xfrm>
              <a:custGeom>
                <a:avLst/>
                <a:gdLst>
                  <a:gd name="T0" fmla="*/ 0 w 23"/>
                  <a:gd name="T1" fmla="*/ 24 h 207"/>
                  <a:gd name="T2" fmla="*/ 0 w 23"/>
                  <a:gd name="T3" fmla="*/ 0 h 207"/>
                  <a:gd name="T4" fmla="*/ 23 w 23"/>
                  <a:gd name="T5" fmla="*/ 0 h 207"/>
                  <a:gd name="T6" fmla="*/ 23 w 23"/>
                  <a:gd name="T7" fmla="*/ 24 h 207"/>
                  <a:gd name="T8" fmla="*/ 0 w 23"/>
                  <a:gd name="T9" fmla="*/ 24 h 207"/>
                  <a:gd name="T10" fmla="*/ 0 w 23"/>
                  <a:gd name="T11" fmla="*/ 207 h 207"/>
                  <a:gd name="T12" fmla="*/ 0 w 23"/>
                  <a:gd name="T13" fmla="*/ 65 h 207"/>
                  <a:gd name="T14" fmla="*/ 21 w 23"/>
                  <a:gd name="T15" fmla="*/ 65 h 207"/>
                  <a:gd name="T16" fmla="*/ 21 w 23"/>
                  <a:gd name="T17" fmla="*/ 207 h 207"/>
                  <a:gd name="T18" fmla="*/ 0 w 23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7">
                    <a:moveTo>
                      <a:pt x="0" y="2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4"/>
                    </a:lnTo>
                    <a:lnTo>
                      <a:pt x="0" y="24"/>
                    </a:lnTo>
                    <a:close/>
                    <a:moveTo>
                      <a:pt x="0" y="207"/>
                    </a:moveTo>
                    <a:lnTo>
                      <a:pt x="0" y="65"/>
                    </a:lnTo>
                    <a:lnTo>
                      <a:pt x="21" y="65"/>
                    </a:lnTo>
                    <a:lnTo>
                      <a:pt x="21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52"/>
              <p:cNvSpPr>
                <a:spLocks noEditPoints="1"/>
              </p:cNvSpPr>
              <p:nvPr/>
            </p:nvSpPr>
            <p:spPr bwMode="auto">
              <a:xfrm>
                <a:off x="267" y="3161"/>
                <a:ext cx="115" cy="144"/>
              </a:xfrm>
              <a:custGeom>
                <a:avLst/>
                <a:gdLst>
                  <a:gd name="T0" fmla="*/ 20 w 115"/>
                  <a:gd name="T1" fmla="*/ 78 h 144"/>
                  <a:gd name="T2" fmla="*/ 24 w 115"/>
                  <a:gd name="T3" fmla="*/ 99 h 144"/>
                  <a:gd name="T4" fmla="*/ 32 w 115"/>
                  <a:gd name="T5" fmla="*/ 115 h 144"/>
                  <a:gd name="T6" fmla="*/ 37 w 115"/>
                  <a:gd name="T7" fmla="*/ 119 h 144"/>
                  <a:gd name="T8" fmla="*/ 53 w 115"/>
                  <a:gd name="T9" fmla="*/ 127 h 144"/>
                  <a:gd name="T10" fmla="*/ 63 w 115"/>
                  <a:gd name="T11" fmla="*/ 127 h 144"/>
                  <a:gd name="T12" fmla="*/ 82 w 115"/>
                  <a:gd name="T13" fmla="*/ 123 h 144"/>
                  <a:gd name="T14" fmla="*/ 90 w 115"/>
                  <a:gd name="T15" fmla="*/ 119 h 144"/>
                  <a:gd name="T16" fmla="*/ 113 w 115"/>
                  <a:gd name="T17" fmla="*/ 123 h 144"/>
                  <a:gd name="T18" fmla="*/ 102 w 115"/>
                  <a:gd name="T19" fmla="*/ 133 h 144"/>
                  <a:gd name="T20" fmla="*/ 90 w 115"/>
                  <a:gd name="T21" fmla="*/ 140 h 144"/>
                  <a:gd name="T22" fmla="*/ 61 w 115"/>
                  <a:gd name="T23" fmla="*/ 144 h 144"/>
                  <a:gd name="T24" fmla="*/ 47 w 115"/>
                  <a:gd name="T25" fmla="*/ 144 h 144"/>
                  <a:gd name="T26" fmla="*/ 26 w 115"/>
                  <a:gd name="T27" fmla="*/ 134 h 144"/>
                  <a:gd name="T28" fmla="*/ 16 w 115"/>
                  <a:gd name="T29" fmla="*/ 127 h 144"/>
                  <a:gd name="T30" fmla="*/ 4 w 115"/>
                  <a:gd name="T31" fmla="*/ 105 h 144"/>
                  <a:gd name="T32" fmla="*/ 0 w 115"/>
                  <a:gd name="T33" fmla="*/ 72 h 144"/>
                  <a:gd name="T34" fmla="*/ 0 w 115"/>
                  <a:gd name="T35" fmla="*/ 56 h 144"/>
                  <a:gd name="T36" fmla="*/ 8 w 115"/>
                  <a:gd name="T37" fmla="*/ 29 h 144"/>
                  <a:gd name="T38" fmla="*/ 16 w 115"/>
                  <a:gd name="T39" fmla="*/ 19 h 144"/>
                  <a:gd name="T40" fmla="*/ 33 w 115"/>
                  <a:gd name="T41" fmla="*/ 4 h 144"/>
                  <a:gd name="T42" fmla="*/ 57 w 115"/>
                  <a:gd name="T43" fmla="*/ 0 h 144"/>
                  <a:gd name="T44" fmla="*/ 71 w 115"/>
                  <a:gd name="T45" fmla="*/ 0 h 144"/>
                  <a:gd name="T46" fmla="*/ 92 w 115"/>
                  <a:gd name="T47" fmla="*/ 10 h 144"/>
                  <a:gd name="T48" fmla="*/ 100 w 115"/>
                  <a:gd name="T49" fmla="*/ 17 h 144"/>
                  <a:gd name="T50" fmla="*/ 112 w 115"/>
                  <a:gd name="T51" fmla="*/ 39 h 144"/>
                  <a:gd name="T52" fmla="*/ 115 w 115"/>
                  <a:gd name="T53" fmla="*/ 68 h 144"/>
                  <a:gd name="T54" fmla="*/ 20 w 115"/>
                  <a:gd name="T55" fmla="*/ 78 h 144"/>
                  <a:gd name="T56" fmla="*/ 94 w 115"/>
                  <a:gd name="T57" fmla="*/ 49 h 144"/>
                  <a:gd name="T58" fmla="*/ 90 w 115"/>
                  <a:gd name="T59" fmla="*/ 39 h 144"/>
                  <a:gd name="T60" fmla="*/ 78 w 115"/>
                  <a:gd name="T61" fmla="*/ 23 h 144"/>
                  <a:gd name="T62" fmla="*/ 69 w 115"/>
                  <a:gd name="T63" fmla="*/ 19 h 144"/>
                  <a:gd name="T64" fmla="*/ 57 w 115"/>
                  <a:gd name="T65" fmla="*/ 17 h 144"/>
                  <a:gd name="T66" fmla="*/ 37 w 115"/>
                  <a:gd name="T67" fmla="*/ 23 h 144"/>
                  <a:gd name="T68" fmla="*/ 30 w 115"/>
                  <a:gd name="T69" fmla="*/ 29 h 144"/>
                  <a:gd name="T70" fmla="*/ 24 w 115"/>
                  <a:gd name="T71" fmla="*/ 39 h 144"/>
                  <a:gd name="T72" fmla="*/ 22 w 115"/>
                  <a:gd name="T73" fmla="*/ 49 h 144"/>
                  <a:gd name="T74" fmla="*/ 96 w 115"/>
                  <a:gd name="T75" fmla="*/ 62 h 144"/>
                  <a:gd name="T76" fmla="*/ 94 w 115"/>
                  <a:gd name="T77" fmla="*/ 4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144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99"/>
                    </a:lnTo>
                    <a:lnTo>
                      <a:pt x="26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7" y="119"/>
                    </a:lnTo>
                    <a:lnTo>
                      <a:pt x="45" y="123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3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0" y="119"/>
                    </a:lnTo>
                    <a:lnTo>
                      <a:pt x="100" y="111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02" y="133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78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47" y="144"/>
                    </a:lnTo>
                    <a:lnTo>
                      <a:pt x="35" y="140"/>
                    </a:lnTo>
                    <a:lnTo>
                      <a:pt x="26" y="134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8" y="27"/>
                    </a:lnTo>
                    <a:lnTo>
                      <a:pt x="112" y="39"/>
                    </a:lnTo>
                    <a:lnTo>
                      <a:pt x="115" y="53"/>
                    </a:lnTo>
                    <a:lnTo>
                      <a:pt x="115" y="68"/>
                    </a:lnTo>
                    <a:lnTo>
                      <a:pt x="115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86" y="29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69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7" y="19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0" y="2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53"/>
              <p:cNvSpPr>
                <a:spLocks/>
              </p:cNvSpPr>
              <p:nvPr/>
            </p:nvSpPr>
            <p:spPr bwMode="auto">
              <a:xfrm>
                <a:off x="427" y="3161"/>
                <a:ext cx="112" cy="144"/>
              </a:xfrm>
              <a:custGeom>
                <a:avLst/>
                <a:gdLst>
                  <a:gd name="T0" fmla="*/ 92 w 112"/>
                  <a:gd name="T1" fmla="*/ 144 h 144"/>
                  <a:gd name="T2" fmla="*/ 92 w 112"/>
                  <a:gd name="T3" fmla="*/ 56 h 144"/>
                  <a:gd name="T4" fmla="*/ 92 w 112"/>
                  <a:gd name="T5" fmla="*/ 56 h 144"/>
                  <a:gd name="T6" fmla="*/ 90 w 112"/>
                  <a:gd name="T7" fmla="*/ 47 h 144"/>
                  <a:gd name="T8" fmla="*/ 88 w 112"/>
                  <a:gd name="T9" fmla="*/ 39 h 144"/>
                  <a:gd name="T10" fmla="*/ 86 w 112"/>
                  <a:gd name="T11" fmla="*/ 33 h 144"/>
                  <a:gd name="T12" fmla="*/ 82 w 112"/>
                  <a:gd name="T13" fmla="*/ 27 h 144"/>
                  <a:gd name="T14" fmla="*/ 82 w 112"/>
                  <a:gd name="T15" fmla="*/ 27 h 144"/>
                  <a:gd name="T16" fmla="*/ 76 w 112"/>
                  <a:gd name="T17" fmla="*/ 23 h 144"/>
                  <a:gd name="T18" fmla="*/ 71 w 112"/>
                  <a:gd name="T19" fmla="*/ 21 h 144"/>
                  <a:gd name="T20" fmla="*/ 65 w 112"/>
                  <a:gd name="T21" fmla="*/ 19 h 144"/>
                  <a:gd name="T22" fmla="*/ 57 w 112"/>
                  <a:gd name="T23" fmla="*/ 17 h 144"/>
                  <a:gd name="T24" fmla="*/ 57 w 112"/>
                  <a:gd name="T25" fmla="*/ 17 h 144"/>
                  <a:gd name="T26" fmla="*/ 49 w 112"/>
                  <a:gd name="T27" fmla="*/ 19 h 144"/>
                  <a:gd name="T28" fmla="*/ 41 w 112"/>
                  <a:gd name="T29" fmla="*/ 21 h 144"/>
                  <a:gd name="T30" fmla="*/ 35 w 112"/>
                  <a:gd name="T31" fmla="*/ 23 h 144"/>
                  <a:gd name="T32" fmla="*/ 30 w 112"/>
                  <a:gd name="T33" fmla="*/ 27 h 144"/>
                  <a:gd name="T34" fmla="*/ 30 w 112"/>
                  <a:gd name="T35" fmla="*/ 27 h 144"/>
                  <a:gd name="T36" fmla="*/ 26 w 112"/>
                  <a:gd name="T37" fmla="*/ 33 h 144"/>
                  <a:gd name="T38" fmla="*/ 24 w 112"/>
                  <a:gd name="T39" fmla="*/ 39 h 144"/>
                  <a:gd name="T40" fmla="*/ 22 w 112"/>
                  <a:gd name="T41" fmla="*/ 47 h 144"/>
                  <a:gd name="T42" fmla="*/ 22 w 112"/>
                  <a:gd name="T43" fmla="*/ 56 h 144"/>
                  <a:gd name="T44" fmla="*/ 22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2 w 112"/>
                  <a:gd name="T51" fmla="*/ 2 h 144"/>
                  <a:gd name="T52" fmla="*/ 22 w 112"/>
                  <a:gd name="T53" fmla="*/ 17 h 144"/>
                  <a:gd name="T54" fmla="*/ 22 w 112"/>
                  <a:gd name="T55" fmla="*/ 17 h 144"/>
                  <a:gd name="T56" fmla="*/ 30 w 112"/>
                  <a:gd name="T57" fmla="*/ 10 h 144"/>
                  <a:gd name="T58" fmla="*/ 39 w 112"/>
                  <a:gd name="T59" fmla="*/ 4 h 144"/>
                  <a:gd name="T60" fmla="*/ 49 w 112"/>
                  <a:gd name="T61" fmla="*/ 0 h 144"/>
                  <a:gd name="T62" fmla="*/ 61 w 112"/>
                  <a:gd name="T63" fmla="*/ 0 h 144"/>
                  <a:gd name="T64" fmla="*/ 61 w 112"/>
                  <a:gd name="T65" fmla="*/ 0 h 144"/>
                  <a:gd name="T66" fmla="*/ 73 w 112"/>
                  <a:gd name="T67" fmla="*/ 0 h 144"/>
                  <a:gd name="T68" fmla="*/ 82 w 112"/>
                  <a:gd name="T69" fmla="*/ 4 h 144"/>
                  <a:gd name="T70" fmla="*/ 90 w 112"/>
                  <a:gd name="T71" fmla="*/ 8 h 144"/>
                  <a:gd name="T72" fmla="*/ 98 w 112"/>
                  <a:gd name="T73" fmla="*/ 13 h 144"/>
                  <a:gd name="T74" fmla="*/ 98 w 112"/>
                  <a:gd name="T75" fmla="*/ 13 h 144"/>
                  <a:gd name="T76" fmla="*/ 104 w 112"/>
                  <a:gd name="T77" fmla="*/ 21 h 144"/>
                  <a:gd name="T78" fmla="*/ 108 w 112"/>
                  <a:gd name="T79" fmla="*/ 29 h 144"/>
                  <a:gd name="T80" fmla="*/ 112 w 112"/>
                  <a:gd name="T81" fmla="*/ 41 h 144"/>
                  <a:gd name="T82" fmla="*/ 112 w 112"/>
                  <a:gd name="T83" fmla="*/ 53 h 144"/>
                  <a:gd name="T84" fmla="*/ 112 w 112"/>
                  <a:gd name="T85" fmla="*/ 144 h 144"/>
                  <a:gd name="T86" fmla="*/ 92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2" y="144"/>
                    </a:moveTo>
                    <a:lnTo>
                      <a:pt x="92" y="56"/>
                    </a:lnTo>
                    <a:lnTo>
                      <a:pt x="92" y="56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6" y="23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6" y="33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4"/>
                    </a:lnTo>
                    <a:lnTo>
                      <a:pt x="9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54"/>
              <p:cNvSpPr>
                <a:spLocks/>
              </p:cNvSpPr>
              <p:nvPr/>
            </p:nvSpPr>
            <p:spPr bwMode="auto">
              <a:xfrm>
                <a:off x="566" y="3163"/>
                <a:ext cx="123" cy="142"/>
              </a:xfrm>
              <a:custGeom>
                <a:avLst/>
                <a:gdLst>
                  <a:gd name="T0" fmla="*/ 72 w 123"/>
                  <a:gd name="T1" fmla="*/ 142 h 142"/>
                  <a:gd name="T2" fmla="*/ 53 w 123"/>
                  <a:gd name="T3" fmla="*/ 142 h 142"/>
                  <a:gd name="T4" fmla="*/ 0 w 123"/>
                  <a:gd name="T5" fmla="*/ 0 h 142"/>
                  <a:gd name="T6" fmla="*/ 23 w 123"/>
                  <a:gd name="T7" fmla="*/ 0 h 142"/>
                  <a:gd name="T8" fmla="*/ 62 w 123"/>
                  <a:gd name="T9" fmla="*/ 113 h 142"/>
                  <a:gd name="T10" fmla="*/ 101 w 123"/>
                  <a:gd name="T11" fmla="*/ 0 h 142"/>
                  <a:gd name="T12" fmla="*/ 123 w 123"/>
                  <a:gd name="T13" fmla="*/ 0 h 142"/>
                  <a:gd name="T14" fmla="*/ 72 w 123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2">
                    <a:moveTo>
                      <a:pt x="72" y="142"/>
                    </a:moveTo>
                    <a:lnTo>
                      <a:pt x="53" y="14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2" y="113"/>
                    </a:lnTo>
                    <a:lnTo>
                      <a:pt x="101" y="0"/>
                    </a:lnTo>
                    <a:lnTo>
                      <a:pt x="123" y="0"/>
                    </a:lnTo>
                    <a:lnTo>
                      <a:pt x="72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55"/>
              <p:cNvSpPr>
                <a:spLocks noEditPoints="1"/>
              </p:cNvSpPr>
              <p:nvPr/>
            </p:nvSpPr>
            <p:spPr bwMode="auto">
              <a:xfrm>
                <a:off x="708" y="3161"/>
                <a:ext cx="117" cy="144"/>
              </a:xfrm>
              <a:custGeom>
                <a:avLst/>
                <a:gdLst>
                  <a:gd name="T0" fmla="*/ 20 w 117"/>
                  <a:gd name="T1" fmla="*/ 78 h 144"/>
                  <a:gd name="T2" fmla="*/ 24 w 117"/>
                  <a:gd name="T3" fmla="*/ 99 h 144"/>
                  <a:gd name="T4" fmla="*/ 32 w 117"/>
                  <a:gd name="T5" fmla="*/ 115 h 144"/>
                  <a:gd name="T6" fmla="*/ 37 w 117"/>
                  <a:gd name="T7" fmla="*/ 119 h 144"/>
                  <a:gd name="T8" fmla="*/ 53 w 117"/>
                  <a:gd name="T9" fmla="*/ 127 h 144"/>
                  <a:gd name="T10" fmla="*/ 63 w 117"/>
                  <a:gd name="T11" fmla="*/ 127 h 144"/>
                  <a:gd name="T12" fmla="*/ 82 w 117"/>
                  <a:gd name="T13" fmla="*/ 123 h 144"/>
                  <a:gd name="T14" fmla="*/ 92 w 117"/>
                  <a:gd name="T15" fmla="*/ 119 h 144"/>
                  <a:gd name="T16" fmla="*/ 113 w 117"/>
                  <a:gd name="T17" fmla="*/ 123 h 144"/>
                  <a:gd name="T18" fmla="*/ 102 w 117"/>
                  <a:gd name="T19" fmla="*/ 133 h 144"/>
                  <a:gd name="T20" fmla="*/ 90 w 117"/>
                  <a:gd name="T21" fmla="*/ 140 h 144"/>
                  <a:gd name="T22" fmla="*/ 63 w 117"/>
                  <a:gd name="T23" fmla="*/ 144 h 144"/>
                  <a:gd name="T24" fmla="*/ 49 w 117"/>
                  <a:gd name="T25" fmla="*/ 144 h 144"/>
                  <a:gd name="T26" fmla="*/ 26 w 117"/>
                  <a:gd name="T27" fmla="*/ 134 h 144"/>
                  <a:gd name="T28" fmla="*/ 16 w 117"/>
                  <a:gd name="T29" fmla="*/ 127 h 144"/>
                  <a:gd name="T30" fmla="*/ 4 w 117"/>
                  <a:gd name="T31" fmla="*/ 105 h 144"/>
                  <a:gd name="T32" fmla="*/ 0 w 117"/>
                  <a:gd name="T33" fmla="*/ 72 h 144"/>
                  <a:gd name="T34" fmla="*/ 0 w 117"/>
                  <a:gd name="T35" fmla="*/ 56 h 144"/>
                  <a:gd name="T36" fmla="*/ 8 w 117"/>
                  <a:gd name="T37" fmla="*/ 29 h 144"/>
                  <a:gd name="T38" fmla="*/ 16 w 117"/>
                  <a:gd name="T39" fmla="*/ 19 h 144"/>
                  <a:gd name="T40" fmla="*/ 33 w 117"/>
                  <a:gd name="T41" fmla="*/ 4 h 144"/>
                  <a:gd name="T42" fmla="*/ 59 w 117"/>
                  <a:gd name="T43" fmla="*/ 0 h 144"/>
                  <a:gd name="T44" fmla="*/ 71 w 117"/>
                  <a:gd name="T45" fmla="*/ 0 h 144"/>
                  <a:gd name="T46" fmla="*/ 92 w 117"/>
                  <a:gd name="T47" fmla="*/ 10 h 144"/>
                  <a:gd name="T48" fmla="*/ 102 w 117"/>
                  <a:gd name="T49" fmla="*/ 17 h 144"/>
                  <a:gd name="T50" fmla="*/ 113 w 117"/>
                  <a:gd name="T51" fmla="*/ 39 h 144"/>
                  <a:gd name="T52" fmla="*/ 117 w 117"/>
                  <a:gd name="T53" fmla="*/ 68 h 144"/>
                  <a:gd name="T54" fmla="*/ 20 w 117"/>
                  <a:gd name="T55" fmla="*/ 78 h 144"/>
                  <a:gd name="T56" fmla="*/ 94 w 117"/>
                  <a:gd name="T57" fmla="*/ 49 h 144"/>
                  <a:gd name="T58" fmla="*/ 92 w 117"/>
                  <a:gd name="T59" fmla="*/ 39 h 144"/>
                  <a:gd name="T60" fmla="*/ 78 w 117"/>
                  <a:gd name="T61" fmla="*/ 23 h 144"/>
                  <a:gd name="T62" fmla="*/ 69 w 117"/>
                  <a:gd name="T63" fmla="*/ 19 h 144"/>
                  <a:gd name="T64" fmla="*/ 59 w 117"/>
                  <a:gd name="T65" fmla="*/ 17 h 144"/>
                  <a:gd name="T66" fmla="*/ 37 w 117"/>
                  <a:gd name="T67" fmla="*/ 23 h 144"/>
                  <a:gd name="T68" fmla="*/ 30 w 117"/>
                  <a:gd name="T69" fmla="*/ 29 h 144"/>
                  <a:gd name="T70" fmla="*/ 26 w 117"/>
                  <a:gd name="T71" fmla="*/ 39 h 144"/>
                  <a:gd name="T72" fmla="*/ 22 w 117"/>
                  <a:gd name="T73" fmla="*/ 49 h 144"/>
                  <a:gd name="T74" fmla="*/ 96 w 117"/>
                  <a:gd name="T75" fmla="*/ 62 h 144"/>
                  <a:gd name="T76" fmla="*/ 94 w 117"/>
                  <a:gd name="T77" fmla="*/ 4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4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99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7" y="119"/>
                    </a:lnTo>
                    <a:lnTo>
                      <a:pt x="45" y="123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4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02" y="133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78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49" y="144"/>
                    </a:lnTo>
                    <a:lnTo>
                      <a:pt x="35" y="140"/>
                    </a:lnTo>
                    <a:lnTo>
                      <a:pt x="26" y="134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27"/>
                    </a:lnTo>
                    <a:lnTo>
                      <a:pt x="113" y="39"/>
                    </a:lnTo>
                    <a:lnTo>
                      <a:pt x="115" y="53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6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7" y="19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56"/>
              <p:cNvSpPr>
                <a:spLocks/>
              </p:cNvSpPr>
              <p:nvPr/>
            </p:nvSpPr>
            <p:spPr bwMode="auto">
              <a:xfrm>
                <a:off x="868" y="3161"/>
                <a:ext cx="112" cy="144"/>
              </a:xfrm>
              <a:custGeom>
                <a:avLst/>
                <a:gdLst>
                  <a:gd name="T0" fmla="*/ 92 w 112"/>
                  <a:gd name="T1" fmla="*/ 144 h 144"/>
                  <a:gd name="T2" fmla="*/ 92 w 112"/>
                  <a:gd name="T3" fmla="*/ 56 h 144"/>
                  <a:gd name="T4" fmla="*/ 92 w 112"/>
                  <a:gd name="T5" fmla="*/ 56 h 144"/>
                  <a:gd name="T6" fmla="*/ 90 w 112"/>
                  <a:gd name="T7" fmla="*/ 47 h 144"/>
                  <a:gd name="T8" fmla="*/ 90 w 112"/>
                  <a:gd name="T9" fmla="*/ 39 h 144"/>
                  <a:gd name="T10" fmla="*/ 86 w 112"/>
                  <a:gd name="T11" fmla="*/ 33 h 144"/>
                  <a:gd name="T12" fmla="*/ 82 w 112"/>
                  <a:gd name="T13" fmla="*/ 27 h 144"/>
                  <a:gd name="T14" fmla="*/ 82 w 112"/>
                  <a:gd name="T15" fmla="*/ 27 h 144"/>
                  <a:gd name="T16" fmla="*/ 76 w 112"/>
                  <a:gd name="T17" fmla="*/ 23 h 144"/>
                  <a:gd name="T18" fmla="*/ 71 w 112"/>
                  <a:gd name="T19" fmla="*/ 21 h 144"/>
                  <a:gd name="T20" fmla="*/ 65 w 112"/>
                  <a:gd name="T21" fmla="*/ 19 h 144"/>
                  <a:gd name="T22" fmla="*/ 57 w 112"/>
                  <a:gd name="T23" fmla="*/ 17 h 144"/>
                  <a:gd name="T24" fmla="*/ 57 w 112"/>
                  <a:gd name="T25" fmla="*/ 17 h 144"/>
                  <a:gd name="T26" fmla="*/ 49 w 112"/>
                  <a:gd name="T27" fmla="*/ 19 h 144"/>
                  <a:gd name="T28" fmla="*/ 41 w 112"/>
                  <a:gd name="T29" fmla="*/ 21 h 144"/>
                  <a:gd name="T30" fmla="*/ 35 w 112"/>
                  <a:gd name="T31" fmla="*/ 23 h 144"/>
                  <a:gd name="T32" fmla="*/ 32 w 112"/>
                  <a:gd name="T33" fmla="*/ 27 h 144"/>
                  <a:gd name="T34" fmla="*/ 32 w 112"/>
                  <a:gd name="T35" fmla="*/ 27 h 144"/>
                  <a:gd name="T36" fmla="*/ 28 w 112"/>
                  <a:gd name="T37" fmla="*/ 33 h 144"/>
                  <a:gd name="T38" fmla="*/ 24 w 112"/>
                  <a:gd name="T39" fmla="*/ 39 h 144"/>
                  <a:gd name="T40" fmla="*/ 22 w 112"/>
                  <a:gd name="T41" fmla="*/ 47 h 144"/>
                  <a:gd name="T42" fmla="*/ 22 w 112"/>
                  <a:gd name="T43" fmla="*/ 56 h 144"/>
                  <a:gd name="T44" fmla="*/ 22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2 w 112"/>
                  <a:gd name="T51" fmla="*/ 2 h 144"/>
                  <a:gd name="T52" fmla="*/ 22 w 112"/>
                  <a:gd name="T53" fmla="*/ 17 h 144"/>
                  <a:gd name="T54" fmla="*/ 22 w 112"/>
                  <a:gd name="T55" fmla="*/ 17 h 144"/>
                  <a:gd name="T56" fmla="*/ 30 w 112"/>
                  <a:gd name="T57" fmla="*/ 10 h 144"/>
                  <a:gd name="T58" fmla="*/ 39 w 112"/>
                  <a:gd name="T59" fmla="*/ 4 h 144"/>
                  <a:gd name="T60" fmla="*/ 49 w 112"/>
                  <a:gd name="T61" fmla="*/ 0 h 144"/>
                  <a:gd name="T62" fmla="*/ 61 w 112"/>
                  <a:gd name="T63" fmla="*/ 0 h 144"/>
                  <a:gd name="T64" fmla="*/ 61 w 112"/>
                  <a:gd name="T65" fmla="*/ 0 h 144"/>
                  <a:gd name="T66" fmla="*/ 72 w 112"/>
                  <a:gd name="T67" fmla="*/ 0 h 144"/>
                  <a:gd name="T68" fmla="*/ 82 w 112"/>
                  <a:gd name="T69" fmla="*/ 4 h 144"/>
                  <a:gd name="T70" fmla="*/ 90 w 112"/>
                  <a:gd name="T71" fmla="*/ 8 h 144"/>
                  <a:gd name="T72" fmla="*/ 98 w 112"/>
                  <a:gd name="T73" fmla="*/ 13 h 144"/>
                  <a:gd name="T74" fmla="*/ 98 w 112"/>
                  <a:gd name="T75" fmla="*/ 13 h 144"/>
                  <a:gd name="T76" fmla="*/ 104 w 112"/>
                  <a:gd name="T77" fmla="*/ 21 h 144"/>
                  <a:gd name="T78" fmla="*/ 110 w 112"/>
                  <a:gd name="T79" fmla="*/ 29 h 144"/>
                  <a:gd name="T80" fmla="*/ 112 w 112"/>
                  <a:gd name="T81" fmla="*/ 41 h 144"/>
                  <a:gd name="T82" fmla="*/ 112 w 112"/>
                  <a:gd name="T83" fmla="*/ 53 h 144"/>
                  <a:gd name="T84" fmla="*/ 112 w 112"/>
                  <a:gd name="T85" fmla="*/ 144 h 144"/>
                  <a:gd name="T86" fmla="*/ 92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2" y="144"/>
                    </a:moveTo>
                    <a:lnTo>
                      <a:pt x="92" y="56"/>
                    </a:lnTo>
                    <a:lnTo>
                      <a:pt x="92" y="56"/>
                    </a:lnTo>
                    <a:lnTo>
                      <a:pt x="90" y="47"/>
                    </a:lnTo>
                    <a:lnTo>
                      <a:pt x="90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6" y="23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3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4"/>
                    </a:lnTo>
                    <a:lnTo>
                      <a:pt x="9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57"/>
              <p:cNvSpPr>
                <a:spLocks noEditPoints="1"/>
              </p:cNvSpPr>
              <p:nvPr/>
            </p:nvSpPr>
            <p:spPr bwMode="auto">
              <a:xfrm>
                <a:off x="1030" y="3098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0 w 24"/>
                  <a:gd name="T11" fmla="*/ 207 h 207"/>
                  <a:gd name="T12" fmla="*/ 0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0" y="207"/>
                    </a:moveTo>
                    <a:lnTo>
                      <a:pt x="0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58"/>
              <p:cNvSpPr>
                <a:spLocks noEditPoints="1"/>
              </p:cNvSpPr>
              <p:nvPr/>
            </p:nvSpPr>
            <p:spPr bwMode="auto">
              <a:xfrm>
                <a:off x="1097" y="3098"/>
                <a:ext cx="113" cy="207"/>
              </a:xfrm>
              <a:custGeom>
                <a:avLst/>
                <a:gdLst>
                  <a:gd name="T0" fmla="*/ 91 w 113"/>
                  <a:gd name="T1" fmla="*/ 190 h 207"/>
                  <a:gd name="T2" fmla="*/ 83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1 w 113"/>
                  <a:gd name="T9" fmla="*/ 207 h 207"/>
                  <a:gd name="T10" fmla="*/ 31 w 113"/>
                  <a:gd name="T11" fmla="*/ 205 h 207"/>
                  <a:gd name="T12" fmla="*/ 17 w 113"/>
                  <a:gd name="T13" fmla="*/ 196 h 207"/>
                  <a:gd name="T14" fmla="*/ 9 w 113"/>
                  <a:gd name="T15" fmla="*/ 184 h 207"/>
                  <a:gd name="T16" fmla="*/ 3 w 113"/>
                  <a:gd name="T17" fmla="*/ 170 h 207"/>
                  <a:gd name="T18" fmla="*/ 0 w 113"/>
                  <a:gd name="T19" fmla="*/ 135 h 207"/>
                  <a:gd name="T20" fmla="*/ 0 w 113"/>
                  <a:gd name="T21" fmla="*/ 117 h 207"/>
                  <a:gd name="T22" fmla="*/ 3 w 113"/>
                  <a:gd name="T23" fmla="*/ 100 h 207"/>
                  <a:gd name="T24" fmla="*/ 17 w 113"/>
                  <a:gd name="T25" fmla="*/ 75 h 207"/>
                  <a:gd name="T26" fmla="*/ 23 w 113"/>
                  <a:gd name="T27" fmla="*/ 71 h 207"/>
                  <a:gd name="T28" fmla="*/ 31 w 113"/>
                  <a:gd name="T29" fmla="*/ 67 h 207"/>
                  <a:gd name="T30" fmla="*/ 52 w 113"/>
                  <a:gd name="T31" fmla="*/ 63 h 207"/>
                  <a:gd name="T32" fmla="*/ 64 w 113"/>
                  <a:gd name="T33" fmla="*/ 63 h 207"/>
                  <a:gd name="T34" fmla="*/ 74 w 113"/>
                  <a:gd name="T35" fmla="*/ 67 h 207"/>
                  <a:gd name="T36" fmla="*/ 91 w 113"/>
                  <a:gd name="T37" fmla="*/ 80 h 207"/>
                  <a:gd name="T38" fmla="*/ 113 w 113"/>
                  <a:gd name="T39" fmla="*/ 0 h 207"/>
                  <a:gd name="T40" fmla="*/ 91 w 113"/>
                  <a:gd name="T41" fmla="*/ 207 h 207"/>
                  <a:gd name="T42" fmla="*/ 89 w 113"/>
                  <a:gd name="T43" fmla="*/ 114 h 207"/>
                  <a:gd name="T44" fmla="*/ 85 w 113"/>
                  <a:gd name="T45" fmla="*/ 98 h 207"/>
                  <a:gd name="T46" fmla="*/ 80 w 113"/>
                  <a:gd name="T47" fmla="*/ 90 h 207"/>
                  <a:gd name="T48" fmla="*/ 74 w 113"/>
                  <a:gd name="T49" fmla="*/ 86 h 207"/>
                  <a:gd name="T50" fmla="*/ 56 w 113"/>
                  <a:gd name="T51" fmla="*/ 80 h 207"/>
                  <a:gd name="T52" fmla="*/ 46 w 113"/>
                  <a:gd name="T53" fmla="*/ 82 h 207"/>
                  <a:gd name="T54" fmla="*/ 39 w 113"/>
                  <a:gd name="T55" fmla="*/ 86 h 207"/>
                  <a:gd name="T56" fmla="*/ 27 w 113"/>
                  <a:gd name="T57" fmla="*/ 98 h 207"/>
                  <a:gd name="T58" fmla="*/ 23 w 113"/>
                  <a:gd name="T59" fmla="*/ 106 h 207"/>
                  <a:gd name="T60" fmla="*/ 21 w 113"/>
                  <a:gd name="T61" fmla="*/ 114 h 207"/>
                  <a:gd name="T62" fmla="*/ 21 w 113"/>
                  <a:gd name="T63" fmla="*/ 135 h 207"/>
                  <a:gd name="T64" fmla="*/ 21 w 113"/>
                  <a:gd name="T65" fmla="*/ 157 h 207"/>
                  <a:gd name="T66" fmla="*/ 27 w 113"/>
                  <a:gd name="T67" fmla="*/ 174 h 207"/>
                  <a:gd name="T68" fmla="*/ 31 w 113"/>
                  <a:gd name="T69" fmla="*/ 180 h 207"/>
                  <a:gd name="T70" fmla="*/ 39 w 113"/>
                  <a:gd name="T71" fmla="*/ 186 h 207"/>
                  <a:gd name="T72" fmla="*/ 56 w 113"/>
                  <a:gd name="T73" fmla="*/ 190 h 207"/>
                  <a:gd name="T74" fmla="*/ 66 w 113"/>
                  <a:gd name="T75" fmla="*/ 188 h 207"/>
                  <a:gd name="T76" fmla="*/ 74 w 113"/>
                  <a:gd name="T77" fmla="*/ 186 h 207"/>
                  <a:gd name="T78" fmla="*/ 85 w 113"/>
                  <a:gd name="T79" fmla="*/ 174 h 207"/>
                  <a:gd name="T80" fmla="*/ 87 w 113"/>
                  <a:gd name="T81" fmla="*/ 166 h 207"/>
                  <a:gd name="T82" fmla="*/ 89 w 113"/>
                  <a:gd name="T83" fmla="*/ 157 h 207"/>
                  <a:gd name="T84" fmla="*/ 91 w 113"/>
                  <a:gd name="T85" fmla="*/ 135 h 207"/>
                  <a:gd name="T86" fmla="*/ 89 w 113"/>
                  <a:gd name="T87" fmla="*/ 11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1" y="207"/>
                    </a:moveTo>
                    <a:lnTo>
                      <a:pt x="91" y="190"/>
                    </a:lnTo>
                    <a:lnTo>
                      <a:pt x="91" y="190"/>
                    </a:lnTo>
                    <a:lnTo>
                      <a:pt x="83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1" y="207"/>
                    </a:lnTo>
                    <a:lnTo>
                      <a:pt x="31" y="205"/>
                    </a:lnTo>
                    <a:lnTo>
                      <a:pt x="31" y="205"/>
                    </a:lnTo>
                    <a:lnTo>
                      <a:pt x="23" y="201"/>
                    </a:lnTo>
                    <a:lnTo>
                      <a:pt x="17" y="196"/>
                    </a:lnTo>
                    <a:lnTo>
                      <a:pt x="17" y="196"/>
                    </a:lnTo>
                    <a:lnTo>
                      <a:pt x="9" y="184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0" y="15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17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9" y="86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23" y="71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41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64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83" y="73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7"/>
                    </a:lnTo>
                    <a:lnTo>
                      <a:pt x="91" y="207"/>
                    </a:lnTo>
                    <a:close/>
                    <a:moveTo>
                      <a:pt x="89" y="114"/>
                    </a:moveTo>
                    <a:lnTo>
                      <a:pt x="89" y="114"/>
                    </a:lnTo>
                    <a:lnTo>
                      <a:pt x="87" y="106"/>
                    </a:lnTo>
                    <a:lnTo>
                      <a:pt x="85" y="98"/>
                    </a:lnTo>
                    <a:lnTo>
                      <a:pt x="85" y="98"/>
                    </a:lnTo>
                    <a:lnTo>
                      <a:pt x="80" y="90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6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1" y="90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3" y="106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3" y="166"/>
                    </a:lnTo>
                    <a:lnTo>
                      <a:pt x="27" y="174"/>
                    </a:lnTo>
                    <a:lnTo>
                      <a:pt x="27" y="174"/>
                    </a:lnTo>
                    <a:lnTo>
                      <a:pt x="31" y="180"/>
                    </a:lnTo>
                    <a:lnTo>
                      <a:pt x="39" y="186"/>
                    </a:lnTo>
                    <a:lnTo>
                      <a:pt x="39" y="186"/>
                    </a:lnTo>
                    <a:lnTo>
                      <a:pt x="46" y="188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66" y="188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80" y="180"/>
                    </a:lnTo>
                    <a:lnTo>
                      <a:pt x="85" y="174"/>
                    </a:lnTo>
                    <a:lnTo>
                      <a:pt x="85" y="174"/>
                    </a:lnTo>
                    <a:lnTo>
                      <a:pt x="87" y="166"/>
                    </a:lnTo>
                    <a:lnTo>
                      <a:pt x="89" y="157"/>
                    </a:lnTo>
                    <a:lnTo>
                      <a:pt x="89" y="157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89" y="114"/>
                    </a:lnTo>
                    <a:lnTo>
                      <a:pt x="89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59"/>
              <p:cNvSpPr>
                <a:spLocks noEditPoints="1"/>
              </p:cNvSpPr>
              <p:nvPr/>
            </p:nvSpPr>
            <p:spPr bwMode="auto">
              <a:xfrm>
                <a:off x="1255" y="3161"/>
                <a:ext cx="115" cy="144"/>
              </a:xfrm>
              <a:custGeom>
                <a:avLst/>
                <a:gdLst>
                  <a:gd name="T0" fmla="*/ 111 w 115"/>
                  <a:gd name="T1" fmla="*/ 105 h 144"/>
                  <a:gd name="T2" fmla="*/ 97 w 115"/>
                  <a:gd name="T3" fmla="*/ 129 h 144"/>
                  <a:gd name="T4" fmla="*/ 89 w 115"/>
                  <a:gd name="T5" fmla="*/ 136 h 144"/>
                  <a:gd name="T6" fmla="*/ 68 w 115"/>
                  <a:gd name="T7" fmla="*/ 144 h 144"/>
                  <a:gd name="T8" fmla="*/ 56 w 115"/>
                  <a:gd name="T9" fmla="*/ 144 h 144"/>
                  <a:gd name="T10" fmla="*/ 35 w 115"/>
                  <a:gd name="T11" fmla="*/ 140 h 144"/>
                  <a:gd name="T12" fmla="*/ 15 w 115"/>
                  <a:gd name="T13" fmla="*/ 129 h 144"/>
                  <a:gd name="T14" fmla="*/ 7 w 115"/>
                  <a:gd name="T15" fmla="*/ 117 h 144"/>
                  <a:gd name="T16" fmla="*/ 2 w 115"/>
                  <a:gd name="T17" fmla="*/ 105 h 144"/>
                  <a:gd name="T18" fmla="*/ 0 w 115"/>
                  <a:gd name="T19" fmla="*/ 72 h 144"/>
                  <a:gd name="T20" fmla="*/ 0 w 115"/>
                  <a:gd name="T21" fmla="*/ 54 h 144"/>
                  <a:gd name="T22" fmla="*/ 2 w 115"/>
                  <a:gd name="T23" fmla="*/ 39 h 144"/>
                  <a:gd name="T24" fmla="*/ 15 w 115"/>
                  <a:gd name="T25" fmla="*/ 15 h 144"/>
                  <a:gd name="T26" fmla="*/ 25 w 115"/>
                  <a:gd name="T27" fmla="*/ 10 h 144"/>
                  <a:gd name="T28" fmla="*/ 45 w 115"/>
                  <a:gd name="T29" fmla="*/ 0 h 144"/>
                  <a:gd name="T30" fmla="*/ 56 w 115"/>
                  <a:gd name="T31" fmla="*/ 0 h 144"/>
                  <a:gd name="T32" fmla="*/ 80 w 115"/>
                  <a:gd name="T33" fmla="*/ 4 h 144"/>
                  <a:gd name="T34" fmla="*/ 97 w 115"/>
                  <a:gd name="T35" fmla="*/ 15 h 144"/>
                  <a:gd name="T36" fmla="*/ 105 w 115"/>
                  <a:gd name="T37" fmla="*/ 27 h 144"/>
                  <a:gd name="T38" fmla="*/ 111 w 115"/>
                  <a:gd name="T39" fmla="*/ 39 h 144"/>
                  <a:gd name="T40" fmla="*/ 115 w 115"/>
                  <a:gd name="T41" fmla="*/ 72 h 144"/>
                  <a:gd name="T42" fmla="*/ 115 w 115"/>
                  <a:gd name="T43" fmla="*/ 90 h 144"/>
                  <a:gd name="T44" fmla="*/ 111 w 115"/>
                  <a:gd name="T45" fmla="*/ 105 h 144"/>
                  <a:gd name="T46" fmla="*/ 91 w 115"/>
                  <a:gd name="T47" fmla="*/ 47 h 144"/>
                  <a:gd name="T48" fmla="*/ 84 w 115"/>
                  <a:gd name="T49" fmla="*/ 29 h 144"/>
                  <a:gd name="T50" fmla="*/ 78 w 115"/>
                  <a:gd name="T51" fmla="*/ 23 h 144"/>
                  <a:gd name="T52" fmla="*/ 64 w 115"/>
                  <a:gd name="T53" fmla="*/ 19 h 144"/>
                  <a:gd name="T54" fmla="*/ 56 w 115"/>
                  <a:gd name="T55" fmla="*/ 17 h 144"/>
                  <a:gd name="T56" fmla="*/ 43 w 115"/>
                  <a:gd name="T57" fmla="*/ 21 h 144"/>
                  <a:gd name="T58" fmla="*/ 31 w 115"/>
                  <a:gd name="T59" fmla="*/ 29 h 144"/>
                  <a:gd name="T60" fmla="*/ 25 w 115"/>
                  <a:gd name="T61" fmla="*/ 37 h 144"/>
                  <a:gd name="T62" fmla="*/ 21 w 115"/>
                  <a:gd name="T63" fmla="*/ 47 h 144"/>
                  <a:gd name="T64" fmla="*/ 19 w 115"/>
                  <a:gd name="T65" fmla="*/ 72 h 144"/>
                  <a:gd name="T66" fmla="*/ 19 w 115"/>
                  <a:gd name="T67" fmla="*/ 86 h 144"/>
                  <a:gd name="T68" fmla="*/ 21 w 115"/>
                  <a:gd name="T69" fmla="*/ 97 h 144"/>
                  <a:gd name="T70" fmla="*/ 31 w 115"/>
                  <a:gd name="T71" fmla="*/ 117 h 144"/>
                  <a:gd name="T72" fmla="*/ 37 w 115"/>
                  <a:gd name="T73" fmla="*/ 121 h 144"/>
                  <a:gd name="T74" fmla="*/ 50 w 115"/>
                  <a:gd name="T75" fmla="*/ 127 h 144"/>
                  <a:gd name="T76" fmla="*/ 56 w 115"/>
                  <a:gd name="T77" fmla="*/ 127 h 144"/>
                  <a:gd name="T78" fmla="*/ 72 w 115"/>
                  <a:gd name="T79" fmla="*/ 125 h 144"/>
                  <a:gd name="T80" fmla="*/ 84 w 115"/>
                  <a:gd name="T81" fmla="*/ 117 h 144"/>
                  <a:gd name="T82" fmla="*/ 89 w 115"/>
                  <a:gd name="T83" fmla="*/ 109 h 144"/>
                  <a:gd name="T84" fmla="*/ 91 w 115"/>
                  <a:gd name="T85" fmla="*/ 97 h 144"/>
                  <a:gd name="T86" fmla="*/ 93 w 115"/>
                  <a:gd name="T87" fmla="*/ 72 h 144"/>
                  <a:gd name="T88" fmla="*/ 93 w 115"/>
                  <a:gd name="T89" fmla="*/ 58 h 144"/>
                  <a:gd name="T90" fmla="*/ 91 w 115"/>
                  <a:gd name="T91" fmla="*/ 4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4">
                    <a:moveTo>
                      <a:pt x="111" y="105"/>
                    </a:moveTo>
                    <a:lnTo>
                      <a:pt x="111" y="105"/>
                    </a:lnTo>
                    <a:lnTo>
                      <a:pt x="105" y="117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89" y="136"/>
                    </a:lnTo>
                    <a:lnTo>
                      <a:pt x="80" y="140"/>
                    </a:lnTo>
                    <a:lnTo>
                      <a:pt x="68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45" y="144"/>
                    </a:lnTo>
                    <a:lnTo>
                      <a:pt x="35" y="140"/>
                    </a:lnTo>
                    <a:lnTo>
                      <a:pt x="25" y="136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7" y="117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9" y="10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105" y="27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5" y="54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90"/>
                    </a:lnTo>
                    <a:lnTo>
                      <a:pt x="111" y="105"/>
                    </a:lnTo>
                    <a:lnTo>
                      <a:pt x="111" y="105"/>
                    </a:lnTo>
                    <a:close/>
                    <a:moveTo>
                      <a:pt x="91" y="47"/>
                    </a:moveTo>
                    <a:lnTo>
                      <a:pt x="91" y="47"/>
                    </a:lnTo>
                    <a:lnTo>
                      <a:pt x="89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3"/>
                    </a:lnTo>
                    <a:lnTo>
                      <a:pt x="72" y="21"/>
                    </a:lnTo>
                    <a:lnTo>
                      <a:pt x="64" y="19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0" y="19"/>
                    </a:lnTo>
                    <a:lnTo>
                      <a:pt x="43" y="21"/>
                    </a:lnTo>
                    <a:lnTo>
                      <a:pt x="37" y="23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5" y="3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9" y="58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86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5" y="109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7" y="121"/>
                    </a:lnTo>
                    <a:lnTo>
                      <a:pt x="43" y="125"/>
                    </a:lnTo>
                    <a:lnTo>
                      <a:pt x="50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64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89" y="109"/>
                    </a:lnTo>
                    <a:lnTo>
                      <a:pt x="91" y="97"/>
                    </a:lnTo>
                    <a:lnTo>
                      <a:pt x="91" y="97"/>
                    </a:lnTo>
                    <a:lnTo>
                      <a:pt x="93" y="86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58"/>
                    </a:lnTo>
                    <a:lnTo>
                      <a:pt x="91" y="47"/>
                    </a:lnTo>
                    <a:lnTo>
                      <a:pt x="9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60"/>
              <p:cNvSpPr>
                <a:spLocks/>
              </p:cNvSpPr>
              <p:nvPr/>
            </p:nvSpPr>
            <p:spPr bwMode="auto">
              <a:xfrm>
                <a:off x="74" y="2745"/>
                <a:ext cx="53" cy="78"/>
              </a:xfrm>
              <a:custGeom>
                <a:avLst/>
                <a:gdLst>
                  <a:gd name="T0" fmla="*/ 45 w 53"/>
                  <a:gd name="T1" fmla="*/ 72 h 78"/>
                  <a:gd name="T2" fmla="*/ 27 w 53"/>
                  <a:gd name="T3" fmla="*/ 78 h 78"/>
                  <a:gd name="T4" fmla="*/ 18 w 53"/>
                  <a:gd name="T5" fmla="*/ 78 h 78"/>
                  <a:gd name="T6" fmla="*/ 12 w 53"/>
                  <a:gd name="T7" fmla="*/ 76 h 78"/>
                  <a:gd name="T8" fmla="*/ 0 w 53"/>
                  <a:gd name="T9" fmla="*/ 69 h 78"/>
                  <a:gd name="T10" fmla="*/ 6 w 53"/>
                  <a:gd name="T11" fmla="*/ 63 h 78"/>
                  <a:gd name="T12" fmla="*/ 16 w 53"/>
                  <a:gd name="T13" fmla="*/ 69 h 78"/>
                  <a:gd name="T14" fmla="*/ 27 w 53"/>
                  <a:gd name="T15" fmla="*/ 70 h 78"/>
                  <a:gd name="T16" fmla="*/ 35 w 53"/>
                  <a:gd name="T17" fmla="*/ 70 h 78"/>
                  <a:gd name="T18" fmla="*/ 39 w 53"/>
                  <a:gd name="T19" fmla="*/ 67 h 78"/>
                  <a:gd name="T20" fmla="*/ 45 w 53"/>
                  <a:gd name="T21" fmla="*/ 57 h 78"/>
                  <a:gd name="T22" fmla="*/ 43 w 53"/>
                  <a:gd name="T23" fmla="*/ 51 h 78"/>
                  <a:gd name="T24" fmla="*/ 41 w 53"/>
                  <a:gd name="T25" fmla="*/ 47 h 78"/>
                  <a:gd name="T26" fmla="*/ 37 w 53"/>
                  <a:gd name="T27" fmla="*/ 45 h 78"/>
                  <a:gd name="T28" fmla="*/ 27 w 53"/>
                  <a:gd name="T29" fmla="*/ 43 h 78"/>
                  <a:gd name="T30" fmla="*/ 22 w 53"/>
                  <a:gd name="T31" fmla="*/ 41 h 78"/>
                  <a:gd name="T32" fmla="*/ 8 w 53"/>
                  <a:gd name="T33" fmla="*/ 35 h 78"/>
                  <a:gd name="T34" fmla="*/ 4 w 53"/>
                  <a:gd name="T35" fmla="*/ 29 h 78"/>
                  <a:gd name="T36" fmla="*/ 2 w 53"/>
                  <a:gd name="T37" fmla="*/ 22 h 78"/>
                  <a:gd name="T38" fmla="*/ 8 w 53"/>
                  <a:gd name="T39" fmla="*/ 6 h 78"/>
                  <a:gd name="T40" fmla="*/ 16 w 53"/>
                  <a:gd name="T41" fmla="*/ 2 h 78"/>
                  <a:gd name="T42" fmla="*/ 27 w 53"/>
                  <a:gd name="T43" fmla="*/ 0 h 78"/>
                  <a:gd name="T44" fmla="*/ 39 w 53"/>
                  <a:gd name="T45" fmla="*/ 2 h 78"/>
                  <a:gd name="T46" fmla="*/ 49 w 53"/>
                  <a:gd name="T47" fmla="*/ 8 h 78"/>
                  <a:gd name="T48" fmla="*/ 45 w 53"/>
                  <a:gd name="T49" fmla="*/ 14 h 78"/>
                  <a:gd name="T50" fmla="*/ 37 w 53"/>
                  <a:gd name="T51" fmla="*/ 8 h 78"/>
                  <a:gd name="T52" fmla="*/ 27 w 53"/>
                  <a:gd name="T53" fmla="*/ 8 h 78"/>
                  <a:gd name="T54" fmla="*/ 14 w 53"/>
                  <a:gd name="T55" fmla="*/ 12 h 78"/>
                  <a:gd name="T56" fmla="*/ 12 w 53"/>
                  <a:gd name="T57" fmla="*/ 16 h 78"/>
                  <a:gd name="T58" fmla="*/ 10 w 53"/>
                  <a:gd name="T59" fmla="*/ 22 h 78"/>
                  <a:gd name="T60" fmla="*/ 14 w 53"/>
                  <a:gd name="T61" fmla="*/ 29 h 78"/>
                  <a:gd name="T62" fmla="*/ 18 w 53"/>
                  <a:gd name="T63" fmla="*/ 33 h 78"/>
                  <a:gd name="T64" fmla="*/ 24 w 53"/>
                  <a:gd name="T65" fmla="*/ 35 h 78"/>
                  <a:gd name="T66" fmla="*/ 33 w 53"/>
                  <a:gd name="T67" fmla="*/ 35 h 78"/>
                  <a:gd name="T68" fmla="*/ 41 w 53"/>
                  <a:gd name="T69" fmla="*/ 37 h 78"/>
                  <a:gd name="T70" fmla="*/ 47 w 53"/>
                  <a:gd name="T71" fmla="*/ 41 h 78"/>
                  <a:gd name="T72" fmla="*/ 51 w 53"/>
                  <a:gd name="T73" fmla="*/ 47 h 78"/>
                  <a:gd name="T74" fmla="*/ 53 w 53"/>
                  <a:gd name="T75" fmla="*/ 57 h 78"/>
                  <a:gd name="T76" fmla="*/ 45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5" y="72"/>
                    </a:moveTo>
                    <a:lnTo>
                      <a:pt x="45" y="72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18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0" y="6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0" y="67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35" y="70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43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4" y="39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4" y="29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24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1" y="4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5"/>
                    </a:lnTo>
                    <a:lnTo>
                      <a:pt x="45" y="72"/>
                    </a:lnTo>
                    <a:lnTo>
                      <a:pt x="4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61"/>
              <p:cNvSpPr>
                <a:spLocks noEditPoints="1"/>
              </p:cNvSpPr>
              <p:nvPr/>
            </p:nvSpPr>
            <p:spPr bwMode="auto">
              <a:xfrm>
                <a:off x="140" y="2769"/>
                <a:ext cx="43" cy="54"/>
              </a:xfrm>
              <a:custGeom>
                <a:avLst/>
                <a:gdLst>
                  <a:gd name="T0" fmla="*/ 8 w 43"/>
                  <a:gd name="T1" fmla="*/ 29 h 54"/>
                  <a:gd name="T2" fmla="*/ 8 w 43"/>
                  <a:gd name="T3" fmla="*/ 29 h 54"/>
                  <a:gd name="T4" fmla="*/ 8 w 43"/>
                  <a:gd name="T5" fmla="*/ 37 h 54"/>
                  <a:gd name="T6" fmla="*/ 12 w 43"/>
                  <a:gd name="T7" fmla="*/ 43 h 54"/>
                  <a:gd name="T8" fmla="*/ 12 w 43"/>
                  <a:gd name="T9" fmla="*/ 43 h 54"/>
                  <a:gd name="T10" fmla="*/ 16 w 43"/>
                  <a:gd name="T11" fmla="*/ 46 h 54"/>
                  <a:gd name="T12" fmla="*/ 24 w 43"/>
                  <a:gd name="T13" fmla="*/ 48 h 54"/>
                  <a:gd name="T14" fmla="*/ 24 w 43"/>
                  <a:gd name="T15" fmla="*/ 48 h 54"/>
                  <a:gd name="T16" fmla="*/ 32 w 43"/>
                  <a:gd name="T17" fmla="*/ 46 h 54"/>
                  <a:gd name="T18" fmla="*/ 32 w 43"/>
                  <a:gd name="T19" fmla="*/ 46 h 54"/>
                  <a:gd name="T20" fmla="*/ 38 w 43"/>
                  <a:gd name="T21" fmla="*/ 41 h 54"/>
                  <a:gd name="T22" fmla="*/ 43 w 43"/>
                  <a:gd name="T23" fmla="*/ 46 h 54"/>
                  <a:gd name="T24" fmla="*/ 43 w 43"/>
                  <a:gd name="T25" fmla="*/ 46 h 54"/>
                  <a:gd name="T26" fmla="*/ 34 w 43"/>
                  <a:gd name="T27" fmla="*/ 52 h 54"/>
                  <a:gd name="T28" fmla="*/ 34 w 43"/>
                  <a:gd name="T29" fmla="*/ 52 h 54"/>
                  <a:gd name="T30" fmla="*/ 24 w 43"/>
                  <a:gd name="T31" fmla="*/ 54 h 54"/>
                  <a:gd name="T32" fmla="*/ 24 w 43"/>
                  <a:gd name="T33" fmla="*/ 54 h 54"/>
                  <a:gd name="T34" fmla="*/ 14 w 43"/>
                  <a:gd name="T35" fmla="*/ 52 h 54"/>
                  <a:gd name="T36" fmla="*/ 6 w 43"/>
                  <a:gd name="T37" fmla="*/ 48 h 54"/>
                  <a:gd name="T38" fmla="*/ 6 w 43"/>
                  <a:gd name="T39" fmla="*/ 48 h 54"/>
                  <a:gd name="T40" fmla="*/ 2 w 43"/>
                  <a:gd name="T41" fmla="*/ 39 h 54"/>
                  <a:gd name="T42" fmla="*/ 0 w 43"/>
                  <a:gd name="T43" fmla="*/ 27 h 54"/>
                  <a:gd name="T44" fmla="*/ 0 w 43"/>
                  <a:gd name="T45" fmla="*/ 27 h 54"/>
                  <a:gd name="T46" fmla="*/ 0 w 43"/>
                  <a:gd name="T47" fmla="*/ 15 h 54"/>
                  <a:gd name="T48" fmla="*/ 6 w 43"/>
                  <a:gd name="T49" fmla="*/ 7 h 54"/>
                  <a:gd name="T50" fmla="*/ 6 w 43"/>
                  <a:gd name="T51" fmla="*/ 7 h 54"/>
                  <a:gd name="T52" fmla="*/ 12 w 43"/>
                  <a:gd name="T53" fmla="*/ 2 h 54"/>
                  <a:gd name="T54" fmla="*/ 22 w 43"/>
                  <a:gd name="T55" fmla="*/ 0 h 54"/>
                  <a:gd name="T56" fmla="*/ 22 w 43"/>
                  <a:gd name="T57" fmla="*/ 0 h 54"/>
                  <a:gd name="T58" fmla="*/ 32 w 43"/>
                  <a:gd name="T59" fmla="*/ 2 h 54"/>
                  <a:gd name="T60" fmla="*/ 38 w 43"/>
                  <a:gd name="T61" fmla="*/ 7 h 54"/>
                  <a:gd name="T62" fmla="*/ 38 w 43"/>
                  <a:gd name="T63" fmla="*/ 7 h 54"/>
                  <a:gd name="T64" fmla="*/ 41 w 43"/>
                  <a:gd name="T65" fmla="*/ 15 h 54"/>
                  <a:gd name="T66" fmla="*/ 43 w 43"/>
                  <a:gd name="T67" fmla="*/ 25 h 54"/>
                  <a:gd name="T68" fmla="*/ 43 w 43"/>
                  <a:gd name="T69" fmla="*/ 29 h 54"/>
                  <a:gd name="T70" fmla="*/ 8 w 43"/>
                  <a:gd name="T71" fmla="*/ 29 h 54"/>
                  <a:gd name="T72" fmla="*/ 36 w 43"/>
                  <a:gd name="T73" fmla="*/ 19 h 54"/>
                  <a:gd name="T74" fmla="*/ 36 w 43"/>
                  <a:gd name="T75" fmla="*/ 19 h 54"/>
                  <a:gd name="T76" fmla="*/ 34 w 43"/>
                  <a:gd name="T77" fmla="*/ 15 h 54"/>
                  <a:gd name="T78" fmla="*/ 34 w 43"/>
                  <a:gd name="T79" fmla="*/ 15 h 54"/>
                  <a:gd name="T80" fmla="*/ 32 w 43"/>
                  <a:gd name="T81" fmla="*/ 11 h 54"/>
                  <a:gd name="T82" fmla="*/ 30 w 43"/>
                  <a:gd name="T83" fmla="*/ 9 h 54"/>
                  <a:gd name="T84" fmla="*/ 30 w 43"/>
                  <a:gd name="T85" fmla="*/ 9 h 54"/>
                  <a:gd name="T86" fmla="*/ 22 w 43"/>
                  <a:gd name="T87" fmla="*/ 7 h 54"/>
                  <a:gd name="T88" fmla="*/ 22 w 43"/>
                  <a:gd name="T89" fmla="*/ 7 h 54"/>
                  <a:gd name="T90" fmla="*/ 14 w 43"/>
                  <a:gd name="T91" fmla="*/ 9 h 54"/>
                  <a:gd name="T92" fmla="*/ 14 w 43"/>
                  <a:gd name="T93" fmla="*/ 9 h 54"/>
                  <a:gd name="T94" fmla="*/ 12 w 43"/>
                  <a:gd name="T95" fmla="*/ 11 h 54"/>
                  <a:gd name="T96" fmla="*/ 10 w 43"/>
                  <a:gd name="T97" fmla="*/ 15 h 54"/>
                  <a:gd name="T98" fmla="*/ 10 w 43"/>
                  <a:gd name="T99" fmla="*/ 15 h 54"/>
                  <a:gd name="T100" fmla="*/ 8 w 43"/>
                  <a:gd name="T101" fmla="*/ 19 h 54"/>
                  <a:gd name="T102" fmla="*/ 8 w 43"/>
                  <a:gd name="T103" fmla="*/ 19 h 54"/>
                  <a:gd name="T104" fmla="*/ 8 w 43"/>
                  <a:gd name="T105" fmla="*/ 23 h 54"/>
                  <a:gd name="T106" fmla="*/ 36 w 43"/>
                  <a:gd name="T107" fmla="*/ 23 h 54"/>
                  <a:gd name="T108" fmla="*/ 36 w 43"/>
                  <a:gd name="T109" fmla="*/ 23 h 54"/>
                  <a:gd name="T110" fmla="*/ 36 w 43"/>
                  <a:gd name="T111" fmla="*/ 19 h 54"/>
                  <a:gd name="T112" fmla="*/ 36 w 43"/>
                  <a:gd name="T1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" h="54">
                    <a:moveTo>
                      <a:pt x="8" y="29"/>
                    </a:moveTo>
                    <a:lnTo>
                      <a:pt x="8" y="29"/>
                    </a:lnTo>
                    <a:lnTo>
                      <a:pt x="8" y="37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6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8" y="41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4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1" y="15"/>
                    </a:lnTo>
                    <a:lnTo>
                      <a:pt x="43" y="25"/>
                    </a:lnTo>
                    <a:lnTo>
                      <a:pt x="43" y="29"/>
                    </a:lnTo>
                    <a:lnTo>
                      <a:pt x="8" y="29"/>
                    </a:lnTo>
                    <a:close/>
                    <a:moveTo>
                      <a:pt x="36" y="19"/>
                    </a:moveTo>
                    <a:lnTo>
                      <a:pt x="36" y="19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2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62"/>
              <p:cNvSpPr>
                <a:spLocks/>
              </p:cNvSpPr>
              <p:nvPr/>
            </p:nvSpPr>
            <p:spPr bwMode="auto">
              <a:xfrm>
                <a:off x="199" y="2745"/>
                <a:ext cx="20" cy="78"/>
              </a:xfrm>
              <a:custGeom>
                <a:avLst/>
                <a:gdLst>
                  <a:gd name="T0" fmla="*/ 14 w 20"/>
                  <a:gd name="T1" fmla="*/ 78 h 78"/>
                  <a:gd name="T2" fmla="*/ 14 w 20"/>
                  <a:gd name="T3" fmla="*/ 78 h 78"/>
                  <a:gd name="T4" fmla="*/ 8 w 20"/>
                  <a:gd name="T5" fmla="*/ 76 h 78"/>
                  <a:gd name="T6" fmla="*/ 4 w 20"/>
                  <a:gd name="T7" fmla="*/ 74 h 78"/>
                  <a:gd name="T8" fmla="*/ 4 w 20"/>
                  <a:gd name="T9" fmla="*/ 74 h 78"/>
                  <a:gd name="T10" fmla="*/ 2 w 20"/>
                  <a:gd name="T11" fmla="*/ 69 h 78"/>
                  <a:gd name="T12" fmla="*/ 0 w 20"/>
                  <a:gd name="T13" fmla="*/ 63 h 78"/>
                  <a:gd name="T14" fmla="*/ 0 w 20"/>
                  <a:gd name="T15" fmla="*/ 0 h 78"/>
                  <a:gd name="T16" fmla="*/ 8 w 20"/>
                  <a:gd name="T17" fmla="*/ 0 h 78"/>
                  <a:gd name="T18" fmla="*/ 8 w 20"/>
                  <a:gd name="T19" fmla="*/ 63 h 78"/>
                  <a:gd name="T20" fmla="*/ 8 w 20"/>
                  <a:gd name="T21" fmla="*/ 63 h 78"/>
                  <a:gd name="T22" fmla="*/ 10 w 20"/>
                  <a:gd name="T23" fmla="*/ 69 h 78"/>
                  <a:gd name="T24" fmla="*/ 10 w 20"/>
                  <a:gd name="T25" fmla="*/ 69 h 78"/>
                  <a:gd name="T26" fmla="*/ 12 w 20"/>
                  <a:gd name="T27" fmla="*/ 70 h 78"/>
                  <a:gd name="T28" fmla="*/ 16 w 20"/>
                  <a:gd name="T29" fmla="*/ 70 h 78"/>
                  <a:gd name="T30" fmla="*/ 20 w 20"/>
                  <a:gd name="T31" fmla="*/ 70 h 78"/>
                  <a:gd name="T32" fmla="*/ 20 w 20"/>
                  <a:gd name="T33" fmla="*/ 78 h 78"/>
                  <a:gd name="T34" fmla="*/ 14 w 20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8">
                    <a:moveTo>
                      <a:pt x="14" y="78"/>
                    </a:moveTo>
                    <a:lnTo>
                      <a:pt x="14" y="78"/>
                    </a:lnTo>
                    <a:lnTo>
                      <a:pt x="8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70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63"/>
              <p:cNvSpPr>
                <a:spLocks noEditPoints="1"/>
              </p:cNvSpPr>
              <p:nvPr/>
            </p:nvSpPr>
            <p:spPr bwMode="auto">
              <a:xfrm>
                <a:off x="228" y="2769"/>
                <a:ext cx="41" cy="54"/>
              </a:xfrm>
              <a:custGeom>
                <a:avLst/>
                <a:gdLst>
                  <a:gd name="T0" fmla="*/ 33 w 41"/>
                  <a:gd name="T1" fmla="*/ 48 h 54"/>
                  <a:gd name="T2" fmla="*/ 28 w 41"/>
                  <a:gd name="T3" fmla="*/ 52 h 54"/>
                  <a:gd name="T4" fmla="*/ 20 w 41"/>
                  <a:gd name="T5" fmla="*/ 54 h 54"/>
                  <a:gd name="T6" fmla="*/ 10 w 41"/>
                  <a:gd name="T7" fmla="*/ 52 h 54"/>
                  <a:gd name="T8" fmla="*/ 4 w 41"/>
                  <a:gd name="T9" fmla="*/ 50 h 54"/>
                  <a:gd name="T10" fmla="*/ 0 w 41"/>
                  <a:gd name="T11" fmla="*/ 45 h 54"/>
                  <a:gd name="T12" fmla="*/ 0 w 41"/>
                  <a:gd name="T13" fmla="*/ 39 h 54"/>
                  <a:gd name="T14" fmla="*/ 0 w 41"/>
                  <a:gd name="T15" fmla="*/ 33 h 54"/>
                  <a:gd name="T16" fmla="*/ 4 w 41"/>
                  <a:gd name="T17" fmla="*/ 27 h 54"/>
                  <a:gd name="T18" fmla="*/ 18 w 41"/>
                  <a:gd name="T19" fmla="*/ 23 h 54"/>
                  <a:gd name="T20" fmla="*/ 33 w 41"/>
                  <a:gd name="T21" fmla="*/ 19 h 54"/>
                  <a:gd name="T22" fmla="*/ 33 w 41"/>
                  <a:gd name="T23" fmla="*/ 13 h 54"/>
                  <a:gd name="T24" fmla="*/ 32 w 41"/>
                  <a:gd name="T25" fmla="*/ 9 h 54"/>
                  <a:gd name="T26" fmla="*/ 20 w 41"/>
                  <a:gd name="T27" fmla="*/ 7 h 54"/>
                  <a:gd name="T28" fmla="*/ 12 w 41"/>
                  <a:gd name="T29" fmla="*/ 7 h 54"/>
                  <a:gd name="T30" fmla="*/ 8 w 41"/>
                  <a:gd name="T31" fmla="*/ 13 h 54"/>
                  <a:gd name="T32" fmla="*/ 2 w 41"/>
                  <a:gd name="T33" fmla="*/ 7 h 54"/>
                  <a:gd name="T34" fmla="*/ 10 w 41"/>
                  <a:gd name="T35" fmla="*/ 2 h 54"/>
                  <a:gd name="T36" fmla="*/ 20 w 41"/>
                  <a:gd name="T37" fmla="*/ 0 h 54"/>
                  <a:gd name="T38" fmla="*/ 30 w 41"/>
                  <a:gd name="T39" fmla="*/ 2 h 54"/>
                  <a:gd name="T40" fmla="*/ 41 w 41"/>
                  <a:gd name="T41" fmla="*/ 9 h 54"/>
                  <a:gd name="T42" fmla="*/ 41 w 41"/>
                  <a:gd name="T43" fmla="*/ 54 h 54"/>
                  <a:gd name="T44" fmla="*/ 33 w 41"/>
                  <a:gd name="T45" fmla="*/ 29 h 54"/>
                  <a:gd name="T46" fmla="*/ 20 w 41"/>
                  <a:gd name="T47" fmla="*/ 29 h 54"/>
                  <a:gd name="T48" fmla="*/ 10 w 41"/>
                  <a:gd name="T49" fmla="*/ 31 h 54"/>
                  <a:gd name="T50" fmla="*/ 8 w 41"/>
                  <a:gd name="T51" fmla="*/ 39 h 54"/>
                  <a:gd name="T52" fmla="*/ 8 w 41"/>
                  <a:gd name="T53" fmla="*/ 43 h 54"/>
                  <a:gd name="T54" fmla="*/ 14 w 41"/>
                  <a:gd name="T55" fmla="*/ 46 h 54"/>
                  <a:gd name="T56" fmla="*/ 20 w 41"/>
                  <a:gd name="T57" fmla="*/ 48 h 54"/>
                  <a:gd name="T58" fmla="*/ 26 w 41"/>
                  <a:gd name="T59" fmla="*/ 46 h 54"/>
                  <a:gd name="T60" fmla="*/ 32 w 41"/>
                  <a:gd name="T61" fmla="*/ 45 h 54"/>
                  <a:gd name="T62" fmla="*/ 33 w 41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3" y="54"/>
                    </a:moveTo>
                    <a:lnTo>
                      <a:pt x="33" y="48"/>
                    </a:lnTo>
                    <a:lnTo>
                      <a:pt x="33" y="48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5"/>
                    </a:lnTo>
                    <a:lnTo>
                      <a:pt x="18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1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1" y="17"/>
                    </a:lnTo>
                    <a:lnTo>
                      <a:pt x="41" y="54"/>
                    </a:lnTo>
                    <a:lnTo>
                      <a:pt x="33" y="54"/>
                    </a:lnTo>
                    <a:close/>
                    <a:moveTo>
                      <a:pt x="33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64"/>
              <p:cNvSpPr>
                <a:spLocks/>
              </p:cNvSpPr>
              <p:nvPr/>
            </p:nvSpPr>
            <p:spPr bwMode="auto">
              <a:xfrm>
                <a:off x="289" y="2769"/>
                <a:ext cx="76" cy="54"/>
              </a:xfrm>
              <a:custGeom>
                <a:avLst/>
                <a:gdLst>
                  <a:gd name="T0" fmla="*/ 68 w 76"/>
                  <a:gd name="T1" fmla="*/ 54 h 54"/>
                  <a:gd name="T2" fmla="*/ 68 w 76"/>
                  <a:gd name="T3" fmla="*/ 21 h 54"/>
                  <a:gd name="T4" fmla="*/ 68 w 76"/>
                  <a:gd name="T5" fmla="*/ 21 h 54"/>
                  <a:gd name="T6" fmla="*/ 68 w 76"/>
                  <a:gd name="T7" fmla="*/ 15 h 54"/>
                  <a:gd name="T8" fmla="*/ 64 w 76"/>
                  <a:gd name="T9" fmla="*/ 11 h 54"/>
                  <a:gd name="T10" fmla="*/ 64 w 76"/>
                  <a:gd name="T11" fmla="*/ 11 h 54"/>
                  <a:gd name="T12" fmla="*/ 60 w 76"/>
                  <a:gd name="T13" fmla="*/ 7 h 54"/>
                  <a:gd name="T14" fmla="*/ 54 w 76"/>
                  <a:gd name="T15" fmla="*/ 7 h 54"/>
                  <a:gd name="T16" fmla="*/ 54 w 76"/>
                  <a:gd name="T17" fmla="*/ 7 h 54"/>
                  <a:gd name="T18" fmla="*/ 51 w 76"/>
                  <a:gd name="T19" fmla="*/ 7 h 54"/>
                  <a:gd name="T20" fmla="*/ 45 w 76"/>
                  <a:gd name="T21" fmla="*/ 11 h 54"/>
                  <a:gd name="T22" fmla="*/ 45 w 76"/>
                  <a:gd name="T23" fmla="*/ 11 h 54"/>
                  <a:gd name="T24" fmla="*/ 43 w 76"/>
                  <a:gd name="T25" fmla="*/ 15 h 54"/>
                  <a:gd name="T26" fmla="*/ 43 w 76"/>
                  <a:gd name="T27" fmla="*/ 21 h 54"/>
                  <a:gd name="T28" fmla="*/ 43 w 76"/>
                  <a:gd name="T29" fmla="*/ 54 h 54"/>
                  <a:gd name="T30" fmla="*/ 35 w 76"/>
                  <a:gd name="T31" fmla="*/ 54 h 54"/>
                  <a:gd name="T32" fmla="*/ 35 w 76"/>
                  <a:gd name="T33" fmla="*/ 21 h 54"/>
                  <a:gd name="T34" fmla="*/ 35 w 76"/>
                  <a:gd name="T35" fmla="*/ 21 h 54"/>
                  <a:gd name="T36" fmla="*/ 33 w 76"/>
                  <a:gd name="T37" fmla="*/ 15 h 54"/>
                  <a:gd name="T38" fmla="*/ 31 w 76"/>
                  <a:gd name="T39" fmla="*/ 11 h 54"/>
                  <a:gd name="T40" fmla="*/ 31 w 76"/>
                  <a:gd name="T41" fmla="*/ 11 h 54"/>
                  <a:gd name="T42" fmla="*/ 27 w 76"/>
                  <a:gd name="T43" fmla="*/ 7 h 54"/>
                  <a:gd name="T44" fmla="*/ 21 w 76"/>
                  <a:gd name="T45" fmla="*/ 7 h 54"/>
                  <a:gd name="T46" fmla="*/ 21 w 76"/>
                  <a:gd name="T47" fmla="*/ 7 h 54"/>
                  <a:gd name="T48" fmla="*/ 15 w 76"/>
                  <a:gd name="T49" fmla="*/ 7 h 54"/>
                  <a:gd name="T50" fmla="*/ 11 w 76"/>
                  <a:gd name="T51" fmla="*/ 11 h 54"/>
                  <a:gd name="T52" fmla="*/ 11 w 76"/>
                  <a:gd name="T53" fmla="*/ 11 h 54"/>
                  <a:gd name="T54" fmla="*/ 10 w 76"/>
                  <a:gd name="T55" fmla="*/ 15 h 54"/>
                  <a:gd name="T56" fmla="*/ 8 w 76"/>
                  <a:gd name="T57" fmla="*/ 21 h 54"/>
                  <a:gd name="T58" fmla="*/ 8 w 76"/>
                  <a:gd name="T59" fmla="*/ 54 h 54"/>
                  <a:gd name="T60" fmla="*/ 0 w 76"/>
                  <a:gd name="T61" fmla="*/ 54 h 54"/>
                  <a:gd name="T62" fmla="*/ 0 w 76"/>
                  <a:gd name="T63" fmla="*/ 2 h 54"/>
                  <a:gd name="T64" fmla="*/ 8 w 76"/>
                  <a:gd name="T65" fmla="*/ 2 h 54"/>
                  <a:gd name="T66" fmla="*/ 8 w 76"/>
                  <a:gd name="T67" fmla="*/ 5 h 54"/>
                  <a:gd name="T68" fmla="*/ 8 w 76"/>
                  <a:gd name="T69" fmla="*/ 5 h 54"/>
                  <a:gd name="T70" fmla="*/ 13 w 76"/>
                  <a:gd name="T71" fmla="*/ 2 h 54"/>
                  <a:gd name="T72" fmla="*/ 23 w 76"/>
                  <a:gd name="T73" fmla="*/ 0 h 54"/>
                  <a:gd name="T74" fmla="*/ 23 w 76"/>
                  <a:gd name="T75" fmla="*/ 0 h 54"/>
                  <a:gd name="T76" fmla="*/ 27 w 76"/>
                  <a:gd name="T77" fmla="*/ 0 h 54"/>
                  <a:gd name="T78" fmla="*/ 33 w 76"/>
                  <a:gd name="T79" fmla="*/ 2 h 54"/>
                  <a:gd name="T80" fmla="*/ 37 w 76"/>
                  <a:gd name="T81" fmla="*/ 5 h 54"/>
                  <a:gd name="T82" fmla="*/ 39 w 76"/>
                  <a:gd name="T83" fmla="*/ 9 h 54"/>
                  <a:gd name="T84" fmla="*/ 39 w 76"/>
                  <a:gd name="T85" fmla="*/ 9 h 54"/>
                  <a:gd name="T86" fmla="*/ 43 w 76"/>
                  <a:gd name="T87" fmla="*/ 5 h 54"/>
                  <a:gd name="T88" fmla="*/ 47 w 76"/>
                  <a:gd name="T89" fmla="*/ 2 h 54"/>
                  <a:gd name="T90" fmla="*/ 51 w 76"/>
                  <a:gd name="T91" fmla="*/ 0 h 54"/>
                  <a:gd name="T92" fmla="*/ 56 w 76"/>
                  <a:gd name="T93" fmla="*/ 0 h 54"/>
                  <a:gd name="T94" fmla="*/ 56 w 76"/>
                  <a:gd name="T95" fmla="*/ 0 h 54"/>
                  <a:gd name="T96" fmla="*/ 64 w 76"/>
                  <a:gd name="T97" fmla="*/ 2 h 54"/>
                  <a:gd name="T98" fmla="*/ 70 w 76"/>
                  <a:gd name="T99" fmla="*/ 5 h 54"/>
                  <a:gd name="T100" fmla="*/ 70 w 76"/>
                  <a:gd name="T101" fmla="*/ 5 h 54"/>
                  <a:gd name="T102" fmla="*/ 74 w 76"/>
                  <a:gd name="T103" fmla="*/ 11 h 54"/>
                  <a:gd name="T104" fmla="*/ 76 w 76"/>
                  <a:gd name="T105" fmla="*/ 19 h 54"/>
                  <a:gd name="T106" fmla="*/ 76 w 76"/>
                  <a:gd name="T107" fmla="*/ 54 h 54"/>
                  <a:gd name="T108" fmla="*/ 68 w 76"/>
                  <a:gd name="T10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4">
                    <a:moveTo>
                      <a:pt x="68" y="54"/>
                    </a:moveTo>
                    <a:lnTo>
                      <a:pt x="68" y="21"/>
                    </a:lnTo>
                    <a:lnTo>
                      <a:pt x="68" y="21"/>
                    </a:lnTo>
                    <a:lnTo>
                      <a:pt x="68" y="15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0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3" y="15"/>
                    </a:lnTo>
                    <a:lnTo>
                      <a:pt x="43" y="21"/>
                    </a:lnTo>
                    <a:lnTo>
                      <a:pt x="43" y="54"/>
                    </a:lnTo>
                    <a:lnTo>
                      <a:pt x="35" y="54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4"/>
                    </a:lnTo>
                    <a:lnTo>
                      <a:pt x="0" y="54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4" y="11"/>
                    </a:lnTo>
                    <a:lnTo>
                      <a:pt x="76" y="19"/>
                    </a:lnTo>
                    <a:lnTo>
                      <a:pt x="76" y="54"/>
                    </a:lnTo>
                    <a:lnTo>
                      <a:pt x="6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65"/>
              <p:cNvSpPr>
                <a:spLocks noEditPoints="1"/>
              </p:cNvSpPr>
              <p:nvPr/>
            </p:nvSpPr>
            <p:spPr bwMode="auto">
              <a:xfrm>
                <a:off x="380" y="2769"/>
                <a:ext cx="41" cy="54"/>
              </a:xfrm>
              <a:custGeom>
                <a:avLst/>
                <a:gdLst>
                  <a:gd name="T0" fmla="*/ 34 w 41"/>
                  <a:gd name="T1" fmla="*/ 48 h 54"/>
                  <a:gd name="T2" fmla="*/ 28 w 41"/>
                  <a:gd name="T3" fmla="*/ 52 h 54"/>
                  <a:gd name="T4" fmla="*/ 18 w 41"/>
                  <a:gd name="T5" fmla="*/ 54 h 54"/>
                  <a:gd name="T6" fmla="*/ 10 w 41"/>
                  <a:gd name="T7" fmla="*/ 52 h 54"/>
                  <a:gd name="T8" fmla="*/ 4 w 41"/>
                  <a:gd name="T9" fmla="*/ 50 h 54"/>
                  <a:gd name="T10" fmla="*/ 0 w 41"/>
                  <a:gd name="T11" fmla="*/ 45 h 54"/>
                  <a:gd name="T12" fmla="*/ 0 w 41"/>
                  <a:gd name="T13" fmla="*/ 39 h 54"/>
                  <a:gd name="T14" fmla="*/ 0 w 41"/>
                  <a:gd name="T15" fmla="*/ 33 h 54"/>
                  <a:gd name="T16" fmla="*/ 4 w 41"/>
                  <a:gd name="T17" fmla="*/ 27 h 54"/>
                  <a:gd name="T18" fmla="*/ 18 w 41"/>
                  <a:gd name="T19" fmla="*/ 23 h 54"/>
                  <a:gd name="T20" fmla="*/ 34 w 41"/>
                  <a:gd name="T21" fmla="*/ 19 h 54"/>
                  <a:gd name="T22" fmla="*/ 34 w 41"/>
                  <a:gd name="T23" fmla="*/ 13 h 54"/>
                  <a:gd name="T24" fmla="*/ 32 w 41"/>
                  <a:gd name="T25" fmla="*/ 9 h 54"/>
                  <a:gd name="T26" fmla="*/ 20 w 41"/>
                  <a:gd name="T27" fmla="*/ 7 h 54"/>
                  <a:gd name="T28" fmla="*/ 12 w 41"/>
                  <a:gd name="T29" fmla="*/ 7 h 54"/>
                  <a:gd name="T30" fmla="*/ 6 w 41"/>
                  <a:gd name="T31" fmla="*/ 13 h 54"/>
                  <a:gd name="T32" fmla="*/ 2 w 41"/>
                  <a:gd name="T33" fmla="*/ 7 h 54"/>
                  <a:gd name="T34" fmla="*/ 10 w 41"/>
                  <a:gd name="T35" fmla="*/ 2 h 54"/>
                  <a:gd name="T36" fmla="*/ 20 w 41"/>
                  <a:gd name="T37" fmla="*/ 0 h 54"/>
                  <a:gd name="T38" fmla="*/ 30 w 41"/>
                  <a:gd name="T39" fmla="*/ 2 h 54"/>
                  <a:gd name="T40" fmla="*/ 40 w 41"/>
                  <a:gd name="T41" fmla="*/ 9 h 54"/>
                  <a:gd name="T42" fmla="*/ 41 w 41"/>
                  <a:gd name="T43" fmla="*/ 54 h 54"/>
                  <a:gd name="T44" fmla="*/ 34 w 41"/>
                  <a:gd name="T45" fmla="*/ 29 h 54"/>
                  <a:gd name="T46" fmla="*/ 20 w 41"/>
                  <a:gd name="T47" fmla="*/ 29 h 54"/>
                  <a:gd name="T48" fmla="*/ 10 w 41"/>
                  <a:gd name="T49" fmla="*/ 31 h 54"/>
                  <a:gd name="T50" fmla="*/ 6 w 41"/>
                  <a:gd name="T51" fmla="*/ 39 h 54"/>
                  <a:gd name="T52" fmla="*/ 8 w 41"/>
                  <a:gd name="T53" fmla="*/ 43 h 54"/>
                  <a:gd name="T54" fmla="*/ 14 w 41"/>
                  <a:gd name="T55" fmla="*/ 46 h 54"/>
                  <a:gd name="T56" fmla="*/ 20 w 41"/>
                  <a:gd name="T57" fmla="*/ 48 h 54"/>
                  <a:gd name="T58" fmla="*/ 26 w 41"/>
                  <a:gd name="T59" fmla="*/ 46 h 54"/>
                  <a:gd name="T60" fmla="*/ 32 w 41"/>
                  <a:gd name="T61" fmla="*/ 45 h 54"/>
                  <a:gd name="T62" fmla="*/ 34 w 41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4" y="54"/>
                    </a:moveTo>
                    <a:lnTo>
                      <a:pt x="34" y="48"/>
                    </a:lnTo>
                    <a:lnTo>
                      <a:pt x="34" y="48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5"/>
                    </a:lnTo>
                    <a:lnTo>
                      <a:pt x="18" y="23"/>
                    </a:lnTo>
                    <a:lnTo>
                      <a:pt x="34" y="23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6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1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40" y="9"/>
                    </a:lnTo>
                    <a:lnTo>
                      <a:pt x="41" y="17"/>
                    </a:lnTo>
                    <a:lnTo>
                      <a:pt x="41" y="54"/>
                    </a:lnTo>
                    <a:lnTo>
                      <a:pt x="34" y="54"/>
                    </a:lnTo>
                    <a:close/>
                    <a:moveTo>
                      <a:pt x="34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1"/>
                    </a:lnTo>
                    <a:lnTo>
                      <a:pt x="34" y="35"/>
                    </a:lnTo>
                    <a:lnTo>
                      <a:pt x="3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66"/>
              <p:cNvSpPr>
                <a:spLocks/>
              </p:cNvSpPr>
              <p:nvPr/>
            </p:nvSpPr>
            <p:spPr bwMode="auto">
              <a:xfrm>
                <a:off x="435" y="2753"/>
                <a:ext cx="25" cy="70"/>
              </a:xfrm>
              <a:custGeom>
                <a:avLst/>
                <a:gdLst>
                  <a:gd name="T0" fmla="*/ 20 w 25"/>
                  <a:gd name="T1" fmla="*/ 70 h 70"/>
                  <a:gd name="T2" fmla="*/ 20 w 25"/>
                  <a:gd name="T3" fmla="*/ 70 h 70"/>
                  <a:gd name="T4" fmla="*/ 14 w 25"/>
                  <a:gd name="T5" fmla="*/ 68 h 70"/>
                  <a:gd name="T6" fmla="*/ 10 w 25"/>
                  <a:gd name="T7" fmla="*/ 66 h 70"/>
                  <a:gd name="T8" fmla="*/ 10 w 25"/>
                  <a:gd name="T9" fmla="*/ 66 h 70"/>
                  <a:gd name="T10" fmla="*/ 8 w 25"/>
                  <a:gd name="T11" fmla="*/ 61 h 70"/>
                  <a:gd name="T12" fmla="*/ 6 w 25"/>
                  <a:gd name="T13" fmla="*/ 55 h 70"/>
                  <a:gd name="T14" fmla="*/ 6 w 25"/>
                  <a:gd name="T15" fmla="*/ 23 h 70"/>
                  <a:gd name="T16" fmla="*/ 0 w 25"/>
                  <a:gd name="T17" fmla="*/ 23 h 70"/>
                  <a:gd name="T18" fmla="*/ 0 w 25"/>
                  <a:gd name="T19" fmla="*/ 18 h 70"/>
                  <a:gd name="T20" fmla="*/ 6 w 25"/>
                  <a:gd name="T21" fmla="*/ 18 h 70"/>
                  <a:gd name="T22" fmla="*/ 6 w 25"/>
                  <a:gd name="T23" fmla="*/ 0 h 70"/>
                  <a:gd name="T24" fmla="*/ 14 w 25"/>
                  <a:gd name="T25" fmla="*/ 0 h 70"/>
                  <a:gd name="T26" fmla="*/ 14 w 25"/>
                  <a:gd name="T27" fmla="*/ 18 h 70"/>
                  <a:gd name="T28" fmla="*/ 25 w 25"/>
                  <a:gd name="T29" fmla="*/ 18 h 70"/>
                  <a:gd name="T30" fmla="*/ 25 w 25"/>
                  <a:gd name="T31" fmla="*/ 23 h 70"/>
                  <a:gd name="T32" fmla="*/ 14 w 25"/>
                  <a:gd name="T33" fmla="*/ 23 h 70"/>
                  <a:gd name="T34" fmla="*/ 14 w 25"/>
                  <a:gd name="T35" fmla="*/ 55 h 70"/>
                  <a:gd name="T36" fmla="*/ 14 w 25"/>
                  <a:gd name="T37" fmla="*/ 55 h 70"/>
                  <a:gd name="T38" fmla="*/ 16 w 25"/>
                  <a:gd name="T39" fmla="*/ 61 h 70"/>
                  <a:gd name="T40" fmla="*/ 16 w 25"/>
                  <a:gd name="T41" fmla="*/ 61 h 70"/>
                  <a:gd name="T42" fmla="*/ 20 w 25"/>
                  <a:gd name="T43" fmla="*/ 62 h 70"/>
                  <a:gd name="T44" fmla="*/ 22 w 25"/>
                  <a:gd name="T45" fmla="*/ 62 h 70"/>
                  <a:gd name="T46" fmla="*/ 25 w 25"/>
                  <a:gd name="T47" fmla="*/ 62 h 70"/>
                  <a:gd name="T48" fmla="*/ 25 w 25"/>
                  <a:gd name="T49" fmla="*/ 70 h 70"/>
                  <a:gd name="T50" fmla="*/ 20 w 25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70">
                    <a:moveTo>
                      <a:pt x="20" y="70"/>
                    </a:moveTo>
                    <a:lnTo>
                      <a:pt x="20" y="70"/>
                    </a:lnTo>
                    <a:lnTo>
                      <a:pt x="14" y="68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1"/>
                    </a:lnTo>
                    <a:lnTo>
                      <a:pt x="6" y="55"/>
                    </a:lnTo>
                    <a:lnTo>
                      <a:pt x="6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5" y="18"/>
                    </a:lnTo>
                    <a:lnTo>
                      <a:pt x="25" y="23"/>
                    </a:lnTo>
                    <a:lnTo>
                      <a:pt x="14" y="23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25" y="70"/>
                    </a:lnTo>
                    <a:lnTo>
                      <a:pt x="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67"/>
              <p:cNvSpPr>
                <a:spLocks noEditPoints="1"/>
              </p:cNvSpPr>
              <p:nvPr/>
            </p:nvSpPr>
            <p:spPr bwMode="auto">
              <a:xfrm>
                <a:off x="76" y="2876"/>
                <a:ext cx="43" cy="76"/>
              </a:xfrm>
              <a:custGeom>
                <a:avLst/>
                <a:gdLst>
                  <a:gd name="T0" fmla="*/ 35 w 43"/>
                  <a:gd name="T1" fmla="*/ 70 h 76"/>
                  <a:gd name="T2" fmla="*/ 29 w 43"/>
                  <a:gd name="T3" fmla="*/ 76 h 76"/>
                  <a:gd name="T4" fmla="*/ 20 w 43"/>
                  <a:gd name="T5" fmla="*/ 76 h 76"/>
                  <a:gd name="T6" fmla="*/ 12 w 43"/>
                  <a:gd name="T7" fmla="*/ 76 h 76"/>
                  <a:gd name="T8" fmla="*/ 8 w 43"/>
                  <a:gd name="T9" fmla="*/ 72 h 76"/>
                  <a:gd name="T10" fmla="*/ 4 w 43"/>
                  <a:gd name="T11" fmla="*/ 68 h 76"/>
                  <a:gd name="T12" fmla="*/ 2 w 43"/>
                  <a:gd name="T13" fmla="*/ 62 h 76"/>
                  <a:gd name="T14" fmla="*/ 0 w 43"/>
                  <a:gd name="T15" fmla="*/ 51 h 76"/>
                  <a:gd name="T16" fmla="*/ 2 w 43"/>
                  <a:gd name="T17" fmla="*/ 37 h 76"/>
                  <a:gd name="T18" fmla="*/ 8 w 43"/>
                  <a:gd name="T19" fmla="*/ 27 h 76"/>
                  <a:gd name="T20" fmla="*/ 12 w 43"/>
                  <a:gd name="T21" fmla="*/ 23 h 76"/>
                  <a:gd name="T22" fmla="*/ 20 w 43"/>
                  <a:gd name="T23" fmla="*/ 23 h 76"/>
                  <a:gd name="T24" fmla="*/ 29 w 43"/>
                  <a:gd name="T25" fmla="*/ 23 h 76"/>
                  <a:gd name="T26" fmla="*/ 35 w 43"/>
                  <a:gd name="T27" fmla="*/ 29 h 76"/>
                  <a:gd name="T28" fmla="*/ 43 w 43"/>
                  <a:gd name="T29" fmla="*/ 0 h 76"/>
                  <a:gd name="T30" fmla="*/ 35 w 43"/>
                  <a:gd name="T31" fmla="*/ 76 h 76"/>
                  <a:gd name="T32" fmla="*/ 35 w 43"/>
                  <a:gd name="T33" fmla="*/ 41 h 76"/>
                  <a:gd name="T34" fmla="*/ 33 w 43"/>
                  <a:gd name="T35" fmla="*/ 35 h 76"/>
                  <a:gd name="T36" fmla="*/ 29 w 43"/>
                  <a:gd name="T37" fmla="*/ 31 h 76"/>
                  <a:gd name="T38" fmla="*/ 22 w 43"/>
                  <a:gd name="T39" fmla="*/ 29 h 76"/>
                  <a:gd name="T40" fmla="*/ 16 w 43"/>
                  <a:gd name="T41" fmla="*/ 31 h 76"/>
                  <a:gd name="T42" fmla="*/ 12 w 43"/>
                  <a:gd name="T43" fmla="*/ 35 h 76"/>
                  <a:gd name="T44" fmla="*/ 10 w 43"/>
                  <a:gd name="T45" fmla="*/ 41 h 76"/>
                  <a:gd name="T46" fmla="*/ 8 w 43"/>
                  <a:gd name="T47" fmla="*/ 51 h 76"/>
                  <a:gd name="T48" fmla="*/ 10 w 43"/>
                  <a:gd name="T49" fmla="*/ 58 h 76"/>
                  <a:gd name="T50" fmla="*/ 12 w 43"/>
                  <a:gd name="T51" fmla="*/ 64 h 76"/>
                  <a:gd name="T52" fmla="*/ 16 w 43"/>
                  <a:gd name="T53" fmla="*/ 68 h 76"/>
                  <a:gd name="T54" fmla="*/ 22 w 43"/>
                  <a:gd name="T55" fmla="*/ 70 h 76"/>
                  <a:gd name="T56" fmla="*/ 29 w 43"/>
                  <a:gd name="T57" fmla="*/ 68 h 76"/>
                  <a:gd name="T58" fmla="*/ 33 w 43"/>
                  <a:gd name="T59" fmla="*/ 64 h 76"/>
                  <a:gd name="T60" fmla="*/ 35 w 43"/>
                  <a:gd name="T61" fmla="*/ 58 h 76"/>
                  <a:gd name="T62" fmla="*/ 35 w 43"/>
                  <a:gd name="T63" fmla="*/ 51 h 76"/>
                  <a:gd name="T64" fmla="*/ 35 w 43"/>
                  <a:gd name="T65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76">
                    <a:moveTo>
                      <a:pt x="35" y="76"/>
                    </a:moveTo>
                    <a:lnTo>
                      <a:pt x="35" y="70"/>
                    </a:lnTo>
                    <a:lnTo>
                      <a:pt x="35" y="70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5" y="29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3" y="76"/>
                    </a:lnTo>
                    <a:lnTo>
                      <a:pt x="35" y="76"/>
                    </a:lnTo>
                    <a:close/>
                    <a:moveTo>
                      <a:pt x="35" y="41"/>
                    </a:moveTo>
                    <a:lnTo>
                      <a:pt x="35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5" y="41"/>
                    </a:lnTo>
                    <a:lnTo>
                      <a:pt x="3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68"/>
              <p:cNvSpPr>
                <a:spLocks noEditPoints="1"/>
              </p:cNvSpPr>
              <p:nvPr/>
            </p:nvSpPr>
            <p:spPr bwMode="auto">
              <a:xfrm>
                <a:off x="135" y="2899"/>
                <a:ext cx="41" cy="53"/>
              </a:xfrm>
              <a:custGeom>
                <a:avLst/>
                <a:gdLst>
                  <a:gd name="T0" fmla="*/ 33 w 41"/>
                  <a:gd name="T1" fmla="*/ 49 h 53"/>
                  <a:gd name="T2" fmla="*/ 27 w 41"/>
                  <a:gd name="T3" fmla="*/ 53 h 53"/>
                  <a:gd name="T4" fmla="*/ 17 w 41"/>
                  <a:gd name="T5" fmla="*/ 53 h 53"/>
                  <a:gd name="T6" fmla="*/ 9 w 41"/>
                  <a:gd name="T7" fmla="*/ 53 h 53"/>
                  <a:gd name="T8" fmla="*/ 4 w 41"/>
                  <a:gd name="T9" fmla="*/ 49 h 53"/>
                  <a:gd name="T10" fmla="*/ 0 w 41"/>
                  <a:gd name="T11" fmla="*/ 45 h 53"/>
                  <a:gd name="T12" fmla="*/ 0 w 41"/>
                  <a:gd name="T13" fmla="*/ 37 h 53"/>
                  <a:gd name="T14" fmla="*/ 0 w 41"/>
                  <a:gd name="T15" fmla="*/ 32 h 53"/>
                  <a:gd name="T16" fmla="*/ 4 w 41"/>
                  <a:gd name="T17" fmla="*/ 28 h 53"/>
                  <a:gd name="T18" fmla="*/ 17 w 41"/>
                  <a:gd name="T19" fmla="*/ 24 h 53"/>
                  <a:gd name="T20" fmla="*/ 33 w 41"/>
                  <a:gd name="T21" fmla="*/ 18 h 53"/>
                  <a:gd name="T22" fmla="*/ 33 w 41"/>
                  <a:gd name="T23" fmla="*/ 12 h 53"/>
                  <a:gd name="T24" fmla="*/ 31 w 41"/>
                  <a:gd name="T25" fmla="*/ 8 h 53"/>
                  <a:gd name="T26" fmla="*/ 19 w 41"/>
                  <a:gd name="T27" fmla="*/ 6 h 53"/>
                  <a:gd name="T28" fmla="*/ 11 w 41"/>
                  <a:gd name="T29" fmla="*/ 8 h 53"/>
                  <a:gd name="T30" fmla="*/ 5 w 41"/>
                  <a:gd name="T31" fmla="*/ 12 h 53"/>
                  <a:gd name="T32" fmla="*/ 2 w 41"/>
                  <a:gd name="T33" fmla="*/ 8 h 53"/>
                  <a:gd name="T34" fmla="*/ 9 w 41"/>
                  <a:gd name="T35" fmla="*/ 0 h 53"/>
                  <a:gd name="T36" fmla="*/ 19 w 41"/>
                  <a:gd name="T37" fmla="*/ 0 h 53"/>
                  <a:gd name="T38" fmla="*/ 29 w 41"/>
                  <a:gd name="T39" fmla="*/ 0 h 53"/>
                  <a:gd name="T40" fmla="*/ 41 w 41"/>
                  <a:gd name="T41" fmla="*/ 10 h 53"/>
                  <a:gd name="T42" fmla="*/ 41 w 41"/>
                  <a:gd name="T43" fmla="*/ 53 h 53"/>
                  <a:gd name="T44" fmla="*/ 33 w 41"/>
                  <a:gd name="T45" fmla="*/ 30 h 53"/>
                  <a:gd name="T46" fmla="*/ 19 w 41"/>
                  <a:gd name="T47" fmla="*/ 30 h 53"/>
                  <a:gd name="T48" fmla="*/ 9 w 41"/>
                  <a:gd name="T49" fmla="*/ 32 h 53"/>
                  <a:gd name="T50" fmla="*/ 7 w 41"/>
                  <a:gd name="T51" fmla="*/ 37 h 53"/>
                  <a:gd name="T52" fmla="*/ 7 w 41"/>
                  <a:gd name="T53" fmla="*/ 41 h 53"/>
                  <a:gd name="T54" fmla="*/ 13 w 41"/>
                  <a:gd name="T55" fmla="*/ 47 h 53"/>
                  <a:gd name="T56" fmla="*/ 19 w 41"/>
                  <a:gd name="T57" fmla="*/ 47 h 53"/>
                  <a:gd name="T58" fmla="*/ 25 w 41"/>
                  <a:gd name="T59" fmla="*/ 47 h 53"/>
                  <a:gd name="T60" fmla="*/ 31 w 41"/>
                  <a:gd name="T61" fmla="*/ 43 h 53"/>
                  <a:gd name="T62" fmla="*/ 33 w 41"/>
                  <a:gd name="T6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3">
                    <a:moveTo>
                      <a:pt x="33" y="53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4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1" y="18"/>
                    </a:lnTo>
                    <a:lnTo>
                      <a:pt x="41" y="53"/>
                    </a:lnTo>
                    <a:lnTo>
                      <a:pt x="33" y="53"/>
                    </a:lnTo>
                    <a:close/>
                    <a:moveTo>
                      <a:pt x="33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3" y="34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69"/>
              <p:cNvSpPr>
                <a:spLocks/>
              </p:cNvSpPr>
              <p:nvPr/>
            </p:nvSpPr>
            <p:spPr bwMode="auto">
              <a:xfrm>
                <a:off x="189" y="2884"/>
                <a:ext cx="26" cy="68"/>
              </a:xfrm>
              <a:custGeom>
                <a:avLst/>
                <a:gdLst>
                  <a:gd name="T0" fmla="*/ 22 w 26"/>
                  <a:gd name="T1" fmla="*/ 68 h 68"/>
                  <a:gd name="T2" fmla="*/ 22 w 26"/>
                  <a:gd name="T3" fmla="*/ 68 h 68"/>
                  <a:gd name="T4" fmla="*/ 16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8 w 26"/>
                  <a:gd name="T11" fmla="*/ 60 h 68"/>
                  <a:gd name="T12" fmla="*/ 8 w 26"/>
                  <a:gd name="T13" fmla="*/ 54 h 68"/>
                  <a:gd name="T14" fmla="*/ 8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8 w 26"/>
                  <a:gd name="T21" fmla="*/ 15 h 68"/>
                  <a:gd name="T22" fmla="*/ 8 w 26"/>
                  <a:gd name="T23" fmla="*/ 0 h 68"/>
                  <a:gd name="T24" fmla="*/ 16 w 26"/>
                  <a:gd name="T25" fmla="*/ 0 h 68"/>
                  <a:gd name="T26" fmla="*/ 16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6 w 26"/>
                  <a:gd name="T33" fmla="*/ 21 h 68"/>
                  <a:gd name="T34" fmla="*/ 16 w 26"/>
                  <a:gd name="T35" fmla="*/ 54 h 68"/>
                  <a:gd name="T36" fmla="*/ 16 w 26"/>
                  <a:gd name="T37" fmla="*/ 54 h 68"/>
                  <a:gd name="T38" fmla="*/ 18 w 26"/>
                  <a:gd name="T39" fmla="*/ 60 h 68"/>
                  <a:gd name="T40" fmla="*/ 18 w 26"/>
                  <a:gd name="T41" fmla="*/ 60 h 68"/>
                  <a:gd name="T42" fmla="*/ 20 w 26"/>
                  <a:gd name="T43" fmla="*/ 60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2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2" y="68"/>
                    </a:moveTo>
                    <a:lnTo>
                      <a:pt x="22" y="68"/>
                    </a:lnTo>
                    <a:lnTo>
                      <a:pt x="16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8" y="54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2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70"/>
              <p:cNvSpPr>
                <a:spLocks noEditPoints="1"/>
              </p:cNvSpPr>
              <p:nvPr/>
            </p:nvSpPr>
            <p:spPr bwMode="auto">
              <a:xfrm>
                <a:off x="226" y="2899"/>
                <a:ext cx="41" cy="53"/>
              </a:xfrm>
              <a:custGeom>
                <a:avLst/>
                <a:gdLst>
                  <a:gd name="T0" fmla="*/ 34 w 41"/>
                  <a:gd name="T1" fmla="*/ 49 h 53"/>
                  <a:gd name="T2" fmla="*/ 28 w 41"/>
                  <a:gd name="T3" fmla="*/ 53 h 53"/>
                  <a:gd name="T4" fmla="*/ 18 w 41"/>
                  <a:gd name="T5" fmla="*/ 53 h 53"/>
                  <a:gd name="T6" fmla="*/ 10 w 41"/>
                  <a:gd name="T7" fmla="*/ 53 h 53"/>
                  <a:gd name="T8" fmla="*/ 4 w 41"/>
                  <a:gd name="T9" fmla="*/ 49 h 53"/>
                  <a:gd name="T10" fmla="*/ 0 w 41"/>
                  <a:gd name="T11" fmla="*/ 45 h 53"/>
                  <a:gd name="T12" fmla="*/ 0 w 41"/>
                  <a:gd name="T13" fmla="*/ 37 h 53"/>
                  <a:gd name="T14" fmla="*/ 0 w 41"/>
                  <a:gd name="T15" fmla="*/ 32 h 53"/>
                  <a:gd name="T16" fmla="*/ 4 w 41"/>
                  <a:gd name="T17" fmla="*/ 28 h 53"/>
                  <a:gd name="T18" fmla="*/ 18 w 41"/>
                  <a:gd name="T19" fmla="*/ 24 h 53"/>
                  <a:gd name="T20" fmla="*/ 34 w 41"/>
                  <a:gd name="T21" fmla="*/ 18 h 53"/>
                  <a:gd name="T22" fmla="*/ 34 w 41"/>
                  <a:gd name="T23" fmla="*/ 12 h 53"/>
                  <a:gd name="T24" fmla="*/ 32 w 41"/>
                  <a:gd name="T25" fmla="*/ 8 h 53"/>
                  <a:gd name="T26" fmla="*/ 20 w 41"/>
                  <a:gd name="T27" fmla="*/ 6 h 53"/>
                  <a:gd name="T28" fmla="*/ 12 w 41"/>
                  <a:gd name="T29" fmla="*/ 8 h 53"/>
                  <a:gd name="T30" fmla="*/ 6 w 41"/>
                  <a:gd name="T31" fmla="*/ 12 h 53"/>
                  <a:gd name="T32" fmla="*/ 2 w 41"/>
                  <a:gd name="T33" fmla="*/ 8 h 53"/>
                  <a:gd name="T34" fmla="*/ 10 w 41"/>
                  <a:gd name="T35" fmla="*/ 0 h 53"/>
                  <a:gd name="T36" fmla="*/ 20 w 41"/>
                  <a:gd name="T37" fmla="*/ 0 h 53"/>
                  <a:gd name="T38" fmla="*/ 30 w 41"/>
                  <a:gd name="T39" fmla="*/ 0 h 53"/>
                  <a:gd name="T40" fmla="*/ 41 w 41"/>
                  <a:gd name="T41" fmla="*/ 10 h 53"/>
                  <a:gd name="T42" fmla="*/ 41 w 41"/>
                  <a:gd name="T43" fmla="*/ 53 h 53"/>
                  <a:gd name="T44" fmla="*/ 34 w 41"/>
                  <a:gd name="T45" fmla="*/ 30 h 53"/>
                  <a:gd name="T46" fmla="*/ 20 w 41"/>
                  <a:gd name="T47" fmla="*/ 30 h 53"/>
                  <a:gd name="T48" fmla="*/ 10 w 41"/>
                  <a:gd name="T49" fmla="*/ 32 h 53"/>
                  <a:gd name="T50" fmla="*/ 8 w 41"/>
                  <a:gd name="T51" fmla="*/ 37 h 53"/>
                  <a:gd name="T52" fmla="*/ 8 w 41"/>
                  <a:gd name="T53" fmla="*/ 41 h 53"/>
                  <a:gd name="T54" fmla="*/ 14 w 41"/>
                  <a:gd name="T55" fmla="*/ 47 h 53"/>
                  <a:gd name="T56" fmla="*/ 20 w 41"/>
                  <a:gd name="T57" fmla="*/ 47 h 53"/>
                  <a:gd name="T58" fmla="*/ 26 w 41"/>
                  <a:gd name="T59" fmla="*/ 47 h 53"/>
                  <a:gd name="T60" fmla="*/ 32 w 41"/>
                  <a:gd name="T61" fmla="*/ 43 h 53"/>
                  <a:gd name="T62" fmla="*/ 34 w 41"/>
                  <a:gd name="T6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3">
                    <a:moveTo>
                      <a:pt x="34" y="53"/>
                    </a:moveTo>
                    <a:lnTo>
                      <a:pt x="34" y="49"/>
                    </a:lnTo>
                    <a:lnTo>
                      <a:pt x="34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24"/>
                    </a:lnTo>
                    <a:lnTo>
                      <a:pt x="18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1" y="18"/>
                    </a:lnTo>
                    <a:lnTo>
                      <a:pt x="41" y="53"/>
                    </a:lnTo>
                    <a:lnTo>
                      <a:pt x="34" y="53"/>
                    </a:lnTo>
                    <a:close/>
                    <a:moveTo>
                      <a:pt x="34" y="30"/>
                    </a:moveTo>
                    <a:lnTo>
                      <a:pt x="20" y="30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4" y="34"/>
                    </a:ln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71"/>
              <p:cNvSpPr>
                <a:spLocks/>
              </p:cNvSpPr>
              <p:nvPr/>
            </p:nvSpPr>
            <p:spPr bwMode="auto">
              <a:xfrm>
                <a:off x="287" y="2899"/>
                <a:ext cx="41" cy="53"/>
              </a:xfrm>
              <a:custGeom>
                <a:avLst/>
                <a:gdLst>
                  <a:gd name="T0" fmla="*/ 33 w 41"/>
                  <a:gd name="T1" fmla="*/ 53 h 53"/>
                  <a:gd name="T2" fmla="*/ 33 w 41"/>
                  <a:gd name="T3" fmla="*/ 20 h 53"/>
                  <a:gd name="T4" fmla="*/ 33 w 41"/>
                  <a:gd name="T5" fmla="*/ 20 h 53"/>
                  <a:gd name="T6" fmla="*/ 33 w 41"/>
                  <a:gd name="T7" fmla="*/ 14 h 53"/>
                  <a:gd name="T8" fmla="*/ 31 w 41"/>
                  <a:gd name="T9" fmla="*/ 10 h 53"/>
                  <a:gd name="T10" fmla="*/ 31 w 41"/>
                  <a:gd name="T11" fmla="*/ 10 h 53"/>
                  <a:gd name="T12" fmla="*/ 27 w 41"/>
                  <a:gd name="T13" fmla="*/ 8 h 53"/>
                  <a:gd name="T14" fmla="*/ 21 w 41"/>
                  <a:gd name="T15" fmla="*/ 6 h 53"/>
                  <a:gd name="T16" fmla="*/ 21 w 41"/>
                  <a:gd name="T17" fmla="*/ 6 h 53"/>
                  <a:gd name="T18" fmla="*/ 15 w 41"/>
                  <a:gd name="T19" fmla="*/ 8 h 53"/>
                  <a:gd name="T20" fmla="*/ 12 w 41"/>
                  <a:gd name="T21" fmla="*/ 10 h 53"/>
                  <a:gd name="T22" fmla="*/ 12 w 41"/>
                  <a:gd name="T23" fmla="*/ 10 h 53"/>
                  <a:gd name="T24" fmla="*/ 8 w 41"/>
                  <a:gd name="T25" fmla="*/ 14 h 53"/>
                  <a:gd name="T26" fmla="*/ 8 w 41"/>
                  <a:gd name="T27" fmla="*/ 20 h 53"/>
                  <a:gd name="T28" fmla="*/ 8 w 41"/>
                  <a:gd name="T29" fmla="*/ 53 h 53"/>
                  <a:gd name="T30" fmla="*/ 0 w 41"/>
                  <a:gd name="T31" fmla="*/ 53 h 53"/>
                  <a:gd name="T32" fmla="*/ 0 w 41"/>
                  <a:gd name="T33" fmla="*/ 0 h 53"/>
                  <a:gd name="T34" fmla="*/ 8 w 41"/>
                  <a:gd name="T35" fmla="*/ 0 h 53"/>
                  <a:gd name="T36" fmla="*/ 8 w 41"/>
                  <a:gd name="T37" fmla="*/ 6 h 53"/>
                  <a:gd name="T38" fmla="*/ 8 w 41"/>
                  <a:gd name="T39" fmla="*/ 6 h 53"/>
                  <a:gd name="T40" fmla="*/ 13 w 41"/>
                  <a:gd name="T41" fmla="*/ 0 h 53"/>
                  <a:gd name="T42" fmla="*/ 23 w 41"/>
                  <a:gd name="T43" fmla="*/ 0 h 53"/>
                  <a:gd name="T44" fmla="*/ 23 w 41"/>
                  <a:gd name="T45" fmla="*/ 0 h 53"/>
                  <a:gd name="T46" fmla="*/ 31 w 41"/>
                  <a:gd name="T47" fmla="*/ 0 h 53"/>
                  <a:gd name="T48" fmla="*/ 37 w 41"/>
                  <a:gd name="T49" fmla="*/ 4 h 53"/>
                  <a:gd name="T50" fmla="*/ 37 w 41"/>
                  <a:gd name="T51" fmla="*/ 4 h 53"/>
                  <a:gd name="T52" fmla="*/ 41 w 41"/>
                  <a:gd name="T53" fmla="*/ 10 h 53"/>
                  <a:gd name="T54" fmla="*/ 41 w 41"/>
                  <a:gd name="T55" fmla="*/ 20 h 53"/>
                  <a:gd name="T56" fmla="*/ 41 w 41"/>
                  <a:gd name="T57" fmla="*/ 53 h 53"/>
                  <a:gd name="T58" fmla="*/ 33 w 41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3">
                    <a:moveTo>
                      <a:pt x="33" y="53"/>
                    </a:moveTo>
                    <a:lnTo>
                      <a:pt x="33" y="20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72"/>
              <p:cNvSpPr>
                <a:spLocks noEditPoints="1"/>
              </p:cNvSpPr>
              <p:nvPr/>
            </p:nvSpPr>
            <p:spPr bwMode="auto">
              <a:xfrm>
                <a:off x="345" y="2899"/>
                <a:ext cx="41" cy="78"/>
              </a:xfrm>
              <a:custGeom>
                <a:avLst/>
                <a:gdLst>
                  <a:gd name="T0" fmla="*/ 35 w 41"/>
                  <a:gd name="T1" fmla="*/ 71 h 78"/>
                  <a:gd name="T2" fmla="*/ 20 w 41"/>
                  <a:gd name="T3" fmla="*/ 78 h 78"/>
                  <a:gd name="T4" fmla="*/ 10 w 41"/>
                  <a:gd name="T5" fmla="*/ 76 h 78"/>
                  <a:gd name="T6" fmla="*/ 2 w 41"/>
                  <a:gd name="T7" fmla="*/ 71 h 78"/>
                  <a:gd name="T8" fmla="*/ 6 w 41"/>
                  <a:gd name="T9" fmla="*/ 65 h 78"/>
                  <a:gd name="T10" fmla="*/ 12 w 41"/>
                  <a:gd name="T11" fmla="*/ 71 h 78"/>
                  <a:gd name="T12" fmla="*/ 20 w 41"/>
                  <a:gd name="T13" fmla="*/ 71 h 78"/>
                  <a:gd name="T14" fmla="*/ 30 w 41"/>
                  <a:gd name="T15" fmla="*/ 67 h 78"/>
                  <a:gd name="T16" fmla="*/ 34 w 41"/>
                  <a:gd name="T17" fmla="*/ 61 h 78"/>
                  <a:gd name="T18" fmla="*/ 34 w 41"/>
                  <a:gd name="T19" fmla="*/ 45 h 78"/>
                  <a:gd name="T20" fmla="*/ 28 w 41"/>
                  <a:gd name="T21" fmla="*/ 51 h 78"/>
                  <a:gd name="T22" fmla="*/ 20 w 41"/>
                  <a:gd name="T23" fmla="*/ 53 h 78"/>
                  <a:gd name="T24" fmla="*/ 12 w 41"/>
                  <a:gd name="T25" fmla="*/ 51 h 78"/>
                  <a:gd name="T26" fmla="*/ 6 w 41"/>
                  <a:gd name="T27" fmla="*/ 49 h 78"/>
                  <a:gd name="T28" fmla="*/ 2 w 41"/>
                  <a:gd name="T29" fmla="*/ 45 h 78"/>
                  <a:gd name="T30" fmla="*/ 0 w 41"/>
                  <a:gd name="T31" fmla="*/ 39 h 78"/>
                  <a:gd name="T32" fmla="*/ 0 w 41"/>
                  <a:gd name="T33" fmla="*/ 26 h 78"/>
                  <a:gd name="T34" fmla="*/ 0 w 41"/>
                  <a:gd name="T35" fmla="*/ 14 h 78"/>
                  <a:gd name="T36" fmla="*/ 6 w 41"/>
                  <a:gd name="T37" fmla="*/ 4 h 78"/>
                  <a:gd name="T38" fmla="*/ 12 w 41"/>
                  <a:gd name="T39" fmla="*/ 0 h 78"/>
                  <a:gd name="T40" fmla="*/ 20 w 41"/>
                  <a:gd name="T41" fmla="*/ 0 h 78"/>
                  <a:gd name="T42" fmla="*/ 28 w 41"/>
                  <a:gd name="T43" fmla="*/ 0 h 78"/>
                  <a:gd name="T44" fmla="*/ 34 w 41"/>
                  <a:gd name="T45" fmla="*/ 6 h 78"/>
                  <a:gd name="T46" fmla="*/ 41 w 41"/>
                  <a:gd name="T47" fmla="*/ 0 h 78"/>
                  <a:gd name="T48" fmla="*/ 41 w 41"/>
                  <a:gd name="T49" fmla="*/ 55 h 78"/>
                  <a:gd name="T50" fmla="*/ 35 w 41"/>
                  <a:gd name="T51" fmla="*/ 71 h 78"/>
                  <a:gd name="T52" fmla="*/ 34 w 41"/>
                  <a:gd name="T53" fmla="*/ 18 h 78"/>
                  <a:gd name="T54" fmla="*/ 32 w 41"/>
                  <a:gd name="T55" fmla="*/ 12 h 78"/>
                  <a:gd name="T56" fmla="*/ 28 w 41"/>
                  <a:gd name="T57" fmla="*/ 8 h 78"/>
                  <a:gd name="T58" fmla="*/ 20 w 41"/>
                  <a:gd name="T59" fmla="*/ 6 h 78"/>
                  <a:gd name="T60" fmla="*/ 14 w 41"/>
                  <a:gd name="T61" fmla="*/ 8 h 78"/>
                  <a:gd name="T62" fmla="*/ 10 w 41"/>
                  <a:gd name="T63" fmla="*/ 12 h 78"/>
                  <a:gd name="T64" fmla="*/ 8 w 41"/>
                  <a:gd name="T65" fmla="*/ 18 h 78"/>
                  <a:gd name="T66" fmla="*/ 8 w 41"/>
                  <a:gd name="T67" fmla="*/ 26 h 78"/>
                  <a:gd name="T68" fmla="*/ 8 w 41"/>
                  <a:gd name="T69" fmla="*/ 34 h 78"/>
                  <a:gd name="T70" fmla="*/ 10 w 41"/>
                  <a:gd name="T71" fmla="*/ 39 h 78"/>
                  <a:gd name="T72" fmla="*/ 14 w 41"/>
                  <a:gd name="T73" fmla="*/ 45 h 78"/>
                  <a:gd name="T74" fmla="*/ 20 w 41"/>
                  <a:gd name="T75" fmla="*/ 45 h 78"/>
                  <a:gd name="T76" fmla="*/ 28 w 41"/>
                  <a:gd name="T77" fmla="*/ 45 h 78"/>
                  <a:gd name="T78" fmla="*/ 32 w 41"/>
                  <a:gd name="T79" fmla="*/ 39 h 78"/>
                  <a:gd name="T80" fmla="*/ 34 w 41"/>
                  <a:gd name="T81" fmla="*/ 34 h 78"/>
                  <a:gd name="T82" fmla="*/ 34 w 41"/>
                  <a:gd name="T83" fmla="*/ 26 h 78"/>
                  <a:gd name="T84" fmla="*/ 34 w 41"/>
                  <a:gd name="T8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5" y="71"/>
                    </a:moveTo>
                    <a:lnTo>
                      <a:pt x="35" y="71"/>
                    </a:lnTo>
                    <a:lnTo>
                      <a:pt x="30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2" y="7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6" y="71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4" y="61"/>
                    </a:lnTo>
                    <a:lnTo>
                      <a:pt x="34" y="5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6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9" y="65"/>
                    </a:lnTo>
                    <a:lnTo>
                      <a:pt x="35" y="71"/>
                    </a:lnTo>
                    <a:lnTo>
                      <a:pt x="35" y="71"/>
                    </a:lnTo>
                    <a:close/>
                    <a:moveTo>
                      <a:pt x="34" y="18"/>
                    </a:move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73"/>
              <p:cNvSpPr>
                <a:spLocks noEditPoints="1"/>
              </p:cNvSpPr>
              <p:nvPr/>
            </p:nvSpPr>
            <p:spPr bwMode="auto">
              <a:xfrm>
                <a:off x="367" y="3399"/>
                <a:ext cx="68" cy="84"/>
              </a:xfrm>
              <a:custGeom>
                <a:avLst/>
                <a:gdLst>
                  <a:gd name="T0" fmla="*/ 60 w 68"/>
                  <a:gd name="T1" fmla="*/ 84 h 84"/>
                  <a:gd name="T2" fmla="*/ 53 w 68"/>
                  <a:gd name="T3" fmla="*/ 64 h 84"/>
                  <a:gd name="T4" fmla="*/ 15 w 68"/>
                  <a:gd name="T5" fmla="*/ 64 h 84"/>
                  <a:gd name="T6" fmla="*/ 10 w 68"/>
                  <a:gd name="T7" fmla="*/ 84 h 84"/>
                  <a:gd name="T8" fmla="*/ 0 w 68"/>
                  <a:gd name="T9" fmla="*/ 84 h 84"/>
                  <a:gd name="T10" fmla="*/ 31 w 68"/>
                  <a:gd name="T11" fmla="*/ 0 h 84"/>
                  <a:gd name="T12" fmla="*/ 39 w 68"/>
                  <a:gd name="T13" fmla="*/ 0 h 84"/>
                  <a:gd name="T14" fmla="*/ 68 w 68"/>
                  <a:gd name="T15" fmla="*/ 84 h 84"/>
                  <a:gd name="T16" fmla="*/ 60 w 68"/>
                  <a:gd name="T17" fmla="*/ 84 h 84"/>
                  <a:gd name="T18" fmla="*/ 35 w 68"/>
                  <a:gd name="T19" fmla="*/ 14 h 84"/>
                  <a:gd name="T20" fmla="*/ 19 w 68"/>
                  <a:gd name="T21" fmla="*/ 56 h 84"/>
                  <a:gd name="T22" fmla="*/ 51 w 68"/>
                  <a:gd name="T23" fmla="*/ 56 h 84"/>
                  <a:gd name="T24" fmla="*/ 35 w 68"/>
                  <a:gd name="T25" fmla="*/ 1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4">
                    <a:moveTo>
                      <a:pt x="60" y="84"/>
                    </a:moveTo>
                    <a:lnTo>
                      <a:pt x="53" y="64"/>
                    </a:lnTo>
                    <a:lnTo>
                      <a:pt x="15" y="64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68" y="84"/>
                    </a:lnTo>
                    <a:lnTo>
                      <a:pt x="60" y="84"/>
                    </a:lnTo>
                    <a:close/>
                    <a:moveTo>
                      <a:pt x="35" y="14"/>
                    </a:moveTo>
                    <a:lnTo>
                      <a:pt x="19" y="56"/>
                    </a:lnTo>
                    <a:lnTo>
                      <a:pt x="51" y="56"/>
                    </a:lnTo>
                    <a:lnTo>
                      <a:pt x="3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74"/>
              <p:cNvSpPr>
                <a:spLocks/>
              </p:cNvSpPr>
              <p:nvPr/>
            </p:nvSpPr>
            <p:spPr bwMode="auto">
              <a:xfrm>
                <a:off x="449" y="3399"/>
                <a:ext cx="19" cy="84"/>
              </a:xfrm>
              <a:custGeom>
                <a:avLst/>
                <a:gdLst>
                  <a:gd name="T0" fmla="*/ 13 w 19"/>
                  <a:gd name="T1" fmla="*/ 84 h 84"/>
                  <a:gd name="T2" fmla="*/ 13 w 19"/>
                  <a:gd name="T3" fmla="*/ 84 h 84"/>
                  <a:gd name="T4" fmla="*/ 8 w 19"/>
                  <a:gd name="T5" fmla="*/ 84 h 84"/>
                  <a:gd name="T6" fmla="*/ 2 w 19"/>
                  <a:gd name="T7" fmla="*/ 80 h 84"/>
                  <a:gd name="T8" fmla="*/ 2 w 19"/>
                  <a:gd name="T9" fmla="*/ 80 h 84"/>
                  <a:gd name="T10" fmla="*/ 0 w 19"/>
                  <a:gd name="T11" fmla="*/ 74 h 84"/>
                  <a:gd name="T12" fmla="*/ 0 w 19"/>
                  <a:gd name="T13" fmla="*/ 68 h 84"/>
                  <a:gd name="T14" fmla="*/ 0 w 19"/>
                  <a:gd name="T15" fmla="*/ 0 h 84"/>
                  <a:gd name="T16" fmla="*/ 8 w 19"/>
                  <a:gd name="T17" fmla="*/ 0 h 84"/>
                  <a:gd name="T18" fmla="*/ 8 w 19"/>
                  <a:gd name="T19" fmla="*/ 68 h 84"/>
                  <a:gd name="T20" fmla="*/ 8 w 19"/>
                  <a:gd name="T21" fmla="*/ 68 h 84"/>
                  <a:gd name="T22" fmla="*/ 10 w 19"/>
                  <a:gd name="T23" fmla="*/ 74 h 84"/>
                  <a:gd name="T24" fmla="*/ 10 w 19"/>
                  <a:gd name="T25" fmla="*/ 74 h 84"/>
                  <a:gd name="T26" fmla="*/ 11 w 19"/>
                  <a:gd name="T27" fmla="*/ 76 h 84"/>
                  <a:gd name="T28" fmla="*/ 15 w 19"/>
                  <a:gd name="T29" fmla="*/ 76 h 84"/>
                  <a:gd name="T30" fmla="*/ 19 w 19"/>
                  <a:gd name="T31" fmla="*/ 78 h 84"/>
                  <a:gd name="T32" fmla="*/ 19 w 19"/>
                  <a:gd name="T33" fmla="*/ 84 h 84"/>
                  <a:gd name="T34" fmla="*/ 13 w 19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4">
                    <a:moveTo>
                      <a:pt x="13" y="84"/>
                    </a:moveTo>
                    <a:lnTo>
                      <a:pt x="13" y="84"/>
                    </a:lnTo>
                    <a:lnTo>
                      <a:pt x="8" y="8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6"/>
                    </a:lnTo>
                    <a:lnTo>
                      <a:pt x="15" y="76"/>
                    </a:lnTo>
                    <a:lnTo>
                      <a:pt x="19" y="78"/>
                    </a:lnTo>
                    <a:lnTo>
                      <a:pt x="19" y="84"/>
                    </a:lnTo>
                    <a:lnTo>
                      <a:pt x="1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75"/>
              <p:cNvSpPr>
                <a:spLocks noEditPoints="1"/>
              </p:cNvSpPr>
              <p:nvPr/>
            </p:nvSpPr>
            <p:spPr bwMode="auto">
              <a:xfrm>
                <a:off x="478" y="3424"/>
                <a:ext cx="47" cy="61"/>
              </a:xfrm>
              <a:custGeom>
                <a:avLst/>
                <a:gdLst>
                  <a:gd name="T0" fmla="*/ 45 w 47"/>
                  <a:gd name="T1" fmla="*/ 45 h 61"/>
                  <a:gd name="T2" fmla="*/ 39 w 47"/>
                  <a:gd name="T3" fmla="*/ 55 h 61"/>
                  <a:gd name="T4" fmla="*/ 33 w 47"/>
                  <a:gd name="T5" fmla="*/ 59 h 61"/>
                  <a:gd name="T6" fmla="*/ 23 w 47"/>
                  <a:gd name="T7" fmla="*/ 61 h 61"/>
                  <a:gd name="T8" fmla="*/ 6 w 47"/>
                  <a:gd name="T9" fmla="*/ 53 h 61"/>
                  <a:gd name="T10" fmla="*/ 4 w 47"/>
                  <a:gd name="T11" fmla="*/ 49 h 61"/>
                  <a:gd name="T12" fmla="*/ 2 w 47"/>
                  <a:gd name="T13" fmla="*/ 43 h 61"/>
                  <a:gd name="T14" fmla="*/ 0 w 47"/>
                  <a:gd name="T15" fmla="*/ 30 h 61"/>
                  <a:gd name="T16" fmla="*/ 2 w 47"/>
                  <a:gd name="T17" fmla="*/ 18 h 61"/>
                  <a:gd name="T18" fmla="*/ 8 w 47"/>
                  <a:gd name="T19" fmla="*/ 8 h 61"/>
                  <a:gd name="T20" fmla="*/ 16 w 47"/>
                  <a:gd name="T21" fmla="*/ 2 h 61"/>
                  <a:gd name="T22" fmla="*/ 23 w 47"/>
                  <a:gd name="T23" fmla="*/ 0 h 61"/>
                  <a:gd name="T24" fmla="*/ 41 w 47"/>
                  <a:gd name="T25" fmla="*/ 8 h 61"/>
                  <a:gd name="T26" fmla="*/ 43 w 47"/>
                  <a:gd name="T27" fmla="*/ 12 h 61"/>
                  <a:gd name="T28" fmla="*/ 45 w 47"/>
                  <a:gd name="T29" fmla="*/ 18 h 61"/>
                  <a:gd name="T30" fmla="*/ 47 w 47"/>
                  <a:gd name="T31" fmla="*/ 31 h 61"/>
                  <a:gd name="T32" fmla="*/ 45 w 47"/>
                  <a:gd name="T33" fmla="*/ 45 h 61"/>
                  <a:gd name="T34" fmla="*/ 37 w 47"/>
                  <a:gd name="T35" fmla="*/ 20 h 61"/>
                  <a:gd name="T36" fmla="*/ 35 w 47"/>
                  <a:gd name="T37" fmla="*/ 12 h 61"/>
                  <a:gd name="T38" fmla="*/ 29 w 47"/>
                  <a:gd name="T39" fmla="*/ 10 h 61"/>
                  <a:gd name="T40" fmla="*/ 23 w 47"/>
                  <a:gd name="T41" fmla="*/ 8 h 61"/>
                  <a:gd name="T42" fmla="*/ 14 w 47"/>
                  <a:gd name="T43" fmla="*/ 12 h 61"/>
                  <a:gd name="T44" fmla="*/ 12 w 47"/>
                  <a:gd name="T45" fmla="*/ 16 h 61"/>
                  <a:gd name="T46" fmla="*/ 10 w 47"/>
                  <a:gd name="T47" fmla="*/ 20 h 61"/>
                  <a:gd name="T48" fmla="*/ 8 w 47"/>
                  <a:gd name="T49" fmla="*/ 31 h 61"/>
                  <a:gd name="T50" fmla="*/ 10 w 47"/>
                  <a:gd name="T51" fmla="*/ 41 h 61"/>
                  <a:gd name="T52" fmla="*/ 14 w 47"/>
                  <a:gd name="T53" fmla="*/ 49 h 61"/>
                  <a:gd name="T54" fmla="*/ 18 w 47"/>
                  <a:gd name="T55" fmla="*/ 51 h 61"/>
                  <a:gd name="T56" fmla="*/ 23 w 47"/>
                  <a:gd name="T57" fmla="*/ 53 h 61"/>
                  <a:gd name="T58" fmla="*/ 33 w 47"/>
                  <a:gd name="T59" fmla="*/ 49 h 61"/>
                  <a:gd name="T60" fmla="*/ 37 w 47"/>
                  <a:gd name="T61" fmla="*/ 45 h 61"/>
                  <a:gd name="T62" fmla="*/ 37 w 47"/>
                  <a:gd name="T63" fmla="*/ 41 h 61"/>
                  <a:gd name="T64" fmla="*/ 39 w 47"/>
                  <a:gd name="T65" fmla="*/ 31 h 61"/>
                  <a:gd name="T66" fmla="*/ 37 w 47"/>
                  <a:gd name="T67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61">
                    <a:moveTo>
                      <a:pt x="45" y="45"/>
                    </a:moveTo>
                    <a:lnTo>
                      <a:pt x="45" y="45"/>
                    </a:lnTo>
                    <a:lnTo>
                      <a:pt x="43" y="49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3" y="59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14" y="59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12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45"/>
                    </a:lnTo>
                    <a:lnTo>
                      <a:pt x="45" y="45"/>
                    </a:lnTo>
                    <a:close/>
                    <a:moveTo>
                      <a:pt x="37" y="20"/>
                    </a:moveTo>
                    <a:lnTo>
                      <a:pt x="37" y="2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9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8" y="51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9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7" y="45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20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76"/>
              <p:cNvSpPr>
                <a:spLocks/>
              </p:cNvSpPr>
              <p:nvPr/>
            </p:nvSpPr>
            <p:spPr bwMode="auto">
              <a:xfrm>
                <a:off x="542" y="3401"/>
                <a:ext cx="47" cy="84"/>
              </a:xfrm>
              <a:custGeom>
                <a:avLst/>
                <a:gdLst>
                  <a:gd name="T0" fmla="*/ 38 w 47"/>
                  <a:gd name="T1" fmla="*/ 84 h 84"/>
                  <a:gd name="T2" fmla="*/ 39 w 47"/>
                  <a:gd name="T3" fmla="*/ 49 h 84"/>
                  <a:gd name="T4" fmla="*/ 39 w 47"/>
                  <a:gd name="T5" fmla="*/ 49 h 84"/>
                  <a:gd name="T6" fmla="*/ 38 w 47"/>
                  <a:gd name="T7" fmla="*/ 41 h 84"/>
                  <a:gd name="T8" fmla="*/ 36 w 47"/>
                  <a:gd name="T9" fmla="*/ 37 h 84"/>
                  <a:gd name="T10" fmla="*/ 36 w 47"/>
                  <a:gd name="T11" fmla="*/ 37 h 84"/>
                  <a:gd name="T12" fmla="*/ 30 w 47"/>
                  <a:gd name="T13" fmla="*/ 33 h 84"/>
                  <a:gd name="T14" fmla="*/ 24 w 47"/>
                  <a:gd name="T15" fmla="*/ 33 h 84"/>
                  <a:gd name="T16" fmla="*/ 24 w 47"/>
                  <a:gd name="T17" fmla="*/ 33 h 84"/>
                  <a:gd name="T18" fmla="*/ 18 w 47"/>
                  <a:gd name="T19" fmla="*/ 33 h 84"/>
                  <a:gd name="T20" fmla="*/ 14 w 47"/>
                  <a:gd name="T21" fmla="*/ 37 h 84"/>
                  <a:gd name="T22" fmla="*/ 14 w 47"/>
                  <a:gd name="T23" fmla="*/ 37 h 84"/>
                  <a:gd name="T24" fmla="*/ 10 w 47"/>
                  <a:gd name="T25" fmla="*/ 41 h 84"/>
                  <a:gd name="T26" fmla="*/ 10 w 47"/>
                  <a:gd name="T27" fmla="*/ 47 h 84"/>
                  <a:gd name="T28" fmla="*/ 10 w 47"/>
                  <a:gd name="T29" fmla="*/ 84 h 84"/>
                  <a:gd name="T30" fmla="*/ 0 w 47"/>
                  <a:gd name="T31" fmla="*/ 84 h 84"/>
                  <a:gd name="T32" fmla="*/ 2 w 47"/>
                  <a:gd name="T33" fmla="*/ 0 h 84"/>
                  <a:gd name="T34" fmla="*/ 10 w 47"/>
                  <a:gd name="T35" fmla="*/ 0 h 84"/>
                  <a:gd name="T36" fmla="*/ 10 w 47"/>
                  <a:gd name="T37" fmla="*/ 31 h 84"/>
                  <a:gd name="T38" fmla="*/ 10 w 47"/>
                  <a:gd name="T39" fmla="*/ 31 h 84"/>
                  <a:gd name="T40" fmla="*/ 18 w 47"/>
                  <a:gd name="T41" fmla="*/ 27 h 84"/>
                  <a:gd name="T42" fmla="*/ 26 w 47"/>
                  <a:gd name="T43" fmla="*/ 25 h 84"/>
                  <a:gd name="T44" fmla="*/ 26 w 47"/>
                  <a:gd name="T45" fmla="*/ 25 h 84"/>
                  <a:gd name="T46" fmla="*/ 36 w 47"/>
                  <a:gd name="T47" fmla="*/ 27 h 84"/>
                  <a:gd name="T48" fmla="*/ 41 w 47"/>
                  <a:gd name="T49" fmla="*/ 31 h 84"/>
                  <a:gd name="T50" fmla="*/ 41 w 47"/>
                  <a:gd name="T51" fmla="*/ 31 h 84"/>
                  <a:gd name="T52" fmla="*/ 45 w 47"/>
                  <a:gd name="T53" fmla="*/ 37 h 84"/>
                  <a:gd name="T54" fmla="*/ 47 w 47"/>
                  <a:gd name="T55" fmla="*/ 47 h 84"/>
                  <a:gd name="T56" fmla="*/ 47 w 47"/>
                  <a:gd name="T57" fmla="*/ 84 h 84"/>
                  <a:gd name="T58" fmla="*/ 38 w 47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84">
                    <a:moveTo>
                      <a:pt x="38" y="84"/>
                    </a:moveTo>
                    <a:lnTo>
                      <a:pt x="39" y="49"/>
                    </a:lnTo>
                    <a:lnTo>
                      <a:pt x="39" y="49"/>
                    </a:lnTo>
                    <a:lnTo>
                      <a:pt x="38" y="41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0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18" y="33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0" y="41"/>
                    </a:lnTo>
                    <a:lnTo>
                      <a:pt x="10" y="47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7"/>
                    </a:lnTo>
                    <a:lnTo>
                      <a:pt x="47" y="47"/>
                    </a:lnTo>
                    <a:lnTo>
                      <a:pt x="47" y="84"/>
                    </a:lnTo>
                    <a:lnTo>
                      <a:pt x="3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77"/>
              <p:cNvSpPr>
                <a:spLocks noEditPoints="1"/>
              </p:cNvSpPr>
              <p:nvPr/>
            </p:nvSpPr>
            <p:spPr bwMode="auto">
              <a:xfrm>
                <a:off x="605" y="3426"/>
                <a:ext cx="47" cy="59"/>
              </a:xfrm>
              <a:custGeom>
                <a:avLst/>
                <a:gdLst>
                  <a:gd name="T0" fmla="*/ 37 w 47"/>
                  <a:gd name="T1" fmla="*/ 53 h 59"/>
                  <a:gd name="T2" fmla="*/ 29 w 47"/>
                  <a:gd name="T3" fmla="*/ 59 h 59"/>
                  <a:gd name="T4" fmla="*/ 19 w 47"/>
                  <a:gd name="T5" fmla="*/ 59 h 59"/>
                  <a:gd name="T6" fmla="*/ 10 w 47"/>
                  <a:gd name="T7" fmla="*/ 59 h 59"/>
                  <a:gd name="T8" fmla="*/ 4 w 47"/>
                  <a:gd name="T9" fmla="*/ 55 h 59"/>
                  <a:gd name="T10" fmla="*/ 0 w 47"/>
                  <a:gd name="T11" fmla="*/ 49 h 59"/>
                  <a:gd name="T12" fmla="*/ 0 w 47"/>
                  <a:gd name="T13" fmla="*/ 43 h 59"/>
                  <a:gd name="T14" fmla="*/ 2 w 47"/>
                  <a:gd name="T15" fmla="*/ 35 h 59"/>
                  <a:gd name="T16" fmla="*/ 6 w 47"/>
                  <a:gd name="T17" fmla="*/ 29 h 59"/>
                  <a:gd name="T18" fmla="*/ 19 w 47"/>
                  <a:gd name="T19" fmla="*/ 26 h 59"/>
                  <a:gd name="T20" fmla="*/ 37 w 47"/>
                  <a:gd name="T21" fmla="*/ 20 h 59"/>
                  <a:gd name="T22" fmla="*/ 37 w 47"/>
                  <a:gd name="T23" fmla="*/ 16 h 59"/>
                  <a:gd name="T24" fmla="*/ 35 w 47"/>
                  <a:gd name="T25" fmla="*/ 10 h 59"/>
                  <a:gd name="T26" fmla="*/ 23 w 47"/>
                  <a:gd name="T27" fmla="*/ 8 h 59"/>
                  <a:gd name="T28" fmla="*/ 14 w 47"/>
                  <a:gd name="T29" fmla="*/ 10 h 59"/>
                  <a:gd name="T30" fmla="*/ 8 w 47"/>
                  <a:gd name="T31" fmla="*/ 14 h 59"/>
                  <a:gd name="T32" fmla="*/ 2 w 47"/>
                  <a:gd name="T33" fmla="*/ 8 h 59"/>
                  <a:gd name="T34" fmla="*/ 12 w 47"/>
                  <a:gd name="T35" fmla="*/ 2 h 59"/>
                  <a:gd name="T36" fmla="*/ 23 w 47"/>
                  <a:gd name="T37" fmla="*/ 0 h 59"/>
                  <a:gd name="T38" fmla="*/ 33 w 47"/>
                  <a:gd name="T39" fmla="*/ 2 h 59"/>
                  <a:gd name="T40" fmla="*/ 45 w 47"/>
                  <a:gd name="T41" fmla="*/ 12 h 59"/>
                  <a:gd name="T42" fmla="*/ 45 w 47"/>
                  <a:gd name="T43" fmla="*/ 59 h 59"/>
                  <a:gd name="T44" fmla="*/ 37 w 47"/>
                  <a:gd name="T45" fmla="*/ 31 h 59"/>
                  <a:gd name="T46" fmla="*/ 21 w 47"/>
                  <a:gd name="T47" fmla="*/ 31 h 59"/>
                  <a:gd name="T48" fmla="*/ 12 w 47"/>
                  <a:gd name="T49" fmla="*/ 35 h 59"/>
                  <a:gd name="T50" fmla="*/ 8 w 47"/>
                  <a:gd name="T51" fmla="*/ 43 h 59"/>
                  <a:gd name="T52" fmla="*/ 10 w 47"/>
                  <a:gd name="T53" fmla="*/ 47 h 59"/>
                  <a:gd name="T54" fmla="*/ 15 w 47"/>
                  <a:gd name="T55" fmla="*/ 51 h 59"/>
                  <a:gd name="T56" fmla="*/ 21 w 47"/>
                  <a:gd name="T57" fmla="*/ 53 h 59"/>
                  <a:gd name="T58" fmla="*/ 29 w 47"/>
                  <a:gd name="T59" fmla="*/ 51 h 59"/>
                  <a:gd name="T60" fmla="*/ 35 w 47"/>
                  <a:gd name="T61" fmla="*/ 49 h 59"/>
                  <a:gd name="T62" fmla="*/ 37 w 47"/>
                  <a:gd name="T6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9">
                    <a:moveTo>
                      <a:pt x="37" y="59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5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12" y="28"/>
                    </a:lnTo>
                    <a:lnTo>
                      <a:pt x="19" y="26"/>
                    </a:lnTo>
                    <a:lnTo>
                      <a:pt x="37" y="2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6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20"/>
                    </a:lnTo>
                    <a:lnTo>
                      <a:pt x="45" y="59"/>
                    </a:lnTo>
                    <a:lnTo>
                      <a:pt x="37" y="59"/>
                    </a:lnTo>
                    <a:close/>
                    <a:moveTo>
                      <a:pt x="37" y="31"/>
                    </a:moveTo>
                    <a:lnTo>
                      <a:pt x="21" y="31"/>
                    </a:lnTo>
                    <a:lnTo>
                      <a:pt x="21" y="31"/>
                    </a:lnTo>
                    <a:lnTo>
                      <a:pt x="15" y="33"/>
                    </a:lnTo>
                    <a:lnTo>
                      <a:pt x="12" y="35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10" y="47"/>
                    </a:lnTo>
                    <a:lnTo>
                      <a:pt x="12" y="49"/>
                    </a:lnTo>
                    <a:lnTo>
                      <a:pt x="15" y="51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7" y="39"/>
                    </a:lnTo>
                    <a:lnTo>
                      <a:pt x="3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78"/>
              <p:cNvSpPr>
                <a:spLocks noEditPoints="1"/>
              </p:cNvSpPr>
              <p:nvPr/>
            </p:nvSpPr>
            <p:spPr bwMode="auto">
              <a:xfrm>
                <a:off x="859" y="2495"/>
                <a:ext cx="54" cy="82"/>
              </a:xfrm>
              <a:custGeom>
                <a:avLst/>
                <a:gdLst>
                  <a:gd name="T0" fmla="*/ 48 w 54"/>
                  <a:gd name="T1" fmla="*/ 77 h 82"/>
                  <a:gd name="T2" fmla="*/ 48 w 54"/>
                  <a:gd name="T3" fmla="*/ 77 h 82"/>
                  <a:gd name="T4" fmla="*/ 41 w 54"/>
                  <a:gd name="T5" fmla="*/ 80 h 82"/>
                  <a:gd name="T6" fmla="*/ 31 w 54"/>
                  <a:gd name="T7" fmla="*/ 82 h 82"/>
                  <a:gd name="T8" fmla="*/ 0 w 54"/>
                  <a:gd name="T9" fmla="*/ 82 h 82"/>
                  <a:gd name="T10" fmla="*/ 0 w 54"/>
                  <a:gd name="T11" fmla="*/ 0 h 82"/>
                  <a:gd name="T12" fmla="*/ 29 w 54"/>
                  <a:gd name="T13" fmla="*/ 0 h 82"/>
                  <a:gd name="T14" fmla="*/ 29 w 54"/>
                  <a:gd name="T15" fmla="*/ 0 h 82"/>
                  <a:gd name="T16" fmla="*/ 39 w 54"/>
                  <a:gd name="T17" fmla="*/ 2 h 82"/>
                  <a:gd name="T18" fmla="*/ 46 w 54"/>
                  <a:gd name="T19" fmla="*/ 6 h 82"/>
                  <a:gd name="T20" fmla="*/ 46 w 54"/>
                  <a:gd name="T21" fmla="*/ 6 h 82"/>
                  <a:gd name="T22" fmla="*/ 52 w 54"/>
                  <a:gd name="T23" fmla="*/ 14 h 82"/>
                  <a:gd name="T24" fmla="*/ 54 w 54"/>
                  <a:gd name="T25" fmla="*/ 22 h 82"/>
                  <a:gd name="T26" fmla="*/ 54 w 54"/>
                  <a:gd name="T27" fmla="*/ 22 h 82"/>
                  <a:gd name="T28" fmla="*/ 52 w 54"/>
                  <a:gd name="T29" fmla="*/ 28 h 82"/>
                  <a:gd name="T30" fmla="*/ 50 w 54"/>
                  <a:gd name="T31" fmla="*/ 34 h 82"/>
                  <a:gd name="T32" fmla="*/ 50 w 54"/>
                  <a:gd name="T33" fmla="*/ 34 h 82"/>
                  <a:gd name="T34" fmla="*/ 46 w 54"/>
                  <a:gd name="T35" fmla="*/ 38 h 82"/>
                  <a:gd name="T36" fmla="*/ 41 w 54"/>
                  <a:gd name="T37" fmla="*/ 41 h 82"/>
                  <a:gd name="T38" fmla="*/ 41 w 54"/>
                  <a:gd name="T39" fmla="*/ 41 h 82"/>
                  <a:gd name="T40" fmla="*/ 46 w 54"/>
                  <a:gd name="T41" fmla="*/ 43 h 82"/>
                  <a:gd name="T42" fmla="*/ 50 w 54"/>
                  <a:gd name="T43" fmla="*/ 47 h 82"/>
                  <a:gd name="T44" fmla="*/ 50 w 54"/>
                  <a:gd name="T45" fmla="*/ 47 h 82"/>
                  <a:gd name="T46" fmla="*/ 54 w 54"/>
                  <a:gd name="T47" fmla="*/ 53 h 82"/>
                  <a:gd name="T48" fmla="*/ 54 w 54"/>
                  <a:gd name="T49" fmla="*/ 59 h 82"/>
                  <a:gd name="T50" fmla="*/ 54 w 54"/>
                  <a:gd name="T51" fmla="*/ 59 h 82"/>
                  <a:gd name="T52" fmla="*/ 52 w 54"/>
                  <a:gd name="T53" fmla="*/ 69 h 82"/>
                  <a:gd name="T54" fmla="*/ 48 w 54"/>
                  <a:gd name="T55" fmla="*/ 77 h 82"/>
                  <a:gd name="T56" fmla="*/ 48 w 54"/>
                  <a:gd name="T57" fmla="*/ 77 h 82"/>
                  <a:gd name="T58" fmla="*/ 41 w 54"/>
                  <a:gd name="T59" fmla="*/ 12 h 82"/>
                  <a:gd name="T60" fmla="*/ 41 w 54"/>
                  <a:gd name="T61" fmla="*/ 12 h 82"/>
                  <a:gd name="T62" fmla="*/ 35 w 54"/>
                  <a:gd name="T63" fmla="*/ 10 h 82"/>
                  <a:gd name="T64" fmla="*/ 29 w 54"/>
                  <a:gd name="T65" fmla="*/ 8 h 82"/>
                  <a:gd name="T66" fmla="*/ 7 w 54"/>
                  <a:gd name="T67" fmla="*/ 8 h 82"/>
                  <a:gd name="T68" fmla="*/ 7 w 54"/>
                  <a:gd name="T69" fmla="*/ 38 h 82"/>
                  <a:gd name="T70" fmla="*/ 29 w 54"/>
                  <a:gd name="T71" fmla="*/ 38 h 82"/>
                  <a:gd name="T72" fmla="*/ 29 w 54"/>
                  <a:gd name="T73" fmla="*/ 38 h 82"/>
                  <a:gd name="T74" fmla="*/ 35 w 54"/>
                  <a:gd name="T75" fmla="*/ 36 h 82"/>
                  <a:gd name="T76" fmla="*/ 41 w 54"/>
                  <a:gd name="T77" fmla="*/ 34 h 82"/>
                  <a:gd name="T78" fmla="*/ 41 w 54"/>
                  <a:gd name="T79" fmla="*/ 34 h 82"/>
                  <a:gd name="T80" fmla="*/ 44 w 54"/>
                  <a:gd name="T81" fmla="*/ 30 h 82"/>
                  <a:gd name="T82" fmla="*/ 44 w 54"/>
                  <a:gd name="T83" fmla="*/ 22 h 82"/>
                  <a:gd name="T84" fmla="*/ 44 w 54"/>
                  <a:gd name="T85" fmla="*/ 22 h 82"/>
                  <a:gd name="T86" fmla="*/ 44 w 54"/>
                  <a:gd name="T87" fmla="*/ 16 h 82"/>
                  <a:gd name="T88" fmla="*/ 41 w 54"/>
                  <a:gd name="T89" fmla="*/ 12 h 82"/>
                  <a:gd name="T90" fmla="*/ 41 w 54"/>
                  <a:gd name="T91" fmla="*/ 12 h 82"/>
                  <a:gd name="T92" fmla="*/ 42 w 54"/>
                  <a:gd name="T93" fmla="*/ 49 h 82"/>
                  <a:gd name="T94" fmla="*/ 42 w 54"/>
                  <a:gd name="T95" fmla="*/ 49 h 82"/>
                  <a:gd name="T96" fmla="*/ 37 w 54"/>
                  <a:gd name="T97" fmla="*/ 45 h 82"/>
                  <a:gd name="T98" fmla="*/ 29 w 54"/>
                  <a:gd name="T99" fmla="*/ 45 h 82"/>
                  <a:gd name="T100" fmla="*/ 7 w 54"/>
                  <a:gd name="T101" fmla="*/ 45 h 82"/>
                  <a:gd name="T102" fmla="*/ 7 w 54"/>
                  <a:gd name="T103" fmla="*/ 75 h 82"/>
                  <a:gd name="T104" fmla="*/ 29 w 54"/>
                  <a:gd name="T105" fmla="*/ 75 h 82"/>
                  <a:gd name="T106" fmla="*/ 29 w 54"/>
                  <a:gd name="T107" fmla="*/ 75 h 82"/>
                  <a:gd name="T108" fmla="*/ 37 w 54"/>
                  <a:gd name="T109" fmla="*/ 73 h 82"/>
                  <a:gd name="T110" fmla="*/ 42 w 54"/>
                  <a:gd name="T111" fmla="*/ 71 h 82"/>
                  <a:gd name="T112" fmla="*/ 42 w 54"/>
                  <a:gd name="T113" fmla="*/ 71 h 82"/>
                  <a:gd name="T114" fmla="*/ 44 w 54"/>
                  <a:gd name="T115" fmla="*/ 65 h 82"/>
                  <a:gd name="T116" fmla="*/ 46 w 54"/>
                  <a:gd name="T117" fmla="*/ 59 h 82"/>
                  <a:gd name="T118" fmla="*/ 46 w 54"/>
                  <a:gd name="T119" fmla="*/ 59 h 82"/>
                  <a:gd name="T120" fmla="*/ 44 w 54"/>
                  <a:gd name="T121" fmla="*/ 53 h 82"/>
                  <a:gd name="T122" fmla="*/ 42 w 54"/>
                  <a:gd name="T123" fmla="*/ 49 h 82"/>
                  <a:gd name="T124" fmla="*/ 42 w 54"/>
                  <a:gd name="T125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" h="82">
                    <a:moveTo>
                      <a:pt x="48" y="77"/>
                    </a:moveTo>
                    <a:lnTo>
                      <a:pt x="48" y="77"/>
                    </a:lnTo>
                    <a:lnTo>
                      <a:pt x="41" y="80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9" y="2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52" y="1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2" y="28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6" y="38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54" y="53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2" y="69"/>
                    </a:lnTo>
                    <a:lnTo>
                      <a:pt x="48" y="77"/>
                    </a:lnTo>
                    <a:lnTo>
                      <a:pt x="48" y="77"/>
                    </a:lnTo>
                    <a:close/>
                    <a:moveTo>
                      <a:pt x="41" y="12"/>
                    </a:moveTo>
                    <a:lnTo>
                      <a:pt x="41" y="12"/>
                    </a:lnTo>
                    <a:lnTo>
                      <a:pt x="35" y="10"/>
                    </a:lnTo>
                    <a:lnTo>
                      <a:pt x="29" y="8"/>
                    </a:lnTo>
                    <a:lnTo>
                      <a:pt x="7" y="8"/>
                    </a:lnTo>
                    <a:lnTo>
                      <a:pt x="7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35" y="36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6"/>
                    </a:lnTo>
                    <a:lnTo>
                      <a:pt x="41" y="12"/>
                    </a:lnTo>
                    <a:lnTo>
                      <a:pt x="41" y="12"/>
                    </a:lnTo>
                    <a:close/>
                    <a:moveTo>
                      <a:pt x="42" y="49"/>
                    </a:moveTo>
                    <a:lnTo>
                      <a:pt x="42" y="49"/>
                    </a:lnTo>
                    <a:lnTo>
                      <a:pt x="37" y="45"/>
                    </a:lnTo>
                    <a:lnTo>
                      <a:pt x="29" y="45"/>
                    </a:lnTo>
                    <a:lnTo>
                      <a:pt x="7" y="45"/>
                    </a:lnTo>
                    <a:lnTo>
                      <a:pt x="7" y="75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37" y="73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4" y="65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4" y="53"/>
                    </a:lnTo>
                    <a:lnTo>
                      <a:pt x="42" y="49"/>
                    </a:lnTo>
                    <a:lnTo>
                      <a:pt x="42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79"/>
              <p:cNvSpPr>
                <a:spLocks noEditPoints="1"/>
              </p:cNvSpPr>
              <p:nvPr/>
            </p:nvSpPr>
            <p:spPr bwMode="auto">
              <a:xfrm>
                <a:off x="929" y="2521"/>
                <a:ext cx="47" cy="56"/>
              </a:xfrm>
              <a:custGeom>
                <a:avLst/>
                <a:gdLst>
                  <a:gd name="T0" fmla="*/ 10 w 47"/>
                  <a:gd name="T1" fmla="*/ 31 h 56"/>
                  <a:gd name="T2" fmla="*/ 10 w 47"/>
                  <a:gd name="T3" fmla="*/ 31 h 56"/>
                  <a:gd name="T4" fmla="*/ 10 w 47"/>
                  <a:gd name="T5" fmla="*/ 39 h 56"/>
                  <a:gd name="T6" fmla="*/ 13 w 47"/>
                  <a:gd name="T7" fmla="*/ 45 h 56"/>
                  <a:gd name="T8" fmla="*/ 13 w 47"/>
                  <a:gd name="T9" fmla="*/ 45 h 56"/>
                  <a:gd name="T10" fmla="*/ 17 w 47"/>
                  <a:gd name="T11" fmla="*/ 49 h 56"/>
                  <a:gd name="T12" fmla="*/ 25 w 47"/>
                  <a:gd name="T13" fmla="*/ 51 h 56"/>
                  <a:gd name="T14" fmla="*/ 25 w 47"/>
                  <a:gd name="T15" fmla="*/ 51 h 56"/>
                  <a:gd name="T16" fmla="*/ 33 w 47"/>
                  <a:gd name="T17" fmla="*/ 49 h 56"/>
                  <a:gd name="T18" fmla="*/ 33 w 47"/>
                  <a:gd name="T19" fmla="*/ 49 h 56"/>
                  <a:gd name="T20" fmla="*/ 41 w 47"/>
                  <a:gd name="T21" fmla="*/ 43 h 56"/>
                  <a:gd name="T22" fmla="*/ 47 w 47"/>
                  <a:gd name="T23" fmla="*/ 49 h 56"/>
                  <a:gd name="T24" fmla="*/ 47 w 47"/>
                  <a:gd name="T25" fmla="*/ 49 h 56"/>
                  <a:gd name="T26" fmla="*/ 37 w 47"/>
                  <a:gd name="T27" fmla="*/ 54 h 56"/>
                  <a:gd name="T28" fmla="*/ 37 w 47"/>
                  <a:gd name="T29" fmla="*/ 54 h 56"/>
                  <a:gd name="T30" fmla="*/ 31 w 47"/>
                  <a:gd name="T31" fmla="*/ 56 h 56"/>
                  <a:gd name="T32" fmla="*/ 25 w 47"/>
                  <a:gd name="T33" fmla="*/ 56 h 56"/>
                  <a:gd name="T34" fmla="*/ 25 w 47"/>
                  <a:gd name="T35" fmla="*/ 56 h 56"/>
                  <a:gd name="T36" fmla="*/ 15 w 47"/>
                  <a:gd name="T37" fmla="*/ 54 h 56"/>
                  <a:gd name="T38" fmla="*/ 8 w 47"/>
                  <a:gd name="T39" fmla="*/ 51 h 56"/>
                  <a:gd name="T40" fmla="*/ 8 w 47"/>
                  <a:gd name="T41" fmla="*/ 51 h 56"/>
                  <a:gd name="T42" fmla="*/ 2 w 47"/>
                  <a:gd name="T43" fmla="*/ 41 h 56"/>
                  <a:gd name="T44" fmla="*/ 0 w 47"/>
                  <a:gd name="T45" fmla="*/ 29 h 56"/>
                  <a:gd name="T46" fmla="*/ 0 w 47"/>
                  <a:gd name="T47" fmla="*/ 29 h 56"/>
                  <a:gd name="T48" fmla="*/ 2 w 47"/>
                  <a:gd name="T49" fmla="*/ 15 h 56"/>
                  <a:gd name="T50" fmla="*/ 8 w 47"/>
                  <a:gd name="T51" fmla="*/ 8 h 56"/>
                  <a:gd name="T52" fmla="*/ 8 w 47"/>
                  <a:gd name="T53" fmla="*/ 8 h 56"/>
                  <a:gd name="T54" fmla="*/ 13 w 47"/>
                  <a:gd name="T55" fmla="*/ 2 h 56"/>
                  <a:gd name="T56" fmla="*/ 23 w 47"/>
                  <a:gd name="T57" fmla="*/ 0 h 56"/>
                  <a:gd name="T58" fmla="*/ 23 w 47"/>
                  <a:gd name="T59" fmla="*/ 0 h 56"/>
                  <a:gd name="T60" fmla="*/ 33 w 47"/>
                  <a:gd name="T61" fmla="*/ 2 h 56"/>
                  <a:gd name="T62" fmla="*/ 41 w 47"/>
                  <a:gd name="T63" fmla="*/ 8 h 56"/>
                  <a:gd name="T64" fmla="*/ 41 w 47"/>
                  <a:gd name="T65" fmla="*/ 8 h 56"/>
                  <a:gd name="T66" fmla="*/ 45 w 47"/>
                  <a:gd name="T67" fmla="*/ 15 h 56"/>
                  <a:gd name="T68" fmla="*/ 47 w 47"/>
                  <a:gd name="T69" fmla="*/ 27 h 56"/>
                  <a:gd name="T70" fmla="*/ 47 w 47"/>
                  <a:gd name="T71" fmla="*/ 31 h 56"/>
                  <a:gd name="T72" fmla="*/ 10 w 47"/>
                  <a:gd name="T73" fmla="*/ 31 h 56"/>
                  <a:gd name="T74" fmla="*/ 39 w 47"/>
                  <a:gd name="T75" fmla="*/ 19 h 56"/>
                  <a:gd name="T76" fmla="*/ 39 w 47"/>
                  <a:gd name="T77" fmla="*/ 19 h 56"/>
                  <a:gd name="T78" fmla="*/ 37 w 47"/>
                  <a:gd name="T79" fmla="*/ 15 h 56"/>
                  <a:gd name="T80" fmla="*/ 37 w 47"/>
                  <a:gd name="T81" fmla="*/ 15 h 56"/>
                  <a:gd name="T82" fmla="*/ 35 w 47"/>
                  <a:gd name="T83" fmla="*/ 12 h 56"/>
                  <a:gd name="T84" fmla="*/ 31 w 47"/>
                  <a:gd name="T85" fmla="*/ 10 h 56"/>
                  <a:gd name="T86" fmla="*/ 31 w 47"/>
                  <a:gd name="T87" fmla="*/ 10 h 56"/>
                  <a:gd name="T88" fmla="*/ 27 w 47"/>
                  <a:gd name="T89" fmla="*/ 8 h 56"/>
                  <a:gd name="T90" fmla="*/ 23 w 47"/>
                  <a:gd name="T91" fmla="*/ 6 h 56"/>
                  <a:gd name="T92" fmla="*/ 23 w 47"/>
                  <a:gd name="T93" fmla="*/ 6 h 56"/>
                  <a:gd name="T94" fmla="*/ 19 w 47"/>
                  <a:gd name="T95" fmla="*/ 8 h 56"/>
                  <a:gd name="T96" fmla="*/ 15 w 47"/>
                  <a:gd name="T97" fmla="*/ 10 h 56"/>
                  <a:gd name="T98" fmla="*/ 15 w 47"/>
                  <a:gd name="T99" fmla="*/ 10 h 56"/>
                  <a:gd name="T100" fmla="*/ 13 w 47"/>
                  <a:gd name="T101" fmla="*/ 12 h 56"/>
                  <a:gd name="T102" fmla="*/ 10 w 47"/>
                  <a:gd name="T103" fmla="*/ 15 h 56"/>
                  <a:gd name="T104" fmla="*/ 10 w 47"/>
                  <a:gd name="T105" fmla="*/ 15 h 56"/>
                  <a:gd name="T106" fmla="*/ 10 w 47"/>
                  <a:gd name="T107" fmla="*/ 19 h 56"/>
                  <a:gd name="T108" fmla="*/ 10 w 47"/>
                  <a:gd name="T109" fmla="*/ 19 h 56"/>
                  <a:gd name="T110" fmla="*/ 10 w 47"/>
                  <a:gd name="T111" fmla="*/ 23 h 56"/>
                  <a:gd name="T112" fmla="*/ 39 w 47"/>
                  <a:gd name="T113" fmla="*/ 23 h 56"/>
                  <a:gd name="T114" fmla="*/ 39 w 47"/>
                  <a:gd name="T115" fmla="*/ 23 h 56"/>
                  <a:gd name="T116" fmla="*/ 39 w 47"/>
                  <a:gd name="T117" fmla="*/ 19 h 56"/>
                  <a:gd name="T118" fmla="*/ 39 w 47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6"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9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41" y="43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15" y="54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10" y="31"/>
                    </a:lnTo>
                    <a:close/>
                    <a:moveTo>
                      <a:pt x="39" y="19"/>
                    </a:moveTo>
                    <a:lnTo>
                      <a:pt x="39" y="19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80"/>
              <p:cNvSpPr>
                <a:spLocks/>
              </p:cNvSpPr>
              <p:nvPr/>
            </p:nvSpPr>
            <p:spPr bwMode="auto">
              <a:xfrm>
                <a:off x="993" y="2521"/>
                <a:ext cx="45" cy="56"/>
              </a:xfrm>
              <a:custGeom>
                <a:avLst/>
                <a:gdLst>
                  <a:gd name="T0" fmla="*/ 35 w 45"/>
                  <a:gd name="T1" fmla="*/ 56 h 56"/>
                  <a:gd name="T2" fmla="*/ 35 w 45"/>
                  <a:gd name="T3" fmla="*/ 21 h 56"/>
                  <a:gd name="T4" fmla="*/ 35 w 45"/>
                  <a:gd name="T5" fmla="*/ 21 h 56"/>
                  <a:gd name="T6" fmla="*/ 35 w 45"/>
                  <a:gd name="T7" fmla="*/ 15 h 56"/>
                  <a:gd name="T8" fmla="*/ 33 w 45"/>
                  <a:gd name="T9" fmla="*/ 12 h 56"/>
                  <a:gd name="T10" fmla="*/ 33 w 45"/>
                  <a:gd name="T11" fmla="*/ 12 h 56"/>
                  <a:gd name="T12" fmla="*/ 27 w 45"/>
                  <a:gd name="T13" fmla="*/ 8 h 56"/>
                  <a:gd name="T14" fmla="*/ 22 w 45"/>
                  <a:gd name="T15" fmla="*/ 8 h 56"/>
                  <a:gd name="T16" fmla="*/ 22 w 45"/>
                  <a:gd name="T17" fmla="*/ 8 h 56"/>
                  <a:gd name="T18" fmla="*/ 16 w 45"/>
                  <a:gd name="T19" fmla="*/ 8 h 56"/>
                  <a:gd name="T20" fmla="*/ 12 w 45"/>
                  <a:gd name="T21" fmla="*/ 12 h 56"/>
                  <a:gd name="T22" fmla="*/ 12 w 45"/>
                  <a:gd name="T23" fmla="*/ 12 h 56"/>
                  <a:gd name="T24" fmla="*/ 10 w 45"/>
                  <a:gd name="T25" fmla="*/ 15 h 56"/>
                  <a:gd name="T26" fmla="*/ 8 w 45"/>
                  <a:gd name="T27" fmla="*/ 21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8 w 45"/>
                  <a:gd name="T35" fmla="*/ 0 h 56"/>
                  <a:gd name="T36" fmla="*/ 8 w 45"/>
                  <a:gd name="T37" fmla="*/ 6 h 56"/>
                  <a:gd name="T38" fmla="*/ 8 w 45"/>
                  <a:gd name="T39" fmla="*/ 6 h 56"/>
                  <a:gd name="T40" fmla="*/ 16 w 45"/>
                  <a:gd name="T41" fmla="*/ 2 h 56"/>
                  <a:gd name="T42" fmla="*/ 24 w 45"/>
                  <a:gd name="T43" fmla="*/ 0 h 56"/>
                  <a:gd name="T44" fmla="*/ 24 w 45"/>
                  <a:gd name="T45" fmla="*/ 0 h 56"/>
                  <a:gd name="T46" fmla="*/ 31 w 45"/>
                  <a:gd name="T47" fmla="*/ 0 h 56"/>
                  <a:gd name="T48" fmla="*/ 39 w 45"/>
                  <a:gd name="T49" fmla="*/ 4 h 56"/>
                  <a:gd name="T50" fmla="*/ 39 w 45"/>
                  <a:gd name="T51" fmla="*/ 4 h 56"/>
                  <a:gd name="T52" fmla="*/ 43 w 45"/>
                  <a:gd name="T53" fmla="*/ 12 h 56"/>
                  <a:gd name="T54" fmla="*/ 45 w 45"/>
                  <a:gd name="T55" fmla="*/ 21 h 56"/>
                  <a:gd name="T56" fmla="*/ 45 w 45"/>
                  <a:gd name="T57" fmla="*/ 56 h 56"/>
                  <a:gd name="T58" fmla="*/ 35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5" y="56"/>
                    </a:moveTo>
                    <a:lnTo>
                      <a:pt x="35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3" y="12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81"/>
              <p:cNvSpPr>
                <a:spLocks/>
              </p:cNvSpPr>
              <p:nvPr/>
            </p:nvSpPr>
            <p:spPr bwMode="auto">
              <a:xfrm>
                <a:off x="1048" y="2521"/>
                <a:ext cx="49" cy="56"/>
              </a:xfrm>
              <a:custGeom>
                <a:avLst/>
                <a:gdLst>
                  <a:gd name="T0" fmla="*/ 29 w 49"/>
                  <a:gd name="T1" fmla="*/ 56 h 56"/>
                  <a:gd name="T2" fmla="*/ 21 w 49"/>
                  <a:gd name="T3" fmla="*/ 56 h 56"/>
                  <a:gd name="T4" fmla="*/ 0 w 49"/>
                  <a:gd name="T5" fmla="*/ 0 h 56"/>
                  <a:gd name="T6" fmla="*/ 10 w 49"/>
                  <a:gd name="T7" fmla="*/ 0 h 56"/>
                  <a:gd name="T8" fmla="*/ 25 w 49"/>
                  <a:gd name="T9" fmla="*/ 45 h 56"/>
                  <a:gd name="T10" fmla="*/ 41 w 49"/>
                  <a:gd name="T11" fmla="*/ 0 h 56"/>
                  <a:gd name="T12" fmla="*/ 49 w 49"/>
                  <a:gd name="T13" fmla="*/ 0 h 56"/>
                  <a:gd name="T14" fmla="*/ 29 w 49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9" y="56"/>
                    </a:moveTo>
                    <a:lnTo>
                      <a:pt x="21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45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82"/>
              <p:cNvSpPr>
                <a:spLocks noEditPoints="1"/>
              </p:cNvSpPr>
              <p:nvPr/>
            </p:nvSpPr>
            <p:spPr bwMode="auto">
              <a:xfrm>
                <a:off x="1104" y="2521"/>
                <a:ext cx="47" cy="56"/>
              </a:xfrm>
              <a:custGeom>
                <a:avLst/>
                <a:gdLst>
                  <a:gd name="T0" fmla="*/ 8 w 47"/>
                  <a:gd name="T1" fmla="*/ 31 h 56"/>
                  <a:gd name="T2" fmla="*/ 8 w 47"/>
                  <a:gd name="T3" fmla="*/ 31 h 56"/>
                  <a:gd name="T4" fmla="*/ 10 w 47"/>
                  <a:gd name="T5" fmla="*/ 39 h 56"/>
                  <a:gd name="T6" fmla="*/ 12 w 47"/>
                  <a:gd name="T7" fmla="*/ 45 h 56"/>
                  <a:gd name="T8" fmla="*/ 12 w 47"/>
                  <a:gd name="T9" fmla="*/ 45 h 56"/>
                  <a:gd name="T10" fmla="*/ 18 w 47"/>
                  <a:gd name="T11" fmla="*/ 49 h 56"/>
                  <a:gd name="T12" fmla="*/ 26 w 47"/>
                  <a:gd name="T13" fmla="*/ 51 h 56"/>
                  <a:gd name="T14" fmla="*/ 26 w 47"/>
                  <a:gd name="T15" fmla="*/ 51 h 56"/>
                  <a:gd name="T16" fmla="*/ 34 w 47"/>
                  <a:gd name="T17" fmla="*/ 49 h 56"/>
                  <a:gd name="T18" fmla="*/ 34 w 47"/>
                  <a:gd name="T19" fmla="*/ 49 h 56"/>
                  <a:gd name="T20" fmla="*/ 39 w 47"/>
                  <a:gd name="T21" fmla="*/ 43 h 56"/>
                  <a:gd name="T22" fmla="*/ 45 w 47"/>
                  <a:gd name="T23" fmla="*/ 49 h 56"/>
                  <a:gd name="T24" fmla="*/ 45 w 47"/>
                  <a:gd name="T25" fmla="*/ 49 h 56"/>
                  <a:gd name="T26" fmla="*/ 36 w 47"/>
                  <a:gd name="T27" fmla="*/ 54 h 56"/>
                  <a:gd name="T28" fmla="*/ 36 w 47"/>
                  <a:gd name="T29" fmla="*/ 54 h 56"/>
                  <a:gd name="T30" fmla="*/ 32 w 47"/>
                  <a:gd name="T31" fmla="*/ 56 h 56"/>
                  <a:gd name="T32" fmla="*/ 26 w 47"/>
                  <a:gd name="T33" fmla="*/ 56 h 56"/>
                  <a:gd name="T34" fmla="*/ 26 w 47"/>
                  <a:gd name="T35" fmla="*/ 56 h 56"/>
                  <a:gd name="T36" fmla="*/ 14 w 47"/>
                  <a:gd name="T37" fmla="*/ 54 h 56"/>
                  <a:gd name="T38" fmla="*/ 6 w 47"/>
                  <a:gd name="T39" fmla="*/ 51 h 56"/>
                  <a:gd name="T40" fmla="*/ 6 w 47"/>
                  <a:gd name="T41" fmla="*/ 51 h 56"/>
                  <a:gd name="T42" fmla="*/ 2 w 47"/>
                  <a:gd name="T43" fmla="*/ 41 h 56"/>
                  <a:gd name="T44" fmla="*/ 0 w 47"/>
                  <a:gd name="T45" fmla="*/ 29 h 56"/>
                  <a:gd name="T46" fmla="*/ 0 w 47"/>
                  <a:gd name="T47" fmla="*/ 29 h 56"/>
                  <a:gd name="T48" fmla="*/ 2 w 47"/>
                  <a:gd name="T49" fmla="*/ 15 h 56"/>
                  <a:gd name="T50" fmla="*/ 6 w 47"/>
                  <a:gd name="T51" fmla="*/ 8 h 56"/>
                  <a:gd name="T52" fmla="*/ 6 w 47"/>
                  <a:gd name="T53" fmla="*/ 8 h 56"/>
                  <a:gd name="T54" fmla="*/ 14 w 47"/>
                  <a:gd name="T55" fmla="*/ 2 h 56"/>
                  <a:gd name="T56" fmla="*/ 24 w 47"/>
                  <a:gd name="T57" fmla="*/ 0 h 56"/>
                  <a:gd name="T58" fmla="*/ 24 w 47"/>
                  <a:gd name="T59" fmla="*/ 0 h 56"/>
                  <a:gd name="T60" fmla="*/ 34 w 47"/>
                  <a:gd name="T61" fmla="*/ 2 h 56"/>
                  <a:gd name="T62" fmla="*/ 39 w 47"/>
                  <a:gd name="T63" fmla="*/ 8 h 56"/>
                  <a:gd name="T64" fmla="*/ 39 w 47"/>
                  <a:gd name="T65" fmla="*/ 8 h 56"/>
                  <a:gd name="T66" fmla="*/ 45 w 47"/>
                  <a:gd name="T67" fmla="*/ 15 h 56"/>
                  <a:gd name="T68" fmla="*/ 47 w 47"/>
                  <a:gd name="T69" fmla="*/ 27 h 56"/>
                  <a:gd name="T70" fmla="*/ 47 w 47"/>
                  <a:gd name="T71" fmla="*/ 31 h 56"/>
                  <a:gd name="T72" fmla="*/ 8 w 47"/>
                  <a:gd name="T73" fmla="*/ 31 h 56"/>
                  <a:gd name="T74" fmla="*/ 37 w 47"/>
                  <a:gd name="T75" fmla="*/ 19 h 56"/>
                  <a:gd name="T76" fmla="*/ 37 w 47"/>
                  <a:gd name="T77" fmla="*/ 19 h 56"/>
                  <a:gd name="T78" fmla="*/ 36 w 47"/>
                  <a:gd name="T79" fmla="*/ 15 h 56"/>
                  <a:gd name="T80" fmla="*/ 36 w 47"/>
                  <a:gd name="T81" fmla="*/ 15 h 56"/>
                  <a:gd name="T82" fmla="*/ 34 w 47"/>
                  <a:gd name="T83" fmla="*/ 12 h 56"/>
                  <a:gd name="T84" fmla="*/ 32 w 47"/>
                  <a:gd name="T85" fmla="*/ 10 h 56"/>
                  <a:gd name="T86" fmla="*/ 32 w 47"/>
                  <a:gd name="T87" fmla="*/ 10 h 56"/>
                  <a:gd name="T88" fmla="*/ 28 w 47"/>
                  <a:gd name="T89" fmla="*/ 8 h 56"/>
                  <a:gd name="T90" fmla="*/ 24 w 47"/>
                  <a:gd name="T91" fmla="*/ 6 h 56"/>
                  <a:gd name="T92" fmla="*/ 24 w 47"/>
                  <a:gd name="T93" fmla="*/ 6 h 56"/>
                  <a:gd name="T94" fmla="*/ 20 w 47"/>
                  <a:gd name="T95" fmla="*/ 8 h 56"/>
                  <a:gd name="T96" fmla="*/ 16 w 47"/>
                  <a:gd name="T97" fmla="*/ 10 h 56"/>
                  <a:gd name="T98" fmla="*/ 16 w 47"/>
                  <a:gd name="T99" fmla="*/ 10 h 56"/>
                  <a:gd name="T100" fmla="*/ 12 w 47"/>
                  <a:gd name="T101" fmla="*/ 12 h 56"/>
                  <a:gd name="T102" fmla="*/ 10 w 47"/>
                  <a:gd name="T103" fmla="*/ 15 h 56"/>
                  <a:gd name="T104" fmla="*/ 10 w 47"/>
                  <a:gd name="T105" fmla="*/ 15 h 56"/>
                  <a:gd name="T106" fmla="*/ 8 w 47"/>
                  <a:gd name="T107" fmla="*/ 19 h 56"/>
                  <a:gd name="T108" fmla="*/ 8 w 47"/>
                  <a:gd name="T109" fmla="*/ 19 h 56"/>
                  <a:gd name="T110" fmla="*/ 8 w 47"/>
                  <a:gd name="T111" fmla="*/ 23 h 56"/>
                  <a:gd name="T112" fmla="*/ 37 w 47"/>
                  <a:gd name="T113" fmla="*/ 23 h 56"/>
                  <a:gd name="T114" fmla="*/ 37 w 47"/>
                  <a:gd name="T115" fmla="*/ 23 h 56"/>
                  <a:gd name="T116" fmla="*/ 37 w 47"/>
                  <a:gd name="T117" fmla="*/ 19 h 56"/>
                  <a:gd name="T118" fmla="*/ 37 w 47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6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8" y="49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9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2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4" y="54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8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83"/>
              <p:cNvSpPr>
                <a:spLocks/>
              </p:cNvSpPr>
              <p:nvPr/>
            </p:nvSpPr>
            <p:spPr bwMode="auto">
              <a:xfrm>
                <a:off x="1169" y="2521"/>
                <a:ext cx="43" cy="56"/>
              </a:xfrm>
              <a:custGeom>
                <a:avLst/>
                <a:gdLst>
                  <a:gd name="T0" fmla="*/ 35 w 43"/>
                  <a:gd name="T1" fmla="*/ 56 h 56"/>
                  <a:gd name="T2" fmla="*/ 35 w 43"/>
                  <a:gd name="T3" fmla="*/ 21 h 56"/>
                  <a:gd name="T4" fmla="*/ 35 w 43"/>
                  <a:gd name="T5" fmla="*/ 21 h 56"/>
                  <a:gd name="T6" fmla="*/ 35 w 43"/>
                  <a:gd name="T7" fmla="*/ 15 h 56"/>
                  <a:gd name="T8" fmla="*/ 31 w 43"/>
                  <a:gd name="T9" fmla="*/ 12 h 56"/>
                  <a:gd name="T10" fmla="*/ 31 w 43"/>
                  <a:gd name="T11" fmla="*/ 12 h 56"/>
                  <a:gd name="T12" fmla="*/ 27 w 43"/>
                  <a:gd name="T13" fmla="*/ 8 h 56"/>
                  <a:gd name="T14" fmla="*/ 21 w 43"/>
                  <a:gd name="T15" fmla="*/ 8 h 56"/>
                  <a:gd name="T16" fmla="*/ 21 w 43"/>
                  <a:gd name="T17" fmla="*/ 8 h 56"/>
                  <a:gd name="T18" fmla="*/ 15 w 43"/>
                  <a:gd name="T19" fmla="*/ 8 h 56"/>
                  <a:gd name="T20" fmla="*/ 11 w 43"/>
                  <a:gd name="T21" fmla="*/ 12 h 56"/>
                  <a:gd name="T22" fmla="*/ 11 w 43"/>
                  <a:gd name="T23" fmla="*/ 12 h 56"/>
                  <a:gd name="T24" fmla="*/ 8 w 43"/>
                  <a:gd name="T25" fmla="*/ 15 h 56"/>
                  <a:gd name="T26" fmla="*/ 8 w 43"/>
                  <a:gd name="T27" fmla="*/ 21 h 56"/>
                  <a:gd name="T28" fmla="*/ 8 w 43"/>
                  <a:gd name="T29" fmla="*/ 56 h 56"/>
                  <a:gd name="T30" fmla="*/ 0 w 43"/>
                  <a:gd name="T31" fmla="*/ 56 h 56"/>
                  <a:gd name="T32" fmla="*/ 0 w 43"/>
                  <a:gd name="T33" fmla="*/ 0 h 56"/>
                  <a:gd name="T34" fmla="*/ 8 w 43"/>
                  <a:gd name="T35" fmla="*/ 0 h 56"/>
                  <a:gd name="T36" fmla="*/ 8 w 43"/>
                  <a:gd name="T37" fmla="*/ 6 h 56"/>
                  <a:gd name="T38" fmla="*/ 8 w 43"/>
                  <a:gd name="T39" fmla="*/ 6 h 56"/>
                  <a:gd name="T40" fmla="*/ 13 w 43"/>
                  <a:gd name="T41" fmla="*/ 2 h 56"/>
                  <a:gd name="T42" fmla="*/ 23 w 43"/>
                  <a:gd name="T43" fmla="*/ 0 h 56"/>
                  <a:gd name="T44" fmla="*/ 23 w 43"/>
                  <a:gd name="T45" fmla="*/ 0 h 56"/>
                  <a:gd name="T46" fmla="*/ 31 w 43"/>
                  <a:gd name="T47" fmla="*/ 0 h 56"/>
                  <a:gd name="T48" fmla="*/ 37 w 43"/>
                  <a:gd name="T49" fmla="*/ 4 h 56"/>
                  <a:gd name="T50" fmla="*/ 37 w 43"/>
                  <a:gd name="T51" fmla="*/ 4 h 56"/>
                  <a:gd name="T52" fmla="*/ 41 w 43"/>
                  <a:gd name="T53" fmla="*/ 12 h 56"/>
                  <a:gd name="T54" fmla="*/ 43 w 43"/>
                  <a:gd name="T55" fmla="*/ 21 h 56"/>
                  <a:gd name="T56" fmla="*/ 43 w 43"/>
                  <a:gd name="T57" fmla="*/ 56 h 56"/>
                  <a:gd name="T58" fmla="*/ 35 w 43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6">
                    <a:moveTo>
                      <a:pt x="35" y="56"/>
                    </a:moveTo>
                    <a:lnTo>
                      <a:pt x="35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12"/>
                    </a:lnTo>
                    <a:lnTo>
                      <a:pt x="43" y="21"/>
                    </a:lnTo>
                    <a:lnTo>
                      <a:pt x="43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84"/>
              <p:cNvSpPr>
                <a:spLocks/>
              </p:cNvSpPr>
              <p:nvPr/>
            </p:nvSpPr>
            <p:spPr bwMode="auto">
              <a:xfrm>
                <a:off x="1231" y="2521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51 h 56"/>
                  <a:gd name="T4" fmla="*/ 37 w 45"/>
                  <a:gd name="T5" fmla="*/ 51 h 56"/>
                  <a:gd name="T6" fmla="*/ 29 w 45"/>
                  <a:gd name="T7" fmla="*/ 54 h 56"/>
                  <a:gd name="T8" fmla="*/ 22 w 45"/>
                  <a:gd name="T9" fmla="*/ 56 h 56"/>
                  <a:gd name="T10" fmla="*/ 22 w 45"/>
                  <a:gd name="T11" fmla="*/ 56 h 56"/>
                  <a:gd name="T12" fmla="*/ 12 w 45"/>
                  <a:gd name="T13" fmla="*/ 56 h 56"/>
                  <a:gd name="T14" fmla="*/ 6 w 45"/>
                  <a:gd name="T15" fmla="*/ 53 h 56"/>
                  <a:gd name="T16" fmla="*/ 6 w 45"/>
                  <a:gd name="T17" fmla="*/ 53 h 56"/>
                  <a:gd name="T18" fmla="*/ 2 w 45"/>
                  <a:gd name="T19" fmla="*/ 45 h 56"/>
                  <a:gd name="T20" fmla="*/ 0 w 45"/>
                  <a:gd name="T21" fmla="*/ 37 h 56"/>
                  <a:gd name="T22" fmla="*/ 0 w 45"/>
                  <a:gd name="T23" fmla="*/ 0 h 56"/>
                  <a:gd name="T24" fmla="*/ 8 w 45"/>
                  <a:gd name="T25" fmla="*/ 0 h 56"/>
                  <a:gd name="T26" fmla="*/ 8 w 45"/>
                  <a:gd name="T27" fmla="*/ 35 h 56"/>
                  <a:gd name="T28" fmla="*/ 8 w 45"/>
                  <a:gd name="T29" fmla="*/ 35 h 56"/>
                  <a:gd name="T30" fmla="*/ 10 w 45"/>
                  <a:gd name="T31" fmla="*/ 41 h 56"/>
                  <a:gd name="T32" fmla="*/ 12 w 45"/>
                  <a:gd name="T33" fmla="*/ 47 h 56"/>
                  <a:gd name="T34" fmla="*/ 12 w 45"/>
                  <a:gd name="T35" fmla="*/ 47 h 56"/>
                  <a:gd name="T36" fmla="*/ 16 w 45"/>
                  <a:gd name="T37" fmla="*/ 49 h 56"/>
                  <a:gd name="T38" fmla="*/ 22 w 45"/>
                  <a:gd name="T39" fmla="*/ 51 h 56"/>
                  <a:gd name="T40" fmla="*/ 22 w 45"/>
                  <a:gd name="T41" fmla="*/ 51 h 56"/>
                  <a:gd name="T42" fmla="*/ 28 w 45"/>
                  <a:gd name="T43" fmla="*/ 49 h 56"/>
                  <a:gd name="T44" fmla="*/ 33 w 45"/>
                  <a:gd name="T45" fmla="*/ 47 h 56"/>
                  <a:gd name="T46" fmla="*/ 33 w 45"/>
                  <a:gd name="T47" fmla="*/ 47 h 56"/>
                  <a:gd name="T48" fmla="*/ 35 w 45"/>
                  <a:gd name="T49" fmla="*/ 41 h 56"/>
                  <a:gd name="T50" fmla="*/ 37 w 45"/>
                  <a:gd name="T51" fmla="*/ 35 h 56"/>
                  <a:gd name="T52" fmla="*/ 37 w 45"/>
                  <a:gd name="T53" fmla="*/ 0 h 56"/>
                  <a:gd name="T54" fmla="*/ 45 w 45"/>
                  <a:gd name="T55" fmla="*/ 0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29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2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41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6" y="49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8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1"/>
                    </a:lnTo>
                    <a:lnTo>
                      <a:pt x="37" y="35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85"/>
              <p:cNvSpPr>
                <a:spLocks/>
              </p:cNvSpPr>
              <p:nvPr/>
            </p:nvSpPr>
            <p:spPr bwMode="auto">
              <a:xfrm>
                <a:off x="1290" y="2503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5 w 27"/>
                  <a:gd name="T5" fmla="*/ 72 h 74"/>
                  <a:gd name="T6" fmla="*/ 11 w 27"/>
                  <a:gd name="T7" fmla="*/ 71 h 74"/>
                  <a:gd name="T8" fmla="*/ 11 w 27"/>
                  <a:gd name="T9" fmla="*/ 71 h 74"/>
                  <a:gd name="T10" fmla="*/ 10 w 27"/>
                  <a:gd name="T11" fmla="*/ 65 h 74"/>
                  <a:gd name="T12" fmla="*/ 8 w 27"/>
                  <a:gd name="T13" fmla="*/ 59 h 74"/>
                  <a:gd name="T14" fmla="*/ 8 w 27"/>
                  <a:gd name="T15" fmla="*/ 26 h 74"/>
                  <a:gd name="T16" fmla="*/ 0 w 27"/>
                  <a:gd name="T17" fmla="*/ 26 h 74"/>
                  <a:gd name="T18" fmla="*/ 0 w 27"/>
                  <a:gd name="T19" fmla="*/ 18 h 74"/>
                  <a:gd name="T20" fmla="*/ 8 w 27"/>
                  <a:gd name="T21" fmla="*/ 18 h 74"/>
                  <a:gd name="T22" fmla="*/ 8 w 27"/>
                  <a:gd name="T23" fmla="*/ 0 h 74"/>
                  <a:gd name="T24" fmla="*/ 15 w 27"/>
                  <a:gd name="T25" fmla="*/ 0 h 74"/>
                  <a:gd name="T26" fmla="*/ 15 w 27"/>
                  <a:gd name="T27" fmla="*/ 18 h 74"/>
                  <a:gd name="T28" fmla="*/ 27 w 27"/>
                  <a:gd name="T29" fmla="*/ 18 h 74"/>
                  <a:gd name="T30" fmla="*/ 27 w 27"/>
                  <a:gd name="T31" fmla="*/ 26 h 74"/>
                  <a:gd name="T32" fmla="*/ 15 w 27"/>
                  <a:gd name="T33" fmla="*/ 26 h 74"/>
                  <a:gd name="T34" fmla="*/ 15 w 27"/>
                  <a:gd name="T35" fmla="*/ 59 h 74"/>
                  <a:gd name="T36" fmla="*/ 15 w 27"/>
                  <a:gd name="T37" fmla="*/ 59 h 74"/>
                  <a:gd name="T38" fmla="*/ 17 w 27"/>
                  <a:gd name="T39" fmla="*/ 63 h 74"/>
                  <a:gd name="T40" fmla="*/ 17 w 27"/>
                  <a:gd name="T41" fmla="*/ 65 h 74"/>
                  <a:gd name="T42" fmla="*/ 17 w 27"/>
                  <a:gd name="T43" fmla="*/ 65 h 74"/>
                  <a:gd name="T44" fmla="*/ 19 w 27"/>
                  <a:gd name="T45" fmla="*/ 67 h 74"/>
                  <a:gd name="T46" fmla="*/ 23 w 27"/>
                  <a:gd name="T47" fmla="*/ 67 h 74"/>
                  <a:gd name="T48" fmla="*/ 27 w 27"/>
                  <a:gd name="T49" fmla="*/ 67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5" y="72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0" y="65"/>
                    </a:lnTo>
                    <a:lnTo>
                      <a:pt x="8" y="59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18"/>
                    </a:lnTo>
                    <a:lnTo>
                      <a:pt x="27" y="18"/>
                    </a:lnTo>
                    <a:lnTo>
                      <a:pt x="27" y="26"/>
                    </a:lnTo>
                    <a:lnTo>
                      <a:pt x="15" y="26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9" y="67"/>
                    </a:lnTo>
                    <a:lnTo>
                      <a:pt x="23" y="67"/>
                    </a:lnTo>
                    <a:lnTo>
                      <a:pt x="27" y="67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86"/>
              <p:cNvSpPr>
                <a:spLocks noEditPoints="1"/>
              </p:cNvSpPr>
              <p:nvPr/>
            </p:nvSpPr>
            <p:spPr bwMode="auto">
              <a:xfrm>
                <a:off x="1331" y="2521"/>
                <a:ext cx="45" cy="56"/>
              </a:xfrm>
              <a:custGeom>
                <a:avLst/>
                <a:gdLst>
                  <a:gd name="T0" fmla="*/ 45 w 45"/>
                  <a:gd name="T1" fmla="*/ 41 h 56"/>
                  <a:gd name="T2" fmla="*/ 39 w 45"/>
                  <a:gd name="T3" fmla="*/ 51 h 56"/>
                  <a:gd name="T4" fmla="*/ 31 w 45"/>
                  <a:gd name="T5" fmla="*/ 54 h 56"/>
                  <a:gd name="T6" fmla="*/ 23 w 45"/>
                  <a:gd name="T7" fmla="*/ 56 h 56"/>
                  <a:gd name="T8" fmla="*/ 6 w 45"/>
                  <a:gd name="T9" fmla="*/ 51 h 56"/>
                  <a:gd name="T10" fmla="*/ 4 w 45"/>
                  <a:gd name="T11" fmla="*/ 47 h 56"/>
                  <a:gd name="T12" fmla="*/ 2 w 45"/>
                  <a:gd name="T13" fmla="*/ 41 h 56"/>
                  <a:gd name="T14" fmla="*/ 0 w 45"/>
                  <a:gd name="T15" fmla="*/ 29 h 56"/>
                  <a:gd name="T16" fmla="*/ 2 w 45"/>
                  <a:gd name="T17" fmla="*/ 15 h 56"/>
                  <a:gd name="T18" fmla="*/ 6 w 45"/>
                  <a:gd name="T19" fmla="*/ 6 h 56"/>
                  <a:gd name="T20" fmla="*/ 13 w 45"/>
                  <a:gd name="T21" fmla="*/ 2 h 56"/>
                  <a:gd name="T22" fmla="*/ 23 w 45"/>
                  <a:gd name="T23" fmla="*/ 0 h 56"/>
                  <a:gd name="T24" fmla="*/ 39 w 45"/>
                  <a:gd name="T25" fmla="*/ 6 h 56"/>
                  <a:gd name="T26" fmla="*/ 43 w 45"/>
                  <a:gd name="T27" fmla="*/ 10 h 56"/>
                  <a:gd name="T28" fmla="*/ 45 w 45"/>
                  <a:gd name="T29" fmla="*/ 15 h 56"/>
                  <a:gd name="T30" fmla="*/ 45 w 45"/>
                  <a:gd name="T31" fmla="*/ 29 h 56"/>
                  <a:gd name="T32" fmla="*/ 45 w 45"/>
                  <a:gd name="T33" fmla="*/ 41 h 56"/>
                  <a:gd name="T34" fmla="*/ 37 w 45"/>
                  <a:gd name="T35" fmla="*/ 17 h 56"/>
                  <a:gd name="T36" fmla="*/ 33 w 45"/>
                  <a:gd name="T37" fmla="*/ 12 h 56"/>
                  <a:gd name="T38" fmla="*/ 27 w 45"/>
                  <a:gd name="T39" fmla="*/ 8 h 56"/>
                  <a:gd name="T40" fmla="*/ 23 w 45"/>
                  <a:gd name="T41" fmla="*/ 8 h 56"/>
                  <a:gd name="T42" fmla="*/ 11 w 45"/>
                  <a:gd name="T43" fmla="*/ 12 h 56"/>
                  <a:gd name="T44" fmla="*/ 9 w 45"/>
                  <a:gd name="T45" fmla="*/ 13 h 56"/>
                  <a:gd name="T46" fmla="*/ 8 w 45"/>
                  <a:gd name="T47" fmla="*/ 17 h 56"/>
                  <a:gd name="T48" fmla="*/ 8 w 45"/>
                  <a:gd name="T49" fmla="*/ 29 h 56"/>
                  <a:gd name="T50" fmla="*/ 8 w 45"/>
                  <a:gd name="T51" fmla="*/ 39 h 56"/>
                  <a:gd name="T52" fmla="*/ 11 w 45"/>
                  <a:gd name="T53" fmla="*/ 45 h 56"/>
                  <a:gd name="T54" fmla="*/ 17 w 45"/>
                  <a:gd name="T55" fmla="*/ 49 h 56"/>
                  <a:gd name="T56" fmla="*/ 23 w 45"/>
                  <a:gd name="T57" fmla="*/ 51 h 56"/>
                  <a:gd name="T58" fmla="*/ 33 w 45"/>
                  <a:gd name="T59" fmla="*/ 45 h 56"/>
                  <a:gd name="T60" fmla="*/ 35 w 45"/>
                  <a:gd name="T61" fmla="*/ 43 h 56"/>
                  <a:gd name="T62" fmla="*/ 37 w 45"/>
                  <a:gd name="T63" fmla="*/ 39 h 56"/>
                  <a:gd name="T64" fmla="*/ 37 w 45"/>
                  <a:gd name="T65" fmla="*/ 29 h 56"/>
                  <a:gd name="T66" fmla="*/ 37 w 45"/>
                  <a:gd name="T67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56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7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1" y="54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3" y="54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4" y="47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7"/>
                    </a:moveTo>
                    <a:lnTo>
                      <a:pt x="37" y="17"/>
                    </a:lnTo>
                    <a:lnTo>
                      <a:pt x="35" y="13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7" y="49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87"/>
              <p:cNvSpPr>
                <a:spLocks/>
              </p:cNvSpPr>
              <p:nvPr/>
            </p:nvSpPr>
            <p:spPr bwMode="auto">
              <a:xfrm>
                <a:off x="3040" y="49"/>
                <a:ext cx="285" cy="247"/>
              </a:xfrm>
              <a:custGeom>
                <a:avLst/>
                <a:gdLst>
                  <a:gd name="T0" fmla="*/ 222 w 285"/>
                  <a:gd name="T1" fmla="*/ 247 h 247"/>
                  <a:gd name="T2" fmla="*/ 197 w 285"/>
                  <a:gd name="T3" fmla="*/ 247 h 247"/>
                  <a:gd name="T4" fmla="*/ 142 w 285"/>
                  <a:gd name="T5" fmla="*/ 48 h 247"/>
                  <a:gd name="T6" fmla="*/ 88 w 285"/>
                  <a:gd name="T7" fmla="*/ 247 h 247"/>
                  <a:gd name="T8" fmla="*/ 62 w 285"/>
                  <a:gd name="T9" fmla="*/ 247 h 247"/>
                  <a:gd name="T10" fmla="*/ 0 w 285"/>
                  <a:gd name="T11" fmla="*/ 0 h 247"/>
                  <a:gd name="T12" fmla="*/ 27 w 285"/>
                  <a:gd name="T13" fmla="*/ 0 h 247"/>
                  <a:gd name="T14" fmla="*/ 76 w 285"/>
                  <a:gd name="T15" fmla="*/ 199 h 247"/>
                  <a:gd name="T16" fmla="*/ 131 w 285"/>
                  <a:gd name="T17" fmla="*/ 0 h 247"/>
                  <a:gd name="T18" fmla="*/ 154 w 285"/>
                  <a:gd name="T19" fmla="*/ 0 h 247"/>
                  <a:gd name="T20" fmla="*/ 209 w 285"/>
                  <a:gd name="T21" fmla="*/ 199 h 247"/>
                  <a:gd name="T22" fmla="*/ 258 w 285"/>
                  <a:gd name="T23" fmla="*/ 0 h 247"/>
                  <a:gd name="T24" fmla="*/ 285 w 285"/>
                  <a:gd name="T25" fmla="*/ 0 h 247"/>
                  <a:gd name="T26" fmla="*/ 222 w 285"/>
                  <a:gd name="T2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5" h="247">
                    <a:moveTo>
                      <a:pt x="222" y="247"/>
                    </a:moveTo>
                    <a:lnTo>
                      <a:pt x="197" y="247"/>
                    </a:lnTo>
                    <a:lnTo>
                      <a:pt x="142" y="48"/>
                    </a:lnTo>
                    <a:lnTo>
                      <a:pt x="88" y="247"/>
                    </a:lnTo>
                    <a:lnTo>
                      <a:pt x="62" y="247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76" y="199"/>
                    </a:lnTo>
                    <a:lnTo>
                      <a:pt x="131" y="0"/>
                    </a:lnTo>
                    <a:lnTo>
                      <a:pt x="154" y="0"/>
                    </a:lnTo>
                    <a:lnTo>
                      <a:pt x="209" y="199"/>
                    </a:lnTo>
                    <a:lnTo>
                      <a:pt x="258" y="0"/>
                    </a:lnTo>
                    <a:lnTo>
                      <a:pt x="285" y="0"/>
                    </a:lnTo>
                    <a:lnTo>
                      <a:pt x="222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88"/>
              <p:cNvSpPr>
                <a:spLocks noEditPoints="1"/>
              </p:cNvSpPr>
              <p:nvPr/>
            </p:nvSpPr>
            <p:spPr bwMode="auto">
              <a:xfrm>
                <a:off x="3339" y="123"/>
                <a:ext cx="140" cy="175"/>
              </a:xfrm>
              <a:custGeom>
                <a:avLst/>
                <a:gdLst>
                  <a:gd name="T0" fmla="*/ 25 w 140"/>
                  <a:gd name="T1" fmla="*/ 93 h 175"/>
                  <a:gd name="T2" fmla="*/ 29 w 140"/>
                  <a:gd name="T3" fmla="*/ 119 h 175"/>
                  <a:gd name="T4" fmla="*/ 39 w 140"/>
                  <a:gd name="T5" fmla="*/ 138 h 175"/>
                  <a:gd name="T6" fmla="*/ 46 w 140"/>
                  <a:gd name="T7" fmla="*/ 144 h 175"/>
                  <a:gd name="T8" fmla="*/ 64 w 140"/>
                  <a:gd name="T9" fmla="*/ 152 h 175"/>
                  <a:gd name="T10" fmla="*/ 76 w 140"/>
                  <a:gd name="T11" fmla="*/ 154 h 175"/>
                  <a:gd name="T12" fmla="*/ 101 w 140"/>
                  <a:gd name="T13" fmla="*/ 148 h 175"/>
                  <a:gd name="T14" fmla="*/ 111 w 140"/>
                  <a:gd name="T15" fmla="*/ 142 h 175"/>
                  <a:gd name="T16" fmla="*/ 138 w 140"/>
                  <a:gd name="T17" fmla="*/ 148 h 175"/>
                  <a:gd name="T18" fmla="*/ 124 w 140"/>
                  <a:gd name="T19" fmla="*/ 160 h 175"/>
                  <a:gd name="T20" fmla="*/ 111 w 140"/>
                  <a:gd name="T21" fmla="*/ 169 h 175"/>
                  <a:gd name="T22" fmla="*/ 76 w 140"/>
                  <a:gd name="T23" fmla="*/ 175 h 175"/>
                  <a:gd name="T24" fmla="*/ 58 w 140"/>
                  <a:gd name="T25" fmla="*/ 173 h 175"/>
                  <a:gd name="T26" fmla="*/ 31 w 140"/>
                  <a:gd name="T27" fmla="*/ 164 h 175"/>
                  <a:gd name="T28" fmla="*/ 21 w 140"/>
                  <a:gd name="T29" fmla="*/ 154 h 175"/>
                  <a:gd name="T30" fmla="*/ 5 w 140"/>
                  <a:gd name="T31" fmla="*/ 127 h 175"/>
                  <a:gd name="T32" fmla="*/ 0 w 140"/>
                  <a:gd name="T33" fmla="*/ 87 h 175"/>
                  <a:gd name="T34" fmla="*/ 1 w 140"/>
                  <a:gd name="T35" fmla="*/ 68 h 175"/>
                  <a:gd name="T36" fmla="*/ 11 w 140"/>
                  <a:gd name="T37" fmla="*/ 35 h 175"/>
                  <a:gd name="T38" fmla="*/ 19 w 140"/>
                  <a:gd name="T39" fmla="*/ 23 h 175"/>
                  <a:gd name="T40" fmla="*/ 41 w 140"/>
                  <a:gd name="T41" fmla="*/ 6 h 175"/>
                  <a:gd name="T42" fmla="*/ 70 w 140"/>
                  <a:gd name="T43" fmla="*/ 0 h 175"/>
                  <a:gd name="T44" fmla="*/ 85 w 140"/>
                  <a:gd name="T45" fmla="*/ 2 h 175"/>
                  <a:gd name="T46" fmla="*/ 113 w 140"/>
                  <a:gd name="T47" fmla="*/ 11 h 175"/>
                  <a:gd name="T48" fmla="*/ 122 w 140"/>
                  <a:gd name="T49" fmla="*/ 21 h 175"/>
                  <a:gd name="T50" fmla="*/ 136 w 140"/>
                  <a:gd name="T51" fmla="*/ 48 h 175"/>
                  <a:gd name="T52" fmla="*/ 140 w 140"/>
                  <a:gd name="T53" fmla="*/ 82 h 175"/>
                  <a:gd name="T54" fmla="*/ 25 w 140"/>
                  <a:gd name="T55" fmla="*/ 93 h 175"/>
                  <a:gd name="T56" fmla="*/ 115 w 140"/>
                  <a:gd name="T57" fmla="*/ 58 h 175"/>
                  <a:gd name="T58" fmla="*/ 111 w 140"/>
                  <a:gd name="T59" fmla="*/ 47 h 175"/>
                  <a:gd name="T60" fmla="*/ 95 w 140"/>
                  <a:gd name="T61" fmla="*/ 27 h 175"/>
                  <a:gd name="T62" fmla="*/ 83 w 140"/>
                  <a:gd name="T63" fmla="*/ 23 h 175"/>
                  <a:gd name="T64" fmla="*/ 70 w 140"/>
                  <a:gd name="T65" fmla="*/ 21 h 175"/>
                  <a:gd name="T66" fmla="*/ 46 w 140"/>
                  <a:gd name="T67" fmla="*/ 27 h 175"/>
                  <a:gd name="T68" fmla="*/ 37 w 140"/>
                  <a:gd name="T69" fmla="*/ 37 h 175"/>
                  <a:gd name="T70" fmla="*/ 31 w 140"/>
                  <a:gd name="T71" fmla="*/ 47 h 175"/>
                  <a:gd name="T72" fmla="*/ 27 w 140"/>
                  <a:gd name="T73" fmla="*/ 58 h 175"/>
                  <a:gd name="T74" fmla="*/ 117 w 140"/>
                  <a:gd name="T75" fmla="*/ 76 h 175"/>
                  <a:gd name="T76" fmla="*/ 115 w 140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5">
                    <a:moveTo>
                      <a:pt x="25" y="93"/>
                    </a:moveTo>
                    <a:lnTo>
                      <a:pt x="25" y="93"/>
                    </a:lnTo>
                    <a:lnTo>
                      <a:pt x="27" y="107"/>
                    </a:lnTo>
                    <a:lnTo>
                      <a:pt x="29" y="119"/>
                    </a:lnTo>
                    <a:lnTo>
                      <a:pt x="33" y="128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46" y="144"/>
                    </a:lnTo>
                    <a:lnTo>
                      <a:pt x="54" y="150"/>
                    </a:lnTo>
                    <a:lnTo>
                      <a:pt x="64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9" y="152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111" y="142"/>
                    </a:lnTo>
                    <a:lnTo>
                      <a:pt x="121" y="13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4" y="160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95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58" y="173"/>
                    </a:lnTo>
                    <a:lnTo>
                      <a:pt x="44" y="169"/>
                    </a:lnTo>
                    <a:lnTo>
                      <a:pt x="31" y="164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11" y="140"/>
                    </a:lnTo>
                    <a:lnTo>
                      <a:pt x="5" y="127"/>
                    </a:lnTo>
                    <a:lnTo>
                      <a:pt x="1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5" y="50"/>
                    </a:lnTo>
                    <a:lnTo>
                      <a:pt x="11" y="3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5" y="2"/>
                    </a:lnTo>
                    <a:lnTo>
                      <a:pt x="101" y="6"/>
                    </a:lnTo>
                    <a:lnTo>
                      <a:pt x="113" y="11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30" y="35"/>
                    </a:lnTo>
                    <a:lnTo>
                      <a:pt x="136" y="48"/>
                    </a:lnTo>
                    <a:lnTo>
                      <a:pt x="140" y="64"/>
                    </a:lnTo>
                    <a:lnTo>
                      <a:pt x="140" y="82"/>
                    </a:lnTo>
                    <a:lnTo>
                      <a:pt x="140" y="93"/>
                    </a:lnTo>
                    <a:lnTo>
                      <a:pt x="25" y="93"/>
                    </a:lnTo>
                    <a:close/>
                    <a:moveTo>
                      <a:pt x="115" y="58"/>
                    </a:moveTo>
                    <a:lnTo>
                      <a:pt x="115" y="58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7"/>
                    </a:lnTo>
                    <a:lnTo>
                      <a:pt x="95" y="27"/>
                    </a:lnTo>
                    <a:lnTo>
                      <a:pt x="95" y="27"/>
                    </a:lnTo>
                    <a:lnTo>
                      <a:pt x="83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8" y="23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7" y="3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5" y="76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5" y="58"/>
                    </a:lnTo>
                    <a:lnTo>
                      <a:pt x="11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89"/>
              <p:cNvSpPr>
                <a:spLocks/>
              </p:cNvSpPr>
              <p:nvPr/>
            </p:nvSpPr>
            <p:spPr bwMode="auto">
              <a:xfrm>
                <a:off x="3532" y="49"/>
                <a:ext cx="62" cy="247"/>
              </a:xfrm>
              <a:custGeom>
                <a:avLst/>
                <a:gdLst>
                  <a:gd name="T0" fmla="*/ 45 w 62"/>
                  <a:gd name="T1" fmla="*/ 247 h 247"/>
                  <a:gd name="T2" fmla="*/ 45 w 62"/>
                  <a:gd name="T3" fmla="*/ 247 h 247"/>
                  <a:gd name="T4" fmla="*/ 35 w 62"/>
                  <a:gd name="T5" fmla="*/ 245 h 247"/>
                  <a:gd name="T6" fmla="*/ 25 w 62"/>
                  <a:gd name="T7" fmla="*/ 243 h 247"/>
                  <a:gd name="T8" fmla="*/ 17 w 62"/>
                  <a:gd name="T9" fmla="*/ 240 h 247"/>
                  <a:gd name="T10" fmla="*/ 11 w 62"/>
                  <a:gd name="T11" fmla="*/ 234 h 247"/>
                  <a:gd name="T12" fmla="*/ 11 w 62"/>
                  <a:gd name="T13" fmla="*/ 234 h 247"/>
                  <a:gd name="T14" fmla="*/ 8 w 62"/>
                  <a:gd name="T15" fmla="*/ 228 h 247"/>
                  <a:gd name="T16" fmla="*/ 4 w 62"/>
                  <a:gd name="T17" fmla="*/ 220 h 247"/>
                  <a:gd name="T18" fmla="*/ 2 w 62"/>
                  <a:gd name="T19" fmla="*/ 210 h 247"/>
                  <a:gd name="T20" fmla="*/ 0 w 62"/>
                  <a:gd name="T21" fmla="*/ 201 h 247"/>
                  <a:gd name="T22" fmla="*/ 0 w 62"/>
                  <a:gd name="T23" fmla="*/ 0 h 247"/>
                  <a:gd name="T24" fmla="*/ 25 w 62"/>
                  <a:gd name="T25" fmla="*/ 0 h 247"/>
                  <a:gd name="T26" fmla="*/ 25 w 62"/>
                  <a:gd name="T27" fmla="*/ 201 h 247"/>
                  <a:gd name="T28" fmla="*/ 25 w 62"/>
                  <a:gd name="T29" fmla="*/ 201 h 247"/>
                  <a:gd name="T30" fmla="*/ 27 w 62"/>
                  <a:gd name="T31" fmla="*/ 212 h 247"/>
                  <a:gd name="T32" fmla="*/ 31 w 62"/>
                  <a:gd name="T33" fmla="*/ 220 h 247"/>
                  <a:gd name="T34" fmla="*/ 31 w 62"/>
                  <a:gd name="T35" fmla="*/ 220 h 247"/>
                  <a:gd name="T36" fmla="*/ 39 w 62"/>
                  <a:gd name="T37" fmla="*/ 224 h 247"/>
                  <a:gd name="T38" fmla="*/ 48 w 62"/>
                  <a:gd name="T39" fmla="*/ 226 h 247"/>
                  <a:gd name="T40" fmla="*/ 62 w 62"/>
                  <a:gd name="T41" fmla="*/ 226 h 247"/>
                  <a:gd name="T42" fmla="*/ 62 w 62"/>
                  <a:gd name="T43" fmla="*/ 247 h 247"/>
                  <a:gd name="T44" fmla="*/ 45 w 62"/>
                  <a:gd name="T4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247">
                    <a:moveTo>
                      <a:pt x="45" y="247"/>
                    </a:moveTo>
                    <a:lnTo>
                      <a:pt x="45" y="247"/>
                    </a:lnTo>
                    <a:lnTo>
                      <a:pt x="35" y="245"/>
                    </a:lnTo>
                    <a:lnTo>
                      <a:pt x="25" y="243"/>
                    </a:lnTo>
                    <a:lnTo>
                      <a:pt x="17" y="240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8" y="228"/>
                    </a:lnTo>
                    <a:lnTo>
                      <a:pt x="4" y="220"/>
                    </a:lnTo>
                    <a:lnTo>
                      <a:pt x="2" y="210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7" y="212"/>
                    </a:lnTo>
                    <a:lnTo>
                      <a:pt x="31" y="220"/>
                    </a:lnTo>
                    <a:lnTo>
                      <a:pt x="31" y="220"/>
                    </a:lnTo>
                    <a:lnTo>
                      <a:pt x="39" y="224"/>
                    </a:lnTo>
                    <a:lnTo>
                      <a:pt x="48" y="226"/>
                    </a:lnTo>
                    <a:lnTo>
                      <a:pt x="62" y="226"/>
                    </a:lnTo>
                    <a:lnTo>
                      <a:pt x="62" y="247"/>
                    </a:lnTo>
                    <a:lnTo>
                      <a:pt x="45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90"/>
              <p:cNvSpPr>
                <a:spLocks/>
              </p:cNvSpPr>
              <p:nvPr/>
            </p:nvSpPr>
            <p:spPr bwMode="auto">
              <a:xfrm>
                <a:off x="3618" y="123"/>
                <a:ext cx="132" cy="175"/>
              </a:xfrm>
              <a:custGeom>
                <a:avLst/>
                <a:gdLst>
                  <a:gd name="T0" fmla="*/ 107 w 132"/>
                  <a:gd name="T1" fmla="*/ 169 h 175"/>
                  <a:gd name="T2" fmla="*/ 76 w 132"/>
                  <a:gd name="T3" fmla="*/ 175 h 175"/>
                  <a:gd name="T4" fmla="*/ 60 w 132"/>
                  <a:gd name="T5" fmla="*/ 173 h 175"/>
                  <a:gd name="T6" fmla="*/ 33 w 132"/>
                  <a:gd name="T7" fmla="*/ 162 h 175"/>
                  <a:gd name="T8" fmla="*/ 21 w 132"/>
                  <a:gd name="T9" fmla="*/ 152 h 175"/>
                  <a:gd name="T10" fmla="*/ 5 w 132"/>
                  <a:gd name="T11" fmla="*/ 125 h 175"/>
                  <a:gd name="T12" fmla="*/ 0 w 132"/>
                  <a:gd name="T13" fmla="*/ 87 h 175"/>
                  <a:gd name="T14" fmla="*/ 2 w 132"/>
                  <a:gd name="T15" fmla="*/ 68 h 175"/>
                  <a:gd name="T16" fmla="*/ 13 w 132"/>
                  <a:gd name="T17" fmla="*/ 35 h 175"/>
                  <a:gd name="T18" fmla="*/ 21 w 132"/>
                  <a:gd name="T19" fmla="*/ 21 h 175"/>
                  <a:gd name="T20" fmla="*/ 46 w 132"/>
                  <a:gd name="T21" fmla="*/ 6 h 175"/>
                  <a:gd name="T22" fmla="*/ 76 w 132"/>
                  <a:gd name="T23" fmla="*/ 0 h 175"/>
                  <a:gd name="T24" fmla="*/ 93 w 132"/>
                  <a:gd name="T25" fmla="*/ 2 h 175"/>
                  <a:gd name="T26" fmla="*/ 107 w 132"/>
                  <a:gd name="T27" fmla="*/ 6 h 175"/>
                  <a:gd name="T28" fmla="*/ 132 w 132"/>
                  <a:gd name="T29" fmla="*/ 25 h 175"/>
                  <a:gd name="T30" fmla="*/ 117 w 132"/>
                  <a:gd name="T31" fmla="*/ 41 h 175"/>
                  <a:gd name="T32" fmla="*/ 97 w 132"/>
                  <a:gd name="T33" fmla="*/ 25 h 175"/>
                  <a:gd name="T34" fmla="*/ 87 w 132"/>
                  <a:gd name="T35" fmla="*/ 23 h 175"/>
                  <a:gd name="T36" fmla="*/ 76 w 132"/>
                  <a:gd name="T37" fmla="*/ 21 h 175"/>
                  <a:gd name="T38" fmla="*/ 54 w 132"/>
                  <a:gd name="T39" fmla="*/ 27 h 175"/>
                  <a:gd name="T40" fmla="*/ 37 w 132"/>
                  <a:gd name="T41" fmla="*/ 41 h 175"/>
                  <a:gd name="T42" fmla="*/ 31 w 132"/>
                  <a:gd name="T43" fmla="*/ 50 h 175"/>
                  <a:gd name="T44" fmla="*/ 29 w 132"/>
                  <a:gd name="T45" fmla="*/ 60 h 175"/>
                  <a:gd name="T46" fmla="*/ 25 w 132"/>
                  <a:gd name="T47" fmla="*/ 87 h 175"/>
                  <a:gd name="T48" fmla="*/ 27 w 132"/>
                  <a:gd name="T49" fmla="*/ 101 h 175"/>
                  <a:gd name="T50" fmla="*/ 29 w 132"/>
                  <a:gd name="T51" fmla="*/ 115 h 175"/>
                  <a:gd name="T52" fmla="*/ 37 w 132"/>
                  <a:gd name="T53" fmla="*/ 132 h 175"/>
                  <a:gd name="T54" fmla="*/ 44 w 132"/>
                  <a:gd name="T55" fmla="*/ 142 h 175"/>
                  <a:gd name="T56" fmla="*/ 64 w 132"/>
                  <a:gd name="T57" fmla="*/ 152 h 175"/>
                  <a:gd name="T58" fmla="*/ 76 w 132"/>
                  <a:gd name="T59" fmla="*/ 152 h 175"/>
                  <a:gd name="T60" fmla="*/ 97 w 132"/>
                  <a:gd name="T61" fmla="*/ 148 h 175"/>
                  <a:gd name="T62" fmla="*/ 107 w 132"/>
                  <a:gd name="T63" fmla="*/ 142 h 175"/>
                  <a:gd name="T64" fmla="*/ 132 w 132"/>
                  <a:gd name="T65" fmla="*/ 150 h 175"/>
                  <a:gd name="T66" fmla="*/ 121 w 132"/>
                  <a:gd name="T67" fmla="*/ 162 h 175"/>
                  <a:gd name="T68" fmla="*/ 107 w 132"/>
                  <a:gd name="T69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5">
                    <a:moveTo>
                      <a:pt x="107" y="169"/>
                    </a:moveTo>
                    <a:lnTo>
                      <a:pt x="107" y="169"/>
                    </a:lnTo>
                    <a:lnTo>
                      <a:pt x="93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60" y="173"/>
                    </a:lnTo>
                    <a:lnTo>
                      <a:pt x="46" y="169"/>
                    </a:lnTo>
                    <a:lnTo>
                      <a:pt x="33" y="162"/>
                    </a:lnTo>
                    <a:lnTo>
                      <a:pt x="21" y="152"/>
                    </a:lnTo>
                    <a:lnTo>
                      <a:pt x="21" y="152"/>
                    </a:lnTo>
                    <a:lnTo>
                      <a:pt x="13" y="140"/>
                    </a:lnTo>
                    <a:lnTo>
                      <a:pt x="5" y="125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5" y="50"/>
                    </a:lnTo>
                    <a:lnTo>
                      <a:pt x="13" y="35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33" y="11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3" y="2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21" y="13"/>
                    </a:lnTo>
                    <a:lnTo>
                      <a:pt x="132" y="25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07" y="31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87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64" y="23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1" y="5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7" y="72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7" y="101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1" y="125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44" y="142"/>
                    </a:lnTo>
                    <a:lnTo>
                      <a:pt x="54" y="148"/>
                    </a:lnTo>
                    <a:lnTo>
                      <a:pt x="64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7" y="152"/>
                    </a:lnTo>
                    <a:lnTo>
                      <a:pt x="97" y="148"/>
                    </a:lnTo>
                    <a:lnTo>
                      <a:pt x="97" y="148"/>
                    </a:lnTo>
                    <a:lnTo>
                      <a:pt x="107" y="142"/>
                    </a:lnTo>
                    <a:lnTo>
                      <a:pt x="117" y="132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7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91"/>
              <p:cNvSpPr>
                <a:spLocks noEditPoints="1"/>
              </p:cNvSpPr>
              <p:nvPr/>
            </p:nvSpPr>
            <p:spPr bwMode="auto">
              <a:xfrm>
                <a:off x="3783" y="123"/>
                <a:ext cx="141" cy="175"/>
              </a:xfrm>
              <a:custGeom>
                <a:avLst/>
                <a:gdLst>
                  <a:gd name="T0" fmla="*/ 137 w 141"/>
                  <a:gd name="T1" fmla="*/ 127 h 175"/>
                  <a:gd name="T2" fmla="*/ 119 w 141"/>
                  <a:gd name="T3" fmla="*/ 156 h 175"/>
                  <a:gd name="T4" fmla="*/ 110 w 141"/>
                  <a:gd name="T5" fmla="*/ 164 h 175"/>
                  <a:gd name="T6" fmla="*/ 86 w 141"/>
                  <a:gd name="T7" fmla="*/ 173 h 175"/>
                  <a:gd name="T8" fmla="*/ 71 w 141"/>
                  <a:gd name="T9" fmla="*/ 175 h 175"/>
                  <a:gd name="T10" fmla="*/ 43 w 141"/>
                  <a:gd name="T11" fmla="*/ 169 h 175"/>
                  <a:gd name="T12" fmla="*/ 22 w 141"/>
                  <a:gd name="T13" fmla="*/ 156 h 175"/>
                  <a:gd name="T14" fmla="*/ 12 w 141"/>
                  <a:gd name="T15" fmla="*/ 142 h 175"/>
                  <a:gd name="T16" fmla="*/ 6 w 141"/>
                  <a:gd name="T17" fmla="*/ 127 h 175"/>
                  <a:gd name="T18" fmla="*/ 0 w 141"/>
                  <a:gd name="T19" fmla="*/ 87 h 175"/>
                  <a:gd name="T20" fmla="*/ 2 w 141"/>
                  <a:gd name="T21" fmla="*/ 66 h 175"/>
                  <a:gd name="T22" fmla="*/ 6 w 141"/>
                  <a:gd name="T23" fmla="*/ 48 h 175"/>
                  <a:gd name="T24" fmla="*/ 22 w 141"/>
                  <a:gd name="T25" fmla="*/ 19 h 175"/>
                  <a:gd name="T26" fmla="*/ 32 w 141"/>
                  <a:gd name="T27" fmla="*/ 9 h 175"/>
                  <a:gd name="T28" fmla="*/ 57 w 141"/>
                  <a:gd name="T29" fmla="*/ 0 h 175"/>
                  <a:gd name="T30" fmla="*/ 71 w 141"/>
                  <a:gd name="T31" fmla="*/ 0 h 175"/>
                  <a:gd name="T32" fmla="*/ 98 w 141"/>
                  <a:gd name="T33" fmla="*/ 4 h 175"/>
                  <a:gd name="T34" fmla="*/ 119 w 141"/>
                  <a:gd name="T35" fmla="*/ 19 h 175"/>
                  <a:gd name="T36" fmla="*/ 131 w 141"/>
                  <a:gd name="T37" fmla="*/ 33 h 175"/>
                  <a:gd name="T38" fmla="*/ 137 w 141"/>
                  <a:gd name="T39" fmla="*/ 48 h 175"/>
                  <a:gd name="T40" fmla="*/ 141 w 141"/>
                  <a:gd name="T41" fmla="*/ 87 h 175"/>
                  <a:gd name="T42" fmla="*/ 141 w 141"/>
                  <a:gd name="T43" fmla="*/ 109 h 175"/>
                  <a:gd name="T44" fmla="*/ 137 w 141"/>
                  <a:gd name="T45" fmla="*/ 127 h 175"/>
                  <a:gd name="T46" fmla="*/ 114 w 141"/>
                  <a:gd name="T47" fmla="*/ 56 h 175"/>
                  <a:gd name="T48" fmla="*/ 102 w 141"/>
                  <a:gd name="T49" fmla="*/ 35 h 175"/>
                  <a:gd name="T50" fmla="*/ 96 w 141"/>
                  <a:gd name="T51" fmla="*/ 29 h 175"/>
                  <a:gd name="T52" fmla="*/ 80 w 141"/>
                  <a:gd name="T53" fmla="*/ 23 h 175"/>
                  <a:gd name="T54" fmla="*/ 71 w 141"/>
                  <a:gd name="T55" fmla="*/ 21 h 175"/>
                  <a:gd name="T56" fmla="*/ 55 w 141"/>
                  <a:gd name="T57" fmla="*/ 25 h 175"/>
                  <a:gd name="T58" fmla="*/ 39 w 141"/>
                  <a:gd name="T59" fmla="*/ 35 h 175"/>
                  <a:gd name="T60" fmla="*/ 34 w 141"/>
                  <a:gd name="T61" fmla="*/ 45 h 175"/>
                  <a:gd name="T62" fmla="*/ 30 w 141"/>
                  <a:gd name="T63" fmla="*/ 56 h 175"/>
                  <a:gd name="T64" fmla="*/ 26 w 141"/>
                  <a:gd name="T65" fmla="*/ 87 h 175"/>
                  <a:gd name="T66" fmla="*/ 28 w 141"/>
                  <a:gd name="T67" fmla="*/ 103 h 175"/>
                  <a:gd name="T68" fmla="*/ 30 w 141"/>
                  <a:gd name="T69" fmla="*/ 119 h 175"/>
                  <a:gd name="T70" fmla="*/ 39 w 141"/>
                  <a:gd name="T71" fmla="*/ 140 h 175"/>
                  <a:gd name="T72" fmla="*/ 47 w 141"/>
                  <a:gd name="T73" fmla="*/ 146 h 175"/>
                  <a:gd name="T74" fmla="*/ 63 w 141"/>
                  <a:gd name="T75" fmla="*/ 152 h 175"/>
                  <a:gd name="T76" fmla="*/ 71 w 141"/>
                  <a:gd name="T77" fmla="*/ 152 h 175"/>
                  <a:gd name="T78" fmla="*/ 88 w 141"/>
                  <a:gd name="T79" fmla="*/ 150 h 175"/>
                  <a:gd name="T80" fmla="*/ 102 w 141"/>
                  <a:gd name="T81" fmla="*/ 140 h 175"/>
                  <a:gd name="T82" fmla="*/ 110 w 141"/>
                  <a:gd name="T83" fmla="*/ 130 h 175"/>
                  <a:gd name="T84" fmla="*/ 114 w 141"/>
                  <a:gd name="T85" fmla="*/ 119 h 175"/>
                  <a:gd name="T86" fmla="*/ 116 w 141"/>
                  <a:gd name="T87" fmla="*/ 87 h 175"/>
                  <a:gd name="T88" fmla="*/ 116 w 141"/>
                  <a:gd name="T89" fmla="*/ 70 h 175"/>
                  <a:gd name="T90" fmla="*/ 114 w 141"/>
                  <a:gd name="T91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5">
                    <a:moveTo>
                      <a:pt x="137" y="127"/>
                    </a:moveTo>
                    <a:lnTo>
                      <a:pt x="137" y="127"/>
                    </a:lnTo>
                    <a:lnTo>
                      <a:pt x="131" y="142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10" y="164"/>
                    </a:lnTo>
                    <a:lnTo>
                      <a:pt x="98" y="169"/>
                    </a:lnTo>
                    <a:lnTo>
                      <a:pt x="86" y="173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57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2" y="142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2" y="10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3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32" y="9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98" y="4"/>
                    </a:lnTo>
                    <a:lnTo>
                      <a:pt x="110" y="9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31" y="33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41" y="66"/>
                    </a:lnTo>
                    <a:lnTo>
                      <a:pt x="141" y="87"/>
                    </a:lnTo>
                    <a:lnTo>
                      <a:pt x="141" y="87"/>
                    </a:lnTo>
                    <a:lnTo>
                      <a:pt x="141" y="109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4" y="56"/>
                    </a:moveTo>
                    <a:lnTo>
                      <a:pt x="114" y="56"/>
                    </a:lnTo>
                    <a:lnTo>
                      <a:pt x="110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6" y="29"/>
                    </a:lnTo>
                    <a:lnTo>
                      <a:pt x="88" y="25"/>
                    </a:lnTo>
                    <a:lnTo>
                      <a:pt x="80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63" y="23"/>
                    </a:lnTo>
                    <a:lnTo>
                      <a:pt x="55" y="25"/>
                    </a:lnTo>
                    <a:lnTo>
                      <a:pt x="47" y="29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4" y="45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8" y="70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8" y="103"/>
                    </a:lnTo>
                    <a:lnTo>
                      <a:pt x="30" y="119"/>
                    </a:lnTo>
                    <a:lnTo>
                      <a:pt x="30" y="119"/>
                    </a:lnTo>
                    <a:lnTo>
                      <a:pt x="34" y="13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47" y="146"/>
                    </a:lnTo>
                    <a:lnTo>
                      <a:pt x="55" y="150"/>
                    </a:lnTo>
                    <a:lnTo>
                      <a:pt x="63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80" y="152"/>
                    </a:lnTo>
                    <a:lnTo>
                      <a:pt x="88" y="150"/>
                    </a:lnTo>
                    <a:lnTo>
                      <a:pt x="96" y="146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10" y="130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6" y="103"/>
                    </a:lnTo>
                    <a:lnTo>
                      <a:pt x="116" y="87"/>
                    </a:lnTo>
                    <a:lnTo>
                      <a:pt x="116" y="87"/>
                    </a:lnTo>
                    <a:lnTo>
                      <a:pt x="116" y="70"/>
                    </a:lnTo>
                    <a:lnTo>
                      <a:pt x="114" y="56"/>
                    </a:lnTo>
                    <a:lnTo>
                      <a:pt x="114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92"/>
              <p:cNvSpPr>
                <a:spLocks/>
              </p:cNvSpPr>
              <p:nvPr/>
            </p:nvSpPr>
            <p:spPr bwMode="auto">
              <a:xfrm>
                <a:off x="3979" y="123"/>
                <a:ext cx="243" cy="173"/>
              </a:xfrm>
              <a:custGeom>
                <a:avLst/>
                <a:gdLst>
                  <a:gd name="T0" fmla="*/ 218 w 243"/>
                  <a:gd name="T1" fmla="*/ 68 h 173"/>
                  <a:gd name="T2" fmla="*/ 218 w 243"/>
                  <a:gd name="T3" fmla="*/ 56 h 173"/>
                  <a:gd name="T4" fmla="*/ 212 w 243"/>
                  <a:gd name="T5" fmla="*/ 41 h 173"/>
                  <a:gd name="T6" fmla="*/ 208 w 243"/>
                  <a:gd name="T7" fmla="*/ 33 h 173"/>
                  <a:gd name="T8" fmla="*/ 195 w 243"/>
                  <a:gd name="T9" fmla="*/ 25 h 173"/>
                  <a:gd name="T10" fmla="*/ 177 w 243"/>
                  <a:gd name="T11" fmla="*/ 21 h 173"/>
                  <a:gd name="T12" fmla="*/ 167 w 243"/>
                  <a:gd name="T13" fmla="*/ 23 h 173"/>
                  <a:gd name="T14" fmla="*/ 152 w 243"/>
                  <a:gd name="T15" fmla="*/ 29 h 173"/>
                  <a:gd name="T16" fmla="*/ 146 w 243"/>
                  <a:gd name="T17" fmla="*/ 33 h 173"/>
                  <a:gd name="T18" fmla="*/ 136 w 243"/>
                  <a:gd name="T19" fmla="*/ 47 h 173"/>
                  <a:gd name="T20" fmla="*/ 134 w 243"/>
                  <a:gd name="T21" fmla="*/ 64 h 173"/>
                  <a:gd name="T22" fmla="*/ 109 w 243"/>
                  <a:gd name="T23" fmla="*/ 173 h 173"/>
                  <a:gd name="T24" fmla="*/ 109 w 243"/>
                  <a:gd name="T25" fmla="*/ 68 h 173"/>
                  <a:gd name="T26" fmla="*/ 107 w 243"/>
                  <a:gd name="T27" fmla="*/ 48 h 173"/>
                  <a:gd name="T28" fmla="*/ 97 w 243"/>
                  <a:gd name="T29" fmla="*/ 33 h 173"/>
                  <a:gd name="T30" fmla="*/ 91 w 243"/>
                  <a:gd name="T31" fmla="*/ 29 h 173"/>
                  <a:gd name="T32" fmla="*/ 76 w 243"/>
                  <a:gd name="T33" fmla="*/ 23 h 173"/>
                  <a:gd name="T34" fmla="*/ 66 w 243"/>
                  <a:gd name="T35" fmla="*/ 21 h 173"/>
                  <a:gd name="T36" fmla="*/ 48 w 243"/>
                  <a:gd name="T37" fmla="*/ 25 h 173"/>
                  <a:gd name="T38" fmla="*/ 35 w 243"/>
                  <a:gd name="T39" fmla="*/ 33 h 173"/>
                  <a:gd name="T40" fmla="*/ 31 w 243"/>
                  <a:gd name="T41" fmla="*/ 41 h 173"/>
                  <a:gd name="T42" fmla="*/ 25 w 243"/>
                  <a:gd name="T43" fmla="*/ 56 h 173"/>
                  <a:gd name="T44" fmla="*/ 23 w 243"/>
                  <a:gd name="T45" fmla="*/ 173 h 173"/>
                  <a:gd name="T46" fmla="*/ 0 w 243"/>
                  <a:gd name="T47" fmla="*/ 2 h 173"/>
                  <a:gd name="T48" fmla="*/ 23 w 243"/>
                  <a:gd name="T49" fmla="*/ 21 h 173"/>
                  <a:gd name="T50" fmla="*/ 35 w 243"/>
                  <a:gd name="T51" fmla="*/ 11 h 173"/>
                  <a:gd name="T52" fmla="*/ 58 w 243"/>
                  <a:gd name="T53" fmla="*/ 2 h 173"/>
                  <a:gd name="T54" fmla="*/ 72 w 243"/>
                  <a:gd name="T55" fmla="*/ 0 h 173"/>
                  <a:gd name="T56" fmla="*/ 103 w 243"/>
                  <a:gd name="T57" fmla="*/ 7 h 173"/>
                  <a:gd name="T58" fmla="*/ 124 w 243"/>
                  <a:gd name="T59" fmla="*/ 27 h 173"/>
                  <a:gd name="T60" fmla="*/ 136 w 243"/>
                  <a:gd name="T61" fmla="*/ 15 h 173"/>
                  <a:gd name="T62" fmla="*/ 163 w 243"/>
                  <a:gd name="T63" fmla="*/ 2 h 173"/>
                  <a:gd name="T64" fmla="*/ 181 w 243"/>
                  <a:gd name="T65" fmla="*/ 0 h 173"/>
                  <a:gd name="T66" fmla="*/ 206 w 243"/>
                  <a:gd name="T67" fmla="*/ 4 h 173"/>
                  <a:gd name="T68" fmla="*/ 226 w 243"/>
                  <a:gd name="T69" fmla="*/ 15 h 173"/>
                  <a:gd name="T70" fmla="*/ 234 w 243"/>
                  <a:gd name="T71" fmla="*/ 25 h 173"/>
                  <a:gd name="T72" fmla="*/ 243 w 243"/>
                  <a:gd name="T73" fmla="*/ 48 h 173"/>
                  <a:gd name="T74" fmla="*/ 243 w 243"/>
                  <a:gd name="T7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173">
                    <a:moveTo>
                      <a:pt x="218" y="173"/>
                    </a:move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56"/>
                    </a:lnTo>
                    <a:lnTo>
                      <a:pt x="216" y="48"/>
                    </a:lnTo>
                    <a:lnTo>
                      <a:pt x="212" y="41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2" y="29"/>
                    </a:lnTo>
                    <a:lnTo>
                      <a:pt x="195" y="25"/>
                    </a:lnTo>
                    <a:lnTo>
                      <a:pt x="187" y="23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67" y="23"/>
                    </a:lnTo>
                    <a:lnTo>
                      <a:pt x="160" y="25"/>
                    </a:lnTo>
                    <a:lnTo>
                      <a:pt x="152" y="29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0" y="39"/>
                    </a:lnTo>
                    <a:lnTo>
                      <a:pt x="136" y="47"/>
                    </a:lnTo>
                    <a:lnTo>
                      <a:pt x="134" y="54"/>
                    </a:lnTo>
                    <a:lnTo>
                      <a:pt x="134" y="64"/>
                    </a:lnTo>
                    <a:lnTo>
                      <a:pt x="134" y="173"/>
                    </a:lnTo>
                    <a:lnTo>
                      <a:pt x="109" y="173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56"/>
                    </a:lnTo>
                    <a:lnTo>
                      <a:pt x="107" y="48"/>
                    </a:lnTo>
                    <a:lnTo>
                      <a:pt x="103" y="4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1" y="29"/>
                    </a:lnTo>
                    <a:lnTo>
                      <a:pt x="83" y="25"/>
                    </a:lnTo>
                    <a:lnTo>
                      <a:pt x="76" y="23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58" y="23"/>
                    </a:lnTo>
                    <a:lnTo>
                      <a:pt x="48" y="25"/>
                    </a:lnTo>
                    <a:lnTo>
                      <a:pt x="42" y="29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1" y="41"/>
                    </a:lnTo>
                    <a:lnTo>
                      <a:pt x="27" y="48"/>
                    </a:lnTo>
                    <a:lnTo>
                      <a:pt x="25" y="56"/>
                    </a:lnTo>
                    <a:lnTo>
                      <a:pt x="23" y="68"/>
                    </a:lnTo>
                    <a:lnTo>
                      <a:pt x="23" y="173"/>
                    </a:lnTo>
                    <a:lnTo>
                      <a:pt x="0" y="173"/>
                    </a:lnTo>
                    <a:lnTo>
                      <a:pt x="0" y="2"/>
                    </a:lnTo>
                    <a:lnTo>
                      <a:pt x="23" y="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35" y="11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9" y="2"/>
                    </a:lnTo>
                    <a:lnTo>
                      <a:pt x="103" y="7"/>
                    </a:lnTo>
                    <a:lnTo>
                      <a:pt x="115" y="15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36" y="15"/>
                    </a:lnTo>
                    <a:lnTo>
                      <a:pt x="150" y="7"/>
                    </a:lnTo>
                    <a:lnTo>
                      <a:pt x="16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6" y="7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34" y="25"/>
                    </a:lnTo>
                    <a:lnTo>
                      <a:pt x="240" y="37"/>
                    </a:lnTo>
                    <a:lnTo>
                      <a:pt x="243" y="48"/>
                    </a:lnTo>
                    <a:lnTo>
                      <a:pt x="243" y="64"/>
                    </a:lnTo>
                    <a:lnTo>
                      <a:pt x="243" y="173"/>
                    </a:lnTo>
                    <a:lnTo>
                      <a:pt x="218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93"/>
              <p:cNvSpPr>
                <a:spLocks noEditPoints="1"/>
              </p:cNvSpPr>
              <p:nvPr/>
            </p:nvSpPr>
            <p:spPr bwMode="auto">
              <a:xfrm>
                <a:off x="4275" y="123"/>
                <a:ext cx="141" cy="175"/>
              </a:xfrm>
              <a:custGeom>
                <a:avLst/>
                <a:gdLst>
                  <a:gd name="T0" fmla="*/ 24 w 141"/>
                  <a:gd name="T1" fmla="*/ 93 h 175"/>
                  <a:gd name="T2" fmla="*/ 27 w 141"/>
                  <a:gd name="T3" fmla="*/ 119 h 175"/>
                  <a:gd name="T4" fmla="*/ 37 w 141"/>
                  <a:gd name="T5" fmla="*/ 138 h 175"/>
                  <a:gd name="T6" fmla="*/ 45 w 141"/>
                  <a:gd name="T7" fmla="*/ 144 h 175"/>
                  <a:gd name="T8" fmla="*/ 63 w 141"/>
                  <a:gd name="T9" fmla="*/ 152 h 175"/>
                  <a:gd name="T10" fmla="*/ 74 w 141"/>
                  <a:gd name="T11" fmla="*/ 154 h 175"/>
                  <a:gd name="T12" fmla="*/ 100 w 141"/>
                  <a:gd name="T13" fmla="*/ 148 h 175"/>
                  <a:gd name="T14" fmla="*/ 109 w 141"/>
                  <a:gd name="T15" fmla="*/ 142 h 175"/>
                  <a:gd name="T16" fmla="*/ 137 w 141"/>
                  <a:gd name="T17" fmla="*/ 148 h 175"/>
                  <a:gd name="T18" fmla="*/ 123 w 141"/>
                  <a:gd name="T19" fmla="*/ 160 h 175"/>
                  <a:gd name="T20" fmla="*/ 109 w 141"/>
                  <a:gd name="T21" fmla="*/ 169 h 175"/>
                  <a:gd name="T22" fmla="*/ 74 w 141"/>
                  <a:gd name="T23" fmla="*/ 175 h 175"/>
                  <a:gd name="T24" fmla="*/ 57 w 141"/>
                  <a:gd name="T25" fmla="*/ 173 h 175"/>
                  <a:gd name="T26" fmla="*/ 29 w 141"/>
                  <a:gd name="T27" fmla="*/ 164 h 175"/>
                  <a:gd name="T28" fmla="*/ 20 w 141"/>
                  <a:gd name="T29" fmla="*/ 154 h 175"/>
                  <a:gd name="T30" fmla="*/ 4 w 141"/>
                  <a:gd name="T31" fmla="*/ 127 h 175"/>
                  <a:gd name="T32" fmla="*/ 0 w 141"/>
                  <a:gd name="T33" fmla="*/ 87 h 175"/>
                  <a:gd name="T34" fmla="*/ 0 w 141"/>
                  <a:gd name="T35" fmla="*/ 68 h 175"/>
                  <a:gd name="T36" fmla="*/ 10 w 141"/>
                  <a:gd name="T37" fmla="*/ 35 h 175"/>
                  <a:gd name="T38" fmla="*/ 18 w 141"/>
                  <a:gd name="T39" fmla="*/ 23 h 175"/>
                  <a:gd name="T40" fmla="*/ 41 w 141"/>
                  <a:gd name="T41" fmla="*/ 6 h 175"/>
                  <a:gd name="T42" fmla="*/ 70 w 141"/>
                  <a:gd name="T43" fmla="*/ 0 h 175"/>
                  <a:gd name="T44" fmla="*/ 86 w 141"/>
                  <a:gd name="T45" fmla="*/ 2 h 175"/>
                  <a:gd name="T46" fmla="*/ 111 w 141"/>
                  <a:gd name="T47" fmla="*/ 11 h 175"/>
                  <a:gd name="T48" fmla="*/ 121 w 141"/>
                  <a:gd name="T49" fmla="*/ 21 h 175"/>
                  <a:gd name="T50" fmla="*/ 135 w 141"/>
                  <a:gd name="T51" fmla="*/ 48 h 175"/>
                  <a:gd name="T52" fmla="*/ 141 w 141"/>
                  <a:gd name="T53" fmla="*/ 82 h 175"/>
                  <a:gd name="T54" fmla="*/ 24 w 141"/>
                  <a:gd name="T55" fmla="*/ 93 h 175"/>
                  <a:gd name="T56" fmla="*/ 113 w 141"/>
                  <a:gd name="T57" fmla="*/ 58 h 175"/>
                  <a:gd name="T58" fmla="*/ 109 w 141"/>
                  <a:gd name="T59" fmla="*/ 47 h 175"/>
                  <a:gd name="T60" fmla="*/ 94 w 141"/>
                  <a:gd name="T61" fmla="*/ 27 h 175"/>
                  <a:gd name="T62" fmla="*/ 82 w 141"/>
                  <a:gd name="T63" fmla="*/ 23 h 175"/>
                  <a:gd name="T64" fmla="*/ 70 w 141"/>
                  <a:gd name="T65" fmla="*/ 21 h 175"/>
                  <a:gd name="T66" fmla="*/ 45 w 141"/>
                  <a:gd name="T67" fmla="*/ 27 h 175"/>
                  <a:gd name="T68" fmla="*/ 35 w 141"/>
                  <a:gd name="T69" fmla="*/ 37 h 175"/>
                  <a:gd name="T70" fmla="*/ 29 w 141"/>
                  <a:gd name="T71" fmla="*/ 47 h 175"/>
                  <a:gd name="T72" fmla="*/ 25 w 141"/>
                  <a:gd name="T73" fmla="*/ 58 h 175"/>
                  <a:gd name="T74" fmla="*/ 115 w 141"/>
                  <a:gd name="T75" fmla="*/ 76 h 175"/>
                  <a:gd name="T76" fmla="*/ 113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4" y="93"/>
                    </a:moveTo>
                    <a:lnTo>
                      <a:pt x="24" y="93"/>
                    </a:lnTo>
                    <a:lnTo>
                      <a:pt x="25" y="107"/>
                    </a:lnTo>
                    <a:lnTo>
                      <a:pt x="27" y="119"/>
                    </a:lnTo>
                    <a:lnTo>
                      <a:pt x="31" y="128"/>
                    </a:lnTo>
                    <a:lnTo>
                      <a:pt x="37" y="138"/>
                    </a:lnTo>
                    <a:lnTo>
                      <a:pt x="37" y="138"/>
                    </a:lnTo>
                    <a:lnTo>
                      <a:pt x="45" y="144"/>
                    </a:lnTo>
                    <a:lnTo>
                      <a:pt x="53" y="150"/>
                    </a:lnTo>
                    <a:lnTo>
                      <a:pt x="63" y="152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88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09" y="142"/>
                    </a:lnTo>
                    <a:lnTo>
                      <a:pt x="119" y="134"/>
                    </a:lnTo>
                    <a:lnTo>
                      <a:pt x="137" y="148"/>
                    </a:lnTo>
                    <a:lnTo>
                      <a:pt x="137" y="148"/>
                    </a:lnTo>
                    <a:lnTo>
                      <a:pt x="123" y="160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94" y="173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57" y="173"/>
                    </a:lnTo>
                    <a:lnTo>
                      <a:pt x="43" y="169"/>
                    </a:lnTo>
                    <a:lnTo>
                      <a:pt x="29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0" y="140"/>
                    </a:lnTo>
                    <a:lnTo>
                      <a:pt x="4" y="127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68"/>
                    </a:lnTo>
                    <a:lnTo>
                      <a:pt x="4" y="50"/>
                    </a:lnTo>
                    <a:lnTo>
                      <a:pt x="10" y="3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1" y="11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29" y="35"/>
                    </a:lnTo>
                    <a:lnTo>
                      <a:pt x="135" y="48"/>
                    </a:lnTo>
                    <a:lnTo>
                      <a:pt x="139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4" y="93"/>
                    </a:lnTo>
                    <a:close/>
                    <a:moveTo>
                      <a:pt x="113" y="58"/>
                    </a:moveTo>
                    <a:lnTo>
                      <a:pt x="113" y="58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4" y="3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82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7" y="23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35" y="3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4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3" y="58"/>
                    </a:lnTo>
                    <a:lnTo>
                      <a:pt x="113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94"/>
              <p:cNvSpPr>
                <a:spLocks noEditPoints="1"/>
              </p:cNvSpPr>
              <p:nvPr/>
            </p:nvSpPr>
            <p:spPr bwMode="auto">
              <a:xfrm>
                <a:off x="2956" y="363"/>
                <a:ext cx="82" cy="121"/>
              </a:xfrm>
              <a:custGeom>
                <a:avLst/>
                <a:gdLst>
                  <a:gd name="T0" fmla="*/ 72 w 82"/>
                  <a:gd name="T1" fmla="*/ 113 h 121"/>
                  <a:gd name="T2" fmla="*/ 63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61 w 82"/>
                  <a:gd name="T11" fmla="*/ 2 h 121"/>
                  <a:gd name="T12" fmla="*/ 70 w 82"/>
                  <a:gd name="T13" fmla="*/ 9 h 121"/>
                  <a:gd name="T14" fmla="*/ 76 w 82"/>
                  <a:gd name="T15" fmla="*/ 13 h 121"/>
                  <a:gd name="T16" fmla="*/ 80 w 82"/>
                  <a:gd name="T17" fmla="*/ 25 h 121"/>
                  <a:gd name="T18" fmla="*/ 82 w 82"/>
                  <a:gd name="T19" fmla="*/ 33 h 121"/>
                  <a:gd name="T20" fmla="*/ 76 w 82"/>
                  <a:gd name="T21" fmla="*/ 48 h 121"/>
                  <a:gd name="T22" fmla="*/ 70 w 82"/>
                  <a:gd name="T23" fmla="*/ 54 h 121"/>
                  <a:gd name="T24" fmla="*/ 63 w 82"/>
                  <a:gd name="T25" fmla="*/ 58 h 121"/>
                  <a:gd name="T26" fmla="*/ 78 w 82"/>
                  <a:gd name="T27" fmla="*/ 70 h 121"/>
                  <a:gd name="T28" fmla="*/ 82 w 82"/>
                  <a:gd name="T29" fmla="*/ 78 h 121"/>
                  <a:gd name="T30" fmla="*/ 82 w 82"/>
                  <a:gd name="T31" fmla="*/ 88 h 121"/>
                  <a:gd name="T32" fmla="*/ 80 w 82"/>
                  <a:gd name="T33" fmla="*/ 101 h 121"/>
                  <a:gd name="T34" fmla="*/ 72 w 82"/>
                  <a:gd name="T35" fmla="*/ 113 h 121"/>
                  <a:gd name="T36" fmla="*/ 63 w 82"/>
                  <a:gd name="T37" fmla="*/ 17 h 121"/>
                  <a:gd name="T38" fmla="*/ 55 w 82"/>
                  <a:gd name="T39" fmla="*/ 13 h 121"/>
                  <a:gd name="T40" fmla="*/ 14 w 82"/>
                  <a:gd name="T41" fmla="*/ 11 h 121"/>
                  <a:gd name="T42" fmla="*/ 45 w 82"/>
                  <a:gd name="T43" fmla="*/ 54 h 121"/>
                  <a:gd name="T44" fmla="*/ 55 w 82"/>
                  <a:gd name="T45" fmla="*/ 52 h 121"/>
                  <a:gd name="T46" fmla="*/ 63 w 82"/>
                  <a:gd name="T47" fmla="*/ 48 h 121"/>
                  <a:gd name="T48" fmla="*/ 68 w 82"/>
                  <a:gd name="T49" fmla="*/ 33 h 121"/>
                  <a:gd name="T50" fmla="*/ 66 w 82"/>
                  <a:gd name="T51" fmla="*/ 23 h 121"/>
                  <a:gd name="T52" fmla="*/ 63 w 82"/>
                  <a:gd name="T53" fmla="*/ 17 h 121"/>
                  <a:gd name="T54" fmla="*/ 64 w 82"/>
                  <a:gd name="T55" fmla="*/ 72 h 121"/>
                  <a:gd name="T56" fmla="*/ 47 w 82"/>
                  <a:gd name="T57" fmla="*/ 66 h 121"/>
                  <a:gd name="T58" fmla="*/ 14 w 82"/>
                  <a:gd name="T59" fmla="*/ 109 h 121"/>
                  <a:gd name="T60" fmla="*/ 47 w 82"/>
                  <a:gd name="T61" fmla="*/ 109 h 121"/>
                  <a:gd name="T62" fmla="*/ 64 w 82"/>
                  <a:gd name="T63" fmla="*/ 103 h 121"/>
                  <a:gd name="T64" fmla="*/ 68 w 82"/>
                  <a:gd name="T65" fmla="*/ 95 h 121"/>
                  <a:gd name="T66" fmla="*/ 70 w 82"/>
                  <a:gd name="T67" fmla="*/ 88 h 121"/>
                  <a:gd name="T68" fmla="*/ 64 w 82"/>
                  <a:gd name="T69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3"/>
                    </a:moveTo>
                    <a:lnTo>
                      <a:pt x="72" y="113"/>
                    </a:lnTo>
                    <a:lnTo>
                      <a:pt x="68" y="117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1" y="2"/>
                    </a:lnTo>
                    <a:lnTo>
                      <a:pt x="66" y="6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6" y="13"/>
                    </a:lnTo>
                    <a:lnTo>
                      <a:pt x="78" y="19"/>
                    </a:lnTo>
                    <a:lnTo>
                      <a:pt x="80" y="25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0" y="41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0" y="54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72" y="64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82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5"/>
                    </a:lnTo>
                    <a:lnTo>
                      <a:pt x="80" y="101"/>
                    </a:lnTo>
                    <a:lnTo>
                      <a:pt x="78" y="107"/>
                    </a:lnTo>
                    <a:lnTo>
                      <a:pt x="72" y="113"/>
                    </a:lnTo>
                    <a:lnTo>
                      <a:pt x="72" y="113"/>
                    </a:lnTo>
                    <a:close/>
                    <a:moveTo>
                      <a:pt x="63" y="17"/>
                    </a:moveTo>
                    <a:lnTo>
                      <a:pt x="63" y="17"/>
                    </a:lnTo>
                    <a:lnTo>
                      <a:pt x="55" y="13"/>
                    </a:lnTo>
                    <a:lnTo>
                      <a:pt x="45" y="11"/>
                    </a:lnTo>
                    <a:lnTo>
                      <a:pt x="14" y="11"/>
                    </a:lnTo>
                    <a:lnTo>
                      <a:pt x="14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55" y="52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6" y="4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6" y="23"/>
                    </a:lnTo>
                    <a:lnTo>
                      <a:pt x="63" y="17"/>
                    </a:lnTo>
                    <a:lnTo>
                      <a:pt x="63" y="17"/>
                    </a:lnTo>
                    <a:close/>
                    <a:moveTo>
                      <a:pt x="64" y="72"/>
                    </a:moveTo>
                    <a:lnTo>
                      <a:pt x="64" y="72"/>
                    </a:lnTo>
                    <a:lnTo>
                      <a:pt x="57" y="66"/>
                    </a:lnTo>
                    <a:lnTo>
                      <a:pt x="47" y="66"/>
                    </a:lnTo>
                    <a:lnTo>
                      <a:pt x="14" y="66"/>
                    </a:lnTo>
                    <a:lnTo>
                      <a:pt x="14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57" y="107"/>
                    </a:lnTo>
                    <a:lnTo>
                      <a:pt x="64" y="103"/>
                    </a:lnTo>
                    <a:lnTo>
                      <a:pt x="64" y="103"/>
                    </a:lnTo>
                    <a:lnTo>
                      <a:pt x="68" y="95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78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95"/>
              <p:cNvSpPr>
                <a:spLocks noEditPoints="1"/>
              </p:cNvSpPr>
              <p:nvPr/>
            </p:nvSpPr>
            <p:spPr bwMode="auto">
              <a:xfrm>
                <a:off x="3067" y="363"/>
                <a:ext cx="14" cy="121"/>
              </a:xfrm>
              <a:custGeom>
                <a:avLst/>
                <a:gdLst>
                  <a:gd name="T0" fmla="*/ 0 w 14"/>
                  <a:gd name="T1" fmla="*/ 13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3 h 121"/>
                  <a:gd name="T8" fmla="*/ 0 w 14"/>
                  <a:gd name="T9" fmla="*/ 13 h 121"/>
                  <a:gd name="T10" fmla="*/ 0 w 14"/>
                  <a:gd name="T11" fmla="*/ 121 h 121"/>
                  <a:gd name="T12" fmla="*/ 0 w 14"/>
                  <a:gd name="T13" fmla="*/ 37 h 121"/>
                  <a:gd name="T14" fmla="*/ 12 w 14"/>
                  <a:gd name="T15" fmla="*/ 37 h 121"/>
                  <a:gd name="T16" fmla="*/ 12 w 14"/>
                  <a:gd name="T17" fmla="*/ 121 h 121"/>
                  <a:gd name="T18" fmla="*/ 0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  <a:moveTo>
                      <a:pt x="0" y="121"/>
                    </a:moveTo>
                    <a:lnTo>
                      <a:pt x="0" y="37"/>
                    </a:lnTo>
                    <a:lnTo>
                      <a:pt x="12" y="37"/>
                    </a:lnTo>
                    <a:lnTo>
                      <a:pt x="12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96"/>
              <p:cNvSpPr>
                <a:spLocks noEditPoints="1"/>
              </p:cNvSpPr>
              <p:nvPr/>
            </p:nvSpPr>
            <p:spPr bwMode="auto">
              <a:xfrm>
                <a:off x="3104" y="400"/>
                <a:ext cx="69" cy="86"/>
              </a:xfrm>
              <a:custGeom>
                <a:avLst/>
                <a:gdLst>
                  <a:gd name="T0" fmla="*/ 14 w 69"/>
                  <a:gd name="T1" fmla="*/ 45 h 86"/>
                  <a:gd name="T2" fmla="*/ 20 w 69"/>
                  <a:gd name="T3" fmla="*/ 66 h 86"/>
                  <a:gd name="T4" fmla="*/ 28 w 69"/>
                  <a:gd name="T5" fmla="*/ 72 h 86"/>
                  <a:gd name="T6" fmla="*/ 37 w 69"/>
                  <a:gd name="T7" fmla="*/ 74 h 86"/>
                  <a:gd name="T8" fmla="*/ 49 w 69"/>
                  <a:gd name="T9" fmla="*/ 72 h 86"/>
                  <a:gd name="T10" fmla="*/ 59 w 69"/>
                  <a:gd name="T11" fmla="*/ 64 h 86"/>
                  <a:gd name="T12" fmla="*/ 69 w 69"/>
                  <a:gd name="T13" fmla="*/ 72 h 86"/>
                  <a:gd name="T14" fmla="*/ 55 w 69"/>
                  <a:gd name="T15" fmla="*/ 82 h 86"/>
                  <a:gd name="T16" fmla="*/ 47 w 69"/>
                  <a:gd name="T17" fmla="*/ 84 h 86"/>
                  <a:gd name="T18" fmla="*/ 37 w 69"/>
                  <a:gd name="T19" fmla="*/ 86 h 86"/>
                  <a:gd name="T20" fmla="*/ 22 w 69"/>
                  <a:gd name="T21" fmla="*/ 82 h 86"/>
                  <a:gd name="T22" fmla="*/ 10 w 69"/>
                  <a:gd name="T23" fmla="*/ 74 h 86"/>
                  <a:gd name="T24" fmla="*/ 6 w 69"/>
                  <a:gd name="T25" fmla="*/ 68 h 86"/>
                  <a:gd name="T26" fmla="*/ 2 w 69"/>
                  <a:gd name="T27" fmla="*/ 52 h 86"/>
                  <a:gd name="T28" fmla="*/ 0 w 69"/>
                  <a:gd name="T29" fmla="*/ 43 h 86"/>
                  <a:gd name="T30" fmla="*/ 4 w 69"/>
                  <a:gd name="T31" fmla="*/ 25 h 86"/>
                  <a:gd name="T32" fmla="*/ 10 w 69"/>
                  <a:gd name="T33" fmla="*/ 11 h 86"/>
                  <a:gd name="T34" fmla="*/ 16 w 69"/>
                  <a:gd name="T35" fmla="*/ 6 h 86"/>
                  <a:gd name="T36" fmla="*/ 28 w 69"/>
                  <a:gd name="T37" fmla="*/ 0 h 86"/>
                  <a:gd name="T38" fmla="*/ 36 w 69"/>
                  <a:gd name="T39" fmla="*/ 0 h 86"/>
                  <a:gd name="T40" fmla="*/ 49 w 69"/>
                  <a:gd name="T41" fmla="*/ 2 h 86"/>
                  <a:gd name="T42" fmla="*/ 61 w 69"/>
                  <a:gd name="T43" fmla="*/ 10 h 86"/>
                  <a:gd name="T44" fmla="*/ 65 w 69"/>
                  <a:gd name="T45" fmla="*/ 15 h 86"/>
                  <a:gd name="T46" fmla="*/ 69 w 69"/>
                  <a:gd name="T47" fmla="*/ 31 h 86"/>
                  <a:gd name="T48" fmla="*/ 69 w 69"/>
                  <a:gd name="T49" fmla="*/ 45 h 86"/>
                  <a:gd name="T50" fmla="*/ 57 w 69"/>
                  <a:gd name="T51" fmla="*/ 29 h 86"/>
                  <a:gd name="T52" fmla="*/ 55 w 69"/>
                  <a:gd name="T53" fmla="*/ 23 h 86"/>
                  <a:gd name="T54" fmla="*/ 51 w 69"/>
                  <a:gd name="T55" fmla="*/ 17 h 86"/>
                  <a:gd name="T56" fmla="*/ 47 w 69"/>
                  <a:gd name="T57" fmla="*/ 13 h 86"/>
                  <a:gd name="T58" fmla="*/ 36 w 69"/>
                  <a:gd name="T59" fmla="*/ 10 h 86"/>
                  <a:gd name="T60" fmla="*/ 30 w 69"/>
                  <a:gd name="T61" fmla="*/ 11 h 86"/>
                  <a:gd name="T62" fmla="*/ 24 w 69"/>
                  <a:gd name="T63" fmla="*/ 13 h 86"/>
                  <a:gd name="T64" fmla="*/ 16 w 69"/>
                  <a:gd name="T65" fmla="*/ 23 h 86"/>
                  <a:gd name="T66" fmla="*/ 14 w 69"/>
                  <a:gd name="T67" fmla="*/ 29 h 86"/>
                  <a:gd name="T68" fmla="*/ 14 w 69"/>
                  <a:gd name="T69" fmla="*/ 37 h 86"/>
                  <a:gd name="T70" fmla="*/ 57 w 69"/>
                  <a:gd name="T71" fmla="*/ 37 h 86"/>
                  <a:gd name="T72" fmla="*/ 57 w 69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86">
                    <a:moveTo>
                      <a:pt x="14" y="45"/>
                    </a:moveTo>
                    <a:lnTo>
                      <a:pt x="14" y="45"/>
                    </a:lnTo>
                    <a:lnTo>
                      <a:pt x="14" y="5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8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5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1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0" y="84"/>
                    </a:lnTo>
                    <a:lnTo>
                      <a:pt x="22" y="82"/>
                    </a:lnTo>
                    <a:lnTo>
                      <a:pt x="16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2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7" y="23"/>
                    </a:lnTo>
                    <a:lnTo>
                      <a:pt x="69" y="31"/>
                    </a:lnTo>
                    <a:lnTo>
                      <a:pt x="69" y="41"/>
                    </a:lnTo>
                    <a:lnTo>
                      <a:pt x="69" y="45"/>
                    </a:lnTo>
                    <a:lnTo>
                      <a:pt x="14" y="45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0" y="11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97"/>
              <p:cNvSpPr>
                <a:spLocks/>
              </p:cNvSpPr>
              <p:nvPr/>
            </p:nvSpPr>
            <p:spPr bwMode="auto">
              <a:xfrm>
                <a:off x="3200" y="400"/>
                <a:ext cx="64" cy="84"/>
              </a:xfrm>
              <a:custGeom>
                <a:avLst/>
                <a:gdLst>
                  <a:gd name="T0" fmla="*/ 53 w 64"/>
                  <a:gd name="T1" fmla="*/ 84 h 84"/>
                  <a:gd name="T2" fmla="*/ 53 w 64"/>
                  <a:gd name="T3" fmla="*/ 33 h 84"/>
                  <a:gd name="T4" fmla="*/ 53 w 64"/>
                  <a:gd name="T5" fmla="*/ 33 h 84"/>
                  <a:gd name="T6" fmla="*/ 51 w 64"/>
                  <a:gd name="T7" fmla="*/ 23 h 84"/>
                  <a:gd name="T8" fmla="*/ 47 w 64"/>
                  <a:gd name="T9" fmla="*/ 15 h 84"/>
                  <a:gd name="T10" fmla="*/ 47 w 64"/>
                  <a:gd name="T11" fmla="*/ 15 h 84"/>
                  <a:gd name="T12" fmla="*/ 41 w 64"/>
                  <a:gd name="T13" fmla="*/ 11 h 84"/>
                  <a:gd name="T14" fmla="*/ 31 w 64"/>
                  <a:gd name="T15" fmla="*/ 10 h 84"/>
                  <a:gd name="T16" fmla="*/ 31 w 64"/>
                  <a:gd name="T17" fmla="*/ 10 h 84"/>
                  <a:gd name="T18" fmla="*/ 23 w 64"/>
                  <a:gd name="T19" fmla="*/ 11 h 84"/>
                  <a:gd name="T20" fmla="*/ 18 w 64"/>
                  <a:gd name="T21" fmla="*/ 15 h 84"/>
                  <a:gd name="T22" fmla="*/ 18 w 64"/>
                  <a:gd name="T23" fmla="*/ 15 h 84"/>
                  <a:gd name="T24" fmla="*/ 14 w 64"/>
                  <a:gd name="T25" fmla="*/ 23 h 84"/>
                  <a:gd name="T26" fmla="*/ 12 w 64"/>
                  <a:gd name="T27" fmla="*/ 33 h 84"/>
                  <a:gd name="T28" fmla="*/ 12 w 64"/>
                  <a:gd name="T29" fmla="*/ 84 h 84"/>
                  <a:gd name="T30" fmla="*/ 0 w 64"/>
                  <a:gd name="T31" fmla="*/ 84 h 84"/>
                  <a:gd name="T32" fmla="*/ 0 w 64"/>
                  <a:gd name="T33" fmla="*/ 0 h 84"/>
                  <a:gd name="T34" fmla="*/ 12 w 64"/>
                  <a:gd name="T35" fmla="*/ 0 h 84"/>
                  <a:gd name="T36" fmla="*/ 12 w 64"/>
                  <a:gd name="T37" fmla="*/ 10 h 84"/>
                  <a:gd name="T38" fmla="*/ 12 w 64"/>
                  <a:gd name="T39" fmla="*/ 10 h 84"/>
                  <a:gd name="T40" fmla="*/ 16 w 64"/>
                  <a:gd name="T41" fmla="*/ 6 h 84"/>
                  <a:gd name="T42" fmla="*/ 21 w 64"/>
                  <a:gd name="T43" fmla="*/ 2 h 84"/>
                  <a:gd name="T44" fmla="*/ 27 w 64"/>
                  <a:gd name="T45" fmla="*/ 0 h 84"/>
                  <a:gd name="T46" fmla="*/ 35 w 64"/>
                  <a:gd name="T47" fmla="*/ 0 h 84"/>
                  <a:gd name="T48" fmla="*/ 35 w 64"/>
                  <a:gd name="T49" fmla="*/ 0 h 84"/>
                  <a:gd name="T50" fmla="*/ 47 w 64"/>
                  <a:gd name="T51" fmla="*/ 2 h 84"/>
                  <a:gd name="T52" fmla="*/ 53 w 64"/>
                  <a:gd name="T53" fmla="*/ 4 h 84"/>
                  <a:gd name="T54" fmla="*/ 57 w 64"/>
                  <a:gd name="T55" fmla="*/ 8 h 84"/>
                  <a:gd name="T56" fmla="*/ 57 w 64"/>
                  <a:gd name="T57" fmla="*/ 8 h 84"/>
                  <a:gd name="T58" fmla="*/ 60 w 64"/>
                  <a:gd name="T59" fmla="*/ 11 h 84"/>
                  <a:gd name="T60" fmla="*/ 62 w 64"/>
                  <a:gd name="T61" fmla="*/ 17 h 84"/>
                  <a:gd name="T62" fmla="*/ 64 w 64"/>
                  <a:gd name="T63" fmla="*/ 23 h 84"/>
                  <a:gd name="T64" fmla="*/ 64 w 64"/>
                  <a:gd name="T65" fmla="*/ 31 h 84"/>
                  <a:gd name="T66" fmla="*/ 64 w 64"/>
                  <a:gd name="T67" fmla="*/ 84 h 84"/>
                  <a:gd name="T68" fmla="*/ 53 w 64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4">
                    <a:moveTo>
                      <a:pt x="53" y="84"/>
                    </a:moveTo>
                    <a:lnTo>
                      <a:pt x="53" y="33"/>
                    </a:lnTo>
                    <a:lnTo>
                      <a:pt x="53" y="33"/>
                    </a:lnTo>
                    <a:lnTo>
                      <a:pt x="51" y="23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1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23"/>
                    </a:lnTo>
                    <a:lnTo>
                      <a:pt x="12" y="33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0" y="11"/>
                    </a:lnTo>
                    <a:lnTo>
                      <a:pt x="62" y="17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64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98"/>
              <p:cNvSpPr>
                <a:spLocks/>
              </p:cNvSpPr>
              <p:nvPr/>
            </p:nvSpPr>
            <p:spPr bwMode="auto">
              <a:xfrm>
                <a:off x="3282" y="400"/>
                <a:ext cx="70" cy="84"/>
              </a:xfrm>
              <a:custGeom>
                <a:avLst/>
                <a:gdLst>
                  <a:gd name="T0" fmla="*/ 41 w 70"/>
                  <a:gd name="T1" fmla="*/ 84 h 84"/>
                  <a:gd name="T2" fmla="*/ 29 w 70"/>
                  <a:gd name="T3" fmla="*/ 84 h 84"/>
                  <a:gd name="T4" fmla="*/ 0 w 70"/>
                  <a:gd name="T5" fmla="*/ 0 h 84"/>
                  <a:gd name="T6" fmla="*/ 12 w 70"/>
                  <a:gd name="T7" fmla="*/ 0 h 84"/>
                  <a:gd name="T8" fmla="*/ 35 w 70"/>
                  <a:gd name="T9" fmla="*/ 68 h 84"/>
                  <a:gd name="T10" fmla="*/ 58 w 70"/>
                  <a:gd name="T11" fmla="*/ 0 h 84"/>
                  <a:gd name="T12" fmla="*/ 70 w 70"/>
                  <a:gd name="T13" fmla="*/ 0 h 84"/>
                  <a:gd name="T14" fmla="*/ 41 w 70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4">
                    <a:moveTo>
                      <a:pt x="41" y="84"/>
                    </a:moveTo>
                    <a:lnTo>
                      <a:pt x="29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5" y="68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99"/>
              <p:cNvSpPr>
                <a:spLocks noEditPoints="1"/>
              </p:cNvSpPr>
              <p:nvPr/>
            </p:nvSpPr>
            <p:spPr bwMode="auto">
              <a:xfrm>
                <a:off x="3364" y="400"/>
                <a:ext cx="68" cy="86"/>
              </a:xfrm>
              <a:custGeom>
                <a:avLst/>
                <a:gdLst>
                  <a:gd name="T0" fmla="*/ 12 w 68"/>
                  <a:gd name="T1" fmla="*/ 45 h 86"/>
                  <a:gd name="T2" fmla="*/ 17 w 68"/>
                  <a:gd name="T3" fmla="*/ 66 h 86"/>
                  <a:gd name="T4" fmla="*/ 25 w 68"/>
                  <a:gd name="T5" fmla="*/ 72 h 86"/>
                  <a:gd name="T6" fmla="*/ 37 w 68"/>
                  <a:gd name="T7" fmla="*/ 74 h 86"/>
                  <a:gd name="T8" fmla="*/ 49 w 68"/>
                  <a:gd name="T9" fmla="*/ 72 h 86"/>
                  <a:gd name="T10" fmla="*/ 58 w 68"/>
                  <a:gd name="T11" fmla="*/ 64 h 86"/>
                  <a:gd name="T12" fmla="*/ 66 w 68"/>
                  <a:gd name="T13" fmla="*/ 72 h 86"/>
                  <a:gd name="T14" fmla="*/ 53 w 68"/>
                  <a:gd name="T15" fmla="*/ 82 h 86"/>
                  <a:gd name="T16" fmla="*/ 45 w 68"/>
                  <a:gd name="T17" fmla="*/ 84 h 86"/>
                  <a:gd name="T18" fmla="*/ 37 w 68"/>
                  <a:gd name="T19" fmla="*/ 86 h 86"/>
                  <a:gd name="T20" fmla="*/ 21 w 68"/>
                  <a:gd name="T21" fmla="*/ 82 h 86"/>
                  <a:gd name="T22" fmla="*/ 10 w 68"/>
                  <a:gd name="T23" fmla="*/ 74 h 86"/>
                  <a:gd name="T24" fmla="*/ 6 w 68"/>
                  <a:gd name="T25" fmla="*/ 68 h 86"/>
                  <a:gd name="T26" fmla="*/ 0 w 68"/>
                  <a:gd name="T27" fmla="*/ 52 h 86"/>
                  <a:gd name="T28" fmla="*/ 0 w 68"/>
                  <a:gd name="T29" fmla="*/ 43 h 86"/>
                  <a:gd name="T30" fmla="*/ 2 w 68"/>
                  <a:gd name="T31" fmla="*/ 25 h 86"/>
                  <a:gd name="T32" fmla="*/ 10 w 68"/>
                  <a:gd name="T33" fmla="*/ 11 h 86"/>
                  <a:gd name="T34" fmla="*/ 14 w 68"/>
                  <a:gd name="T35" fmla="*/ 6 h 86"/>
                  <a:gd name="T36" fmla="*/ 27 w 68"/>
                  <a:gd name="T37" fmla="*/ 0 h 86"/>
                  <a:gd name="T38" fmla="*/ 33 w 68"/>
                  <a:gd name="T39" fmla="*/ 0 h 86"/>
                  <a:gd name="T40" fmla="*/ 49 w 68"/>
                  <a:gd name="T41" fmla="*/ 2 h 86"/>
                  <a:gd name="T42" fmla="*/ 58 w 68"/>
                  <a:gd name="T43" fmla="*/ 10 h 86"/>
                  <a:gd name="T44" fmla="*/ 62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5 w 68"/>
                  <a:gd name="T51" fmla="*/ 29 h 86"/>
                  <a:gd name="T52" fmla="*/ 53 w 68"/>
                  <a:gd name="T53" fmla="*/ 23 h 86"/>
                  <a:gd name="T54" fmla="*/ 51 w 68"/>
                  <a:gd name="T55" fmla="*/ 17 h 86"/>
                  <a:gd name="T56" fmla="*/ 45 w 68"/>
                  <a:gd name="T57" fmla="*/ 13 h 86"/>
                  <a:gd name="T58" fmla="*/ 33 w 68"/>
                  <a:gd name="T59" fmla="*/ 10 h 86"/>
                  <a:gd name="T60" fmla="*/ 27 w 68"/>
                  <a:gd name="T61" fmla="*/ 11 h 86"/>
                  <a:gd name="T62" fmla="*/ 21 w 68"/>
                  <a:gd name="T63" fmla="*/ 13 h 86"/>
                  <a:gd name="T64" fmla="*/ 14 w 68"/>
                  <a:gd name="T65" fmla="*/ 23 h 86"/>
                  <a:gd name="T66" fmla="*/ 14 w 68"/>
                  <a:gd name="T67" fmla="*/ 29 h 86"/>
                  <a:gd name="T68" fmla="*/ 12 w 68"/>
                  <a:gd name="T69" fmla="*/ 37 h 86"/>
                  <a:gd name="T70" fmla="*/ 56 w 68"/>
                  <a:gd name="T71" fmla="*/ 37 h 86"/>
                  <a:gd name="T72" fmla="*/ 55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45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7" y="84"/>
                    </a:lnTo>
                    <a:lnTo>
                      <a:pt x="21" y="82"/>
                    </a:lnTo>
                    <a:lnTo>
                      <a:pt x="16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5" y="29"/>
                    </a:moveTo>
                    <a:lnTo>
                      <a:pt x="55" y="2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1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400"/>
              <p:cNvSpPr>
                <a:spLocks/>
              </p:cNvSpPr>
              <p:nvPr/>
            </p:nvSpPr>
            <p:spPr bwMode="auto">
              <a:xfrm>
                <a:off x="3458" y="400"/>
                <a:ext cx="66" cy="84"/>
              </a:xfrm>
              <a:custGeom>
                <a:avLst/>
                <a:gdLst>
                  <a:gd name="T0" fmla="*/ 52 w 66"/>
                  <a:gd name="T1" fmla="*/ 84 h 84"/>
                  <a:gd name="T2" fmla="*/ 52 w 66"/>
                  <a:gd name="T3" fmla="*/ 33 h 84"/>
                  <a:gd name="T4" fmla="*/ 52 w 66"/>
                  <a:gd name="T5" fmla="*/ 33 h 84"/>
                  <a:gd name="T6" fmla="*/ 52 w 66"/>
                  <a:gd name="T7" fmla="*/ 23 h 84"/>
                  <a:gd name="T8" fmla="*/ 48 w 66"/>
                  <a:gd name="T9" fmla="*/ 15 h 84"/>
                  <a:gd name="T10" fmla="*/ 48 w 66"/>
                  <a:gd name="T11" fmla="*/ 15 h 84"/>
                  <a:gd name="T12" fmla="*/ 41 w 66"/>
                  <a:gd name="T13" fmla="*/ 11 h 84"/>
                  <a:gd name="T14" fmla="*/ 33 w 66"/>
                  <a:gd name="T15" fmla="*/ 10 h 84"/>
                  <a:gd name="T16" fmla="*/ 33 w 66"/>
                  <a:gd name="T17" fmla="*/ 10 h 84"/>
                  <a:gd name="T18" fmla="*/ 25 w 66"/>
                  <a:gd name="T19" fmla="*/ 11 h 84"/>
                  <a:gd name="T20" fmla="*/ 17 w 66"/>
                  <a:gd name="T21" fmla="*/ 15 h 84"/>
                  <a:gd name="T22" fmla="*/ 17 w 66"/>
                  <a:gd name="T23" fmla="*/ 15 h 84"/>
                  <a:gd name="T24" fmla="*/ 13 w 66"/>
                  <a:gd name="T25" fmla="*/ 23 h 84"/>
                  <a:gd name="T26" fmla="*/ 11 w 66"/>
                  <a:gd name="T27" fmla="*/ 33 h 84"/>
                  <a:gd name="T28" fmla="*/ 11 w 66"/>
                  <a:gd name="T29" fmla="*/ 84 h 84"/>
                  <a:gd name="T30" fmla="*/ 0 w 66"/>
                  <a:gd name="T31" fmla="*/ 84 h 84"/>
                  <a:gd name="T32" fmla="*/ 0 w 66"/>
                  <a:gd name="T33" fmla="*/ 0 h 84"/>
                  <a:gd name="T34" fmla="*/ 11 w 66"/>
                  <a:gd name="T35" fmla="*/ 0 h 84"/>
                  <a:gd name="T36" fmla="*/ 11 w 66"/>
                  <a:gd name="T37" fmla="*/ 10 h 84"/>
                  <a:gd name="T38" fmla="*/ 11 w 66"/>
                  <a:gd name="T39" fmla="*/ 10 h 84"/>
                  <a:gd name="T40" fmla="*/ 17 w 66"/>
                  <a:gd name="T41" fmla="*/ 6 h 84"/>
                  <a:gd name="T42" fmla="*/ 23 w 66"/>
                  <a:gd name="T43" fmla="*/ 2 h 84"/>
                  <a:gd name="T44" fmla="*/ 29 w 66"/>
                  <a:gd name="T45" fmla="*/ 0 h 84"/>
                  <a:gd name="T46" fmla="*/ 35 w 66"/>
                  <a:gd name="T47" fmla="*/ 0 h 84"/>
                  <a:gd name="T48" fmla="*/ 35 w 66"/>
                  <a:gd name="T49" fmla="*/ 0 h 84"/>
                  <a:gd name="T50" fmla="*/ 48 w 66"/>
                  <a:gd name="T51" fmla="*/ 2 h 84"/>
                  <a:gd name="T52" fmla="*/ 52 w 66"/>
                  <a:gd name="T53" fmla="*/ 4 h 84"/>
                  <a:gd name="T54" fmla="*/ 56 w 66"/>
                  <a:gd name="T55" fmla="*/ 8 h 84"/>
                  <a:gd name="T56" fmla="*/ 56 w 66"/>
                  <a:gd name="T57" fmla="*/ 8 h 84"/>
                  <a:gd name="T58" fmla="*/ 60 w 66"/>
                  <a:gd name="T59" fmla="*/ 11 h 84"/>
                  <a:gd name="T60" fmla="*/ 64 w 66"/>
                  <a:gd name="T61" fmla="*/ 17 h 84"/>
                  <a:gd name="T62" fmla="*/ 64 w 66"/>
                  <a:gd name="T63" fmla="*/ 23 h 84"/>
                  <a:gd name="T64" fmla="*/ 66 w 66"/>
                  <a:gd name="T65" fmla="*/ 31 h 84"/>
                  <a:gd name="T66" fmla="*/ 66 w 66"/>
                  <a:gd name="T67" fmla="*/ 84 h 84"/>
                  <a:gd name="T68" fmla="*/ 52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2" y="84"/>
                    </a:moveTo>
                    <a:lnTo>
                      <a:pt x="52" y="33"/>
                    </a:lnTo>
                    <a:lnTo>
                      <a:pt x="52" y="33"/>
                    </a:lnTo>
                    <a:lnTo>
                      <a:pt x="52" y="23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1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3" y="23"/>
                    </a:lnTo>
                    <a:lnTo>
                      <a:pt x="11" y="33"/>
                    </a:lnTo>
                    <a:lnTo>
                      <a:pt x="11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8" y="2"/>
                    </a:lnTo>
                    <a:lnTo>
                      <a:pt x="52" y="4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4" y="23"/>
                    </a:lnTo>
                    <a:lnTo>
                      <a:pt x="66" y="31"/>
                    </a:lnTo>
                    <a:lnTo>
                      <a:pt x="66" y="84"/>
                    </a:lnTo>
                    <a:lnTo>
                      <a:pt x="52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401"/>
              <p:cNvSpPr>
                <a:spLocks/>
              </p:cNvSpPr>
              <p:nvPr/>
            </p:nvSpPr>
            <p:spPr bwMode="auto">
              <a:xfrm>
                <a:off x="3551" y="400"/>
                <a:ext cx="67" cy="86"/>
              </a:xfrm>
              <a:custGeom>
                <a:avLst/>
                <a:gdLst>
                  <a:gd name="T0" fmla="*/ 55 w 67"/>
                  <a:gd name="T1" fmla="*/ 84 h 86"/>
                  <a:gd name="T2" fmla="*/ 55 w 67"/>
                  <a:gd name="T3" fmla="*/ 74 h 86"/>
                  <a:gd name="T4" fmla="*/ 55 w 67"/>
                  <a:gd name="T5" fmla="*/ 74 h 86"/>
                  <a:gd name="T6" fmla="*/ 49 w 67"/>
                  <a:gd name="T7" fmla="*/ 80 h 86"/>
                  <a:gd name="T8" fmla="*/ 43 w 67"/>
                  <a:gd name="T9" fmla="*/ 82 h 86"/>
                  <a:gd name="T10" fmla="*/ 37 w 67"/>
                  <a:gd name="T11" fmla="*/ 84 h 86"/>
                  <a:gd name="T12" fmla="*/ 31 w 67"/>
                  <a:gd name="T13" fmla="*/ 86 h 86"/>
                  <a:gd name="T14" fmla="*/ 31 w 67"/>
                  <a:gd name="T15" fmla="*/ 86 h 86"/>
                  <a:gd name="T16" fmla="*/ 18 w 67"/>
                  <a:gd name="T17" fmla="*/ 84 h 86"/>
                  <a:gd name="T18" fmla="*/ 14 w 67"/>
                  <a:gd name="T19" fmla="*/ 80 h 86"/>
                  <a:gd name="T20" fmla="*/ 10 w 67"/>
                  <a:gd name="T21" fmla="*/ 78 h 86"/>
                  <a:gd name="T22" fmla="*/ 10 w 67"/>
                  <a:gd name="T23" fmla="*/ 78 h 86"/>
                  <a:gd name="T24" fmla="*/ 6 w 67"/>
                  <a:gd name="T25" fmla="*/ 72 h 86"/>
                  <a:gd name="T26" fmla="*/ 2 w 67"/>
                  <a:gd name="T27" fmla="*/ 66 h 86"/>
                  <a:gd name="T28" fmla="*/ 2 w 67"/>
                  <a:gd name="T29" fmla="*/ 60 h 86"/>
                  <a:gd name="T30" fmla="*/ 0 w 67"/>
                  <a:gd name="T31" fmla="*/ 54 h 86"/>
                  <a:gd name="T32" fmla="*/ 0 w 67"/>
                  <a:gd name="T33" fmla="*/ 0 h 86"/>
                  <a:gd name="T34" fmla="*/ 14 w 67"/>
                  <a:gd name="T35" fmla="*/ 0 h 86"/>
                  <a:gd name="T36" fmla="*/ 14 w 67"/>
                  <a:gd name="T37" fmla="*/ 52 h 86"/>
                  <a:gd name="T38" fmla="*/ 14 w 67"/>
                  <a:gd name="T39" fmla="*/ 52 h 86"/>
                  <a:gd name="T40" fmla="*/ 14 w 67"/>
                  <a:gd name="T41" fmla="*/ 62 h 86"/>
                  <a:gd name="T42" fmla="*/ 18 w 67"/>
                  <a:gd name="T43" fmla="*/ 68 h 86"/>
                  <a:gd name="T44" fmla="*/ 18 w 67"/>
                  <a:gd name="T45" fmla="*/ 68 h 86"/>
                  <a:gd name="T46" fmla="*/ 26 w 67"/>
                  <a:gd name="T47" fmla="*/ 72 h 86"/>
                  <a:gd name="T48" fmla="*/ 33 w 67"/>
                  <a:gd name="T49" fmla="*/ 74 h 86"/>
                  <a:gd name="T50" fmla="*/ 33 w 67"/>
                  <a:gd name="T51" fmla="*/ 74 h 86"/>
                  <a:gd name="T52" fmla="*/ 41 w 67"/>
                  <a:gd name="T53" fmla="*/ 72 h 86"/>
                  <a:gd name="T54" fmla="*/ 49 w 67"/>
                  <a:gd name="T55" fmla="*/ 68 h 86"/>
                  <a:gd name="T56" fmla="*/ 49 w 67"/>
                  <a:gd name="T57" fmla="*/ 68 h 86"/>
                  <a:gd name="T58" fmla="*/ 53 w 67"/>
                  <a:gd name="T59" fmla="*/ 60 h 86"/>
                  <a:gd name="T60" fmla="*/ 55 w 67"/>
                  <a:gd name="T61" fmla="*/ 52 h 86"/>
                  <a:gd name="T62" fmla="*/ 55 w 67"/>
                  <a:gd name="T63" fmla="*/ 0 h 86"/>
                  <a:gd name="T64" fmla="*/ 67 w 67"/>
                  <a:gd name="T65" fmla="*/ 0 h 86"/>
                  <a:gd name="T66" fmla="*/ 67 w 67"/>
                  <a:gd name="T67" fmla="*/ 84 h 86"/>
                  <a:gd name="T68" fmla="*/ 55 w 67"/>
                  <a:gd name="T69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86">
                    <a:moveTo>
                      <a:pt x="55" y="84"/>
                    </a:moveTo>
                    <a:lnTo>
                      <a:pt x="55" y="74"/>
                    </a:lnTo>
                    <a:lnTo>
                      <a:pt x="55" y="74"/>
                    </a:lnTo>
                    <a:lnTo>
                      <a:pt x="49" y="80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18" y="84"/>
                    </a:lnTo>
                    <a:lnTo>
                      <a:pt x="14" y="80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6" y="72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6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53" y="60"/>
                    </a:lnTo>
                    <a:lnTo>
                      <a:pt x="55" y="52"/>
                    </a:lnTo>
                    <a:lnTo>
                      <a:pt x="55" y="0"/>
                    </a:lnTo>
                    <a:lnTo>
                      <a:pt x="67" y="0"/>
                    </a:lnTo>
                    <a:lnTo>
                      <a:pt x="67" y="84"/>
                    </a:lnTo>
                    <a:lnTo>
                      <a:pt x="55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402"/>
              <p:cNvSpPr>
                <a:spLocks noEditPoints="1"/>
              </p:cNvSpPr>
              <p:nvPr/>
            </p:nvSpPr>
            <p:spPr bwMode="auto">
              <a:xfrm>
                <a:off x="3643" y="400"/>
                <a:ext cx="68" cy="86"/>
              </a:xfrm>
              <a:custGeom>
                <a:avLst/>
                <a:gdLst>
                  <a:gd name="T0" fmla="*/ 12 w 68"/>
                  <a:gd name="T1" fmla="*/ 45 h 86"/>
                  <a:gd name="T2" fmla="*/ 19 w 68"/>
                  <a:gd name="T3" fmla="*/ 66 h 86"/>
                  <a:gd name="T4" fmla="*/ 27 w 68"/>
                  <a:gd name="T5" fmla="*/ 72 h 86"/>
                  <a:gd name="T6" fmla="*/ 37 w 68"/>
                  <a:gd name="T7" fmla="*/ 74 h 86"/>
                  <a:gd name="T8" fmla="*/ 49 w 68"/>
                  <a:gd name="T9" fmla="*/ 72 h 86"/>
                  <a:gd name="T10" fmla="*/ 58 w 68"/>
                  <a:gd name="T11" fmla="*/ 64 h 86"/>
                  <a:gd name="T12" fmla="*/ 66 w 68"/>
                  <a:gd name="T13" fmla="*/ 72 h 86"/>
                  <a:gd name="T14" fmla="*/ 55 w 68"/>
                  <a:gd name="T15" fmla="*/ 82 h 86"/>
                  <a:gd name="T16" fmla="*/ 47 w 68"/>
                  <a:gd name="T17" fmla="*/ 84 h 86"/>
                  <a:gd name="T18" fmla="*/ 37 w 68"/>
                  <a:gd name="T19" fmla="*/ 86 h 86"/>
                  <a:gd name="T20" fmla="*/ 21 w 68"/>
                  <a:gd name="T21" fmla="*/ 82 h 86"/>
                  <a:gd name="T22" fmla="*/ 10 w 68"/>
                  <a:gd name="T23" fmla="*/ 74 h 86"/>
                  <a:gd name="T24" fmla="*/ 6 w 68"/>
                  <a:gd name="T25" fmla="*/ 68 h 86"/>
                  <a:gd name="T26" fmla="*/ 0 w 68"/>
                  <a:gd name="T27" fmla="*/ 52 h 86"/>
                  <a:gd name="T28" fmla="*/ 0 w 68"/>
                  <a:gd name="T29" fmla="*/ 43 h 86"/>
                  <a:gd name="T30" fmla="*/ 2 w 68"/>
                  <a:gd name="T31" fmla="*/ 25 h 86"/>
                  <a:gd name="T32" fmla="*/ 10 w 68"/>
                  <a:gd name="T33" fmla="*/ 11 h 86"/>
                  <a:gd name="T34" fmla="*/ 14 w 68"/>
                  <a:gd name="T35" fmla="*/ 6 h 86"/>
                  <a:gd name="T36" fmla="*/ 27 w 68"/>
                  <a:gd name="T37" fmla="*/ 0 h 86"/>
                  <a:gd name="T38" fmla="*/ 35 w 68"/>
                  <a:gd name="T39" fmla="*/ 0 h 86"/>
                  <a:gd name="T40" fmla="*/ 49 w 68"/>
                  <a:gd name="T41" fmla="*/ 2 h 86"/>
                  <a:gd name="T42" fmla="*/ 60 w 68"/>
                  <a:gd name="T43" fmla="*/ 10 h 86"/>
                  <a:gd name="T44" fmla="*/ 64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7 w 68"/>
                  <a:gd name="T51" fmla="*/ 29 h 86"/>
                  <a:gd name="T52" fmla="*/ 55 w 68"/>
                  <a:gd name="T53" fmla="*/ 23 h 86"/>
                  <a:gd name="T54" fmla="*/ 51 w 68"/>
                  <a:gd name="T55" fmla="*/ 17 h 86"/>
                  <a:gd name="T56" fmla="*/ 47 w 68"/>
                  <a:gd name="T57" fmla="*/ 13 h 86"/>
                  <a:gd name="T58" fmla="*/ 35 w 68"/>
                  <a:gd name="T59" fmla="*/ 10 h 86"/>
                  <a:gd name="T60" fmla="*/ 27 w 68"/>
                  <a:gd name="T61" fmla="*/ 11 h 86"/>
                  <a:gd name="T62" fmla="*/ 23 w 68"/>
                  <a:gd name="T63" fmla="*/ 13 h 86"/>
                  <a:gd name="T64" fmla="*/ 16 w 68"/>
                  <a:gd name="T65" fmla="*/ 23 h 86"/>
                  <a:gd name="T66" fmla="*/ 14 w 68"/>
                  <a:gd name="T67" fmla="*/ 29 h 86"/>
                  <a:gd name="T68" fmla="*/ 12 w 68"/>
                  <a:gd name="T69" fmla="*/ 37 h 86"/>
                  <a:gd name="T70" fmla="*/ 57 w 68"/>
                  <a:gd name="T71" fmla="*/ 37 h 86"/>
                  <a:gd name="T72" fmla="*/ 57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6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403"/>
              <p:cNvSpPr>
                <a:spLocks noEditPoints="1"/>
              </p:cNvSpPr>
              <p:nvPr/>
            </p:nvSpPr>
            <p:spPr bwMode="auto">
              <a:xfrm>
                <a:off x="3040" y="1274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404"/>
              <p:cNvSpPr>
                <a:spLocks/>
              </p:cNvSpPr>
              <p:nvPr/>
            </p:nvSpPr>
            <p:spPr bwMode="auto">
              <a:xfrm>
                <a:off x="3056" y="1358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6 w 177"/>
                  <a:gd name="T5" fmla="*/ 174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7 w 177"/>
                  <a:gd name="T11" fmla="*/ 207 h 240"/>
                  <a:gd name="T12" fmla="*/ 177 w 177"/>
                  <a:gd name="T13" fmla="*/ 236 h 240"/>
                  <a:gd name="T14" fmla="*/ 173 w 177"/>
                  <a:gd name="T15" fmla="*/ 236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2 h 240"/>
                  <a:gd name="T24" fmla="*/ 124 w 177"/>
                  <a:gd name="T25" fmla="*/ 172 h 240"/>
                  <a:gd name="T26" fmla="*/ 117 w 177"/>
                  <a:gd name="T27" fmla="*/ 193 h 240"/>
                  <a:gd name="T28" fmla="*/ 105 w 177"/>
                  <a:gd name="T29" fmla="*/ 211 h 240"/>
                  <a:gd name="T30" fmla="*/ 76 w 177"/>
                  <a:gd name="T31" fmla="*/ 232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4 w 177"/>
                  <a:gd name="T37" fmla="*/ 236 h 240"/>
                  <a:gd name="T38" fmla="*/ 29 w 177"/>
                  <a:gd name="T39" fmla="*/ 226 h 240"/>
                  <a:gd name="T40" fmla="*/ 72 w 177"/>
                  <a:gd name="T41" fmla="*/ 205 h 240"/>
                  <a:gd name="T42" fmla="*/ 89 w 177"/>
                  <a:gd name="T43" fmla="*/ 193 h 240"/>
                  <a:gd name="T44" fmla="*/ 84 w 177"/>
                  <a:gd name="T45" fmla="*/ 174 h 240"/>
                  <a:gd name="T46" fmla="*/ 50 w 177"/>
                  <a:gd name="T47" fmla="*/ 119 h 240"/>
                  <a:gd name="T48" fmla="*/ 25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3 w 177"/>
                  <a:gd name="T61" fmla="*/ 70 h 240"/>
                  <a:gd name="T62" fmla="*/ 62 w 177"/>
                  <a:gd name="T63" fmla="*/ 95 h 240"/>
                  <a:gd name="T64" fmla="*/ 80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4 h 240"/>
                  <a:gd name="T70" fmla="*/ 97 w 177"/>
                  <a:gd name="T71" fmla="*/ 189 h 240"/>
                  <a:gd name="T72" fmla="*/ 107 w 177"/>
                  <a:gd name="T73" fmla="*/ 177 h 240"/>
                  <a:gd name="T74" fmla="*/ 113 w 177"/>
                  <a:gd name="T75" fmla="*/ 168 h 240"/>
                  <a:gd name="T76" fmla="*/ 123 w 177"/>
                  <a:gd name="T77" fmla="*/ 142 h 240"/>
                  <a:gd name="T78" fmla="*/ 123 w 177"/>
                  <a:gd name="T79" fmla="*/ 99 h 240"/>
                  <a:gd name="T80" fmla="*/ 123 w 177"/>
                  <a:gd name="T81" fmla="*/ 58 h 240"/>
                  <a:gd name="T82" fmla="*/ 121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62"/>
                    </a:lnTo>
                    <a:lnTo>
                      <a:pt x="146" y="174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199"/>
                    </a:lnTo>
                    <a:lnTo>
                      <a:pt x="167" y="205"/>
                    </a:lnTo>
                    <a:lnTo>
                      <a:pt x="177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4"/>
                    </a:lnTo>
                    <a:lnTo>
                      <a:pt x="158" y="232"/>
                    </a:lnTo>
                    <a:lnTo>
                      <a:pt x="150" y="226"/>
                    </a:lnTo>
                    <a:lnTo>
                      <a:pt x="142" y="220"/>
                    </a:lnTo>
                    <a:lnTo>
                      <a:pt x="136" y="213"/>
                    </a:lnTo>
                    <a:lnTo>
                      <a:pt x="130" y="201"/>
                    </a:lnTo>
                    <a:lnTo>
                      <a:pt x="128" y="187"/>
                    </a:lnTo>
                    <a:lnTo>
                      <a:pt x="126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1" y="222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29" y="226"/>
                    </a:lnTo>
                    <a:lnTo>
                      <a:pt x="52" y="214"/>
                    </a:lnTo>
                    <a:lnTo>
                      <a:pt x="72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5"/>
                    </a:lnTo>
                    <a:lnTo>
                      <a:pt x="84" y="174"/>
                    </a:lnTo>
                    <a:lnTo>
                      <a:pt x="70" y="150"/>
                    </a:lnTo>
                    <a:lnTo>
                      <a:pt x="50" y="119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7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2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7" y="187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7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8"/>
                    </a:lnTo>
                    <a:lnTo>
                      <a:pt x="123" y="142"/>
                    </a:lnTo>
                    <a:lnTo>
                      <a:pt x="123" y="125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5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8" y="10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405"/>
              <p:cNvSpPr>
                <a:spLocks noEditPoints="1"/>
              </p:cNvSpPr>
              <p:nvPr/>
            </p:nvSpPr>
            <p:spPr bwMode="auto">
              <a:xfrm>
                <a:off x="3233" y="1455"/>
                <a:ext cx="145" cy="217"/>
              </a:xfrm>
              <a:custGeom>
                <a:avLst/>
                <a:gdLst>
                  <a:gd name="T0" fmla="*/ 26 w 145"/>
                  <a:gd name="T1" fmla="*/ 110 h 217"/>
                  <a:gd name="T2" fmla="*/ 39 w 145"/>
                  <a:gd name="T3" fmla="*/ 61 h 217"/>
                  <a:gd name="T4" fmla="*/ 43 w 145"/>
                  <a:gd name="T5" fmla="*/ 45 h 217"/>
                  <a:gd name="T6" fmla="*/ 57 w 145"/>
                  <a:gd name="T7" fmla="*/ 16 h 217"/>
                  <a:gd name="T8" fmla="*/ 67 w 145"/>
                  <a:gd name="T9" fmla="*/ 0 h 217"/>
                  <a:gd name="T10" fmla="*/ 76 w 145"/>
                  <a:gd name="T11" fmla="*/ 14 h 217"/>
                  <a:gd name="T12" fmla="*/ 88 w 145"/>
                  <a:gd name="T13" fmla="*/ 32 h 217"/>
                  <a:gd name="T14" fmla="*/ 104 w 145"/>
                  <a:gd name="T15" fmla="*/ 65 h 217"/>
                  <a:gd name="T16" fmla="*/ 106 w 145"/>
                  <a:gd name="T17" fmla="*/ 78 h 217"/>
                  <a:gd name="T18" fmla="*/ 102 w 145"/>
                  <a:gd name="T19" fmla="*/ 110 h 217"/>
                  <a:gd name="T20" fmla="*/ 145 w 145"/>
                  <a:gd name="T21" fmla="*/ 139 h 217"/>
                  <a:gd name="T22" fmla="*/ 139 w 145"/>
                  <a:gd name="T23" fmla="*/ 139 h 217"/>
                  <a:gd name="T24" fmla="*/ 121 w 145"/>
                  <a:gd name="T25" fmla="*/ 137 h 217"/>
                  <a:gd name="T26" fmla="*/ 119 w 145"/>
                  <a:gd name="T27" fmla="*/ 137 h 217"/>
                  <a:gd name="T28" fmla="*/ 129 w 145"/>
                  <a:gd name="T29" fmla="*/ 168 h 217"/>
                  <a:gd name="T30" fmla="*/ 127 w 145"/>
                  <a:gd name="T31" fmla="*/ 182 h 217"/>
                  <a:gd name="T32" fmla="*/ 121 w 145"/>
                  <a:gd name="T33" fmla="*/ 196 h 217"/>
                  <a:gd name="T34" fmla="*/ 107 w 145"/>
                  <a:gd name="T35" fmla="*/ 209 h 217"/>
                  <a:gd name="T36" fmla="*/ 86 w 145"/>
                  <a:gd name="T37" fmla="*/ 217 h 217"/>
                  <a:gd name="T38" fmla="*/ 70 w 145"/>
                  <a:gd name="T39" fmla="*/ 215 h 217"/>
                  <a:gd name="T40" fmla="*/ 55 w 145"/>
                  <a:gd name="T41" fmla="*/ 207 h 217"/>
                  <a:gd name="T42" fmla="*/ 47 w 145"/>
                  <a:gd name="T43" fmla="*/ 201 h 217"/>
                  <a:gd name="T44" fmla="*/ 31 w 145"/>
                  <a:gd name="T45" fmla="*/ 182 h 217"/>
                  <a:gd name="T46" fmla="*/ 24 w 145"/>
                  <a:gd name="T47" fmla="*/ 149 h 217"/>
                  <a:gd name="T48" fmla="*/ 24 w 145"/>
                  <a:gd name="T49" fmla="*/ 137 h 217"/>
                  <a:gd name="T50" fmla="*/ 0 w 145"/>
                  <a:gd name="T51" fmla="*/ 139 h 217"/>
                  <a:gd name="T52" fmla="*/ 51 w 145"/>
                  <a:gd name="T53" fmla="*/ 170 h 217"/>
                  <a:gd name="T54" fmla="*/ 61 w 145"/>
                  <a:gd name="T55" fmla="*/ 180 h 217"/>
                  <a:gd name="T56" fmla="*/ 84 w 145"/>
                  <a:gd name="T57" fmla="*/ 192 h 217"/>
                  <a:gd name="T58" fmla="*/ 96 w 145"/>
                  <a:gd name="T59" fmla="*/ 192 h 217"/>
                  <a:gd name="T60" fmla="*/ 106 w 145"/>
                  <a:gd name="T61" fmla="*/ 190 h 217"/>
                  <a:gd name="T62" fmla="*/ 107 w 145"/>
                  <a:gd name="T63" fmla="*/ 182 h 217"/>
                  <a:gd name="T64" fmla="*/ 107 w 145"/>
                  <a:gd name="T65" fmla="*/ 168 h 217"/>
                  <a:gd name="T66" fmla="*/ 100 w 145"/>
                  <a:gd name="T67" fmla="*/ 155 h 217"/>
                  <a:gd name="T68" fmla="*/ 94 w 145"/>
                  <a:gd name="T69" fmla="*/ 147 h 217"/>
                  <a:gd name="T70" fmla="*/ 74 w 145"/>
                  <a:gd name="T71" fmla="*/ 137 h 217"/>
                  <a:gd name="T72" fmla="*/ 63 w 145"/>
                  <a:gd name="T73" fmla="*/ 135 h 217"/>
                  <a:gd name="T74" fmla="*/ 37 w 145"/>
                  <a:gd name="T75" fmla="*/ 137 h 217"/>
                  <a:gd name="T76" fmla="*/ 41 w 145"/>
                  <a:gd name="T77" fmla="*/ 155 h 217"/>
                  <a:gd name="T78" fmla="*/ 51 w 145"/>
                  <a:gd name="T79" fmla="*/ 170 h 217"/>
                  <a:gd name="T80" fmla="*/ 74 w 145"/>
                  <a:gd name="T81" fmla="*/ 106 h 217"/>
                  <a:gd name="T82" fmla="*/ 82 w 145"/>
                  <a:gd name="T83" fmla="*/ 104 h 217"/>
                  <a:gd name="T84" fmla="*/ 90 w 145"/>
                  <a:gd name="T85" fmla="*/ 98 h 217"/>
                  <a:gd name="T86" fmla="*/ 90 w 145"/>
                  <a:gd name="T87" fmla="*/ 94 h 217"/>
                  <a:gd name="T88" fmla="*/ 82 w 145"/>
                  <a:gd name="T89" fmla="*/ 69 h 217"/>
                  <a:gd name="T90" fmla="*/ 61 w 145"/>
                  <a:gd name="T91" fmla="*/ 39 h 217"/>
                  <a:gd name="T92" fmla="*/ 49 w 145"/>
                  <a:gd name="T93" fmla="*/ 75 h 217"/>
                  <a:gd name="T94" fmla="*/ 39 w 145"/>
                  <a:gd name="T95" fmla="*/ 110 h 217"/>
                  <a:gd name="T96" fmla="*/ 74 w 145"/>
                  <a:gd name="T9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7">
                    <a:moveTo>
                      <a:pt x="0" y="110"/>
                    </a:moveTo>
                    <a:lnTo>
                      <a:pt x="26" y="110"/>
                    </a:lnTo>
                    <a:lnTo>
                      <a:pt x="26" y="110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3" y="45"/>
                    </a:lnTo>
                    <a:lnTo>
                      <a:pt x="49" y="30"/>
                    </a:lnTo>
                    <a:lnTo>
                      <a:pt x="57" y="16"/>
                    </a:lnTo>
                    <a:lnTo>
                      <a:pt x="65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88" y="32"/>
                    </a:lnTo>
                    <a:lnTo>
                      <a:pt x="96" y="49"/>
                    </a:lnTo>
                    <a:lnTo>
                      <a:pt x="104" y="65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4" y="94"/>
                    </a:lnTo>
                    <a:lnTo>
                      <a:pt x="102" y="110"/>
                    </a:lnTo>
                    <a:lnTo>
                      <a:pt x="145" y="110"/>
                    </a:lnTo>
                    <a:lnTo>
                      <a:pt x="145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31" y="137"/>
                    </a:lnTo>
                    <a:lnTo>
                      <a:pt x="121" y="137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27" y="153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27" y="182"/>
                    </a:lnTo>
                    <a:lnTo>
                      <a:pt x="121" y="196"/>
                    </a:lnTo>
                    <a:lnTo>
                      <a:pt x="121" y="196"/>
                    </a:lnTo>
                    <a:lnTo>
                      <a:pt x="115" y="203"/>
                    </a:lnTo>
                    <a:lnTo>
                      <a:pt x="107" y="209"/>
                    </a:lnTo>
                    <a:lnTo>
                      <a:pt x="98" y="215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70" y="215"/>
                    </a:lnTo>
                    <a:lnTo>
                      <a:pt x="63" y="211"/>
                    </a:lnTo>
                    <a:lnTo>
                      <a:pt x="55" y="207"/>
                    </a:lnTo>
                    <a:lnTo>
                      <a:pt x="55" y="207"/>
                    </a:lnTo>
                    <a:lnTo>
                      <a:pt x="47" y="201"/>
                    </a:lnTo>
                    <a:lnTo>
                      <a:pt x="41" y="196"/>
                    </a:lnTo>
                    <a:lnTo>
                      <a:pt x="31" y="182"/>
                    </a:lnTo>
                    <a:lnTo>
                      <a:pt x="26" y="166"/>
                    </a:lnTo>
                    <a:lnTo>
                      <a:pt x="24" y="149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6" y="139"/>
                    </a:lnTo>
                    <a:lnTo>
                      <a:pt x="0" y="139"/>
                    </a:lnTo>
                    <a:lnTo>
                      <a:pt x="0" y="110"/>
                    </a:lnTo>
                    <a:close/>
                    <a:moveTo>
                      <a:pt x="51" y="170"/>
                    </a:moveTo>
                    <a:lnTo>
                      <a:pt x="51" y="170"/>
                    </a:lnTo>
                    <a:lnTo>
                      <a:pt x="61" y="180"/>
                    </a:lnTo>
                    <a:lnTo>
                      <a:pt x="72" y="186"/>
                    </a:lnTo>
                    <a:lnTo>
                      <a:pt x="84" y="19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102" y="192"/>
                    </a:lnTo>
                    <a:lnTo>
                      <a:pt x="106" y="190"/>
                    </a:lnTo>
                    <a:lnTo>
                      <a:pt x="107" y="18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68"/>
                    </a:lnTo>
                    <a:lnTo>
                      <a:pt x="104" y="162"/>
                    </a:lnTo>
                    <a:lnTo>
                      <a:pt x="100" y="155"/>
                    </a:lnTo>
                    <a:lnTo>
                      <a:pt x="100" y="155"/>
                    </a:lnTo>
                    <a:lnTo>
                      <a:pt x="94" y="147"/>
                    </a:lnTo>
                    <a:lnTo>
                      <a:pt x="86" y="141"/>
                    </a:lnTo>
                    <a:lnTo>
                      <a:pt x="74" y="137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9" y="147"/>
                    </a:lnTo>
                    <a:lnTo>
                      <a:pt x="41" y="155"/>
                    </a:lnTo>
                    <a:lnTo>
                      <a:pt x="45" y="162"/>
                    </a:lnTo>
                    <a:lnTo>
                      <a:pt x="51" y="170"/>
                    </a:lnTo>
                    <a:lnTo>
                      <a:pt x="51" y="170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2" y="104"/>
                    </a:lnTo>
                    <a:lnTo>
                      <a:pt x="86" y="100"/>
                    </a:lnTo>
                    <a:lnTo>
                      <a:pt x="90" y="98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82"/>
                    </a:lnTo>
                    <a:lnTo>
                      <a:pt x="82" y="69"/>
                    </a:lnTo>
                    <a:lnTo>
                      <a:pt x="63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49" y="75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59" y="108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4770438" y="638175"/>
              <a:ext cx="4835525" cy="6213475"/>
              <a:chOff x="3005" y="402"/>
              <a:chExt cx="3046" cy="3914"/>
            </a:xfrm>
            <a:grpFill/>
          </p:grpSpPr>
          <p:sp>
            <p:nvSpPr>
              <p:cNvPr id="348" name="Freeform 407"/>
              <p:cNvSpPr>
                <a:spLocks/>
              </p:cNvSpPr>
              <p:nvPr/>
            </p:nvSpPr>
            <p:spPr bwMode="auto">
              <a:xfrm>
                <a:off x="3378" y="1494"/>
                <a:ext cx="189" cy="100"/>
              </a:xfrm>
              <a:custGeom>
                <a:avLst/>
                <a:gdLst>
                  <a:gd name="T0" fmla="*/ 7 w 189"/>
                  <a:gd name="T1" fmla="*/ 71 h 100"/>
                  <a:gd name="T2" fmla="*/ 23 w 189"/>
                  <a:gd name="T3" fmla="*/ 69 h 100"/>
                  <a:gd name="T4" fmla="*/ 46 w 189"/>
                  <a:gd name="T5" fmla="*/ 59 h 100"/>
                  <a:gd name="T6" fmla="*/ 70 w 189"/>
                  <a:gd name="T7" fmla="*/ 32 h 100"/>
                  <a:gd name="T8" fmla="*/ 87 w 189"/>
                  <a:gd name="T9" fmla="*/ 26 h 100"/>
                  <a:gd name="T10" fmla="*/ 76 w 189"/>
                  <a:gd name="T11" fmla="*/ 45 h 100"/>
                  <a:gd name="T12" fmla="*/ 72 w 189"/>
                  <a:gd name="T13" fmla="*/ 59 h 100"/>
                  <a:gd name="T14" fmla="*/ 74 w 189"/>
                  <a:gd name="T15" fmla="*/ 63 h 100"/>
                  <a:gd name="T16" fmla="*/ 80 w 189"/>
                  <a:gd name="T17" fmla="*/ 69 h 100"/>
                  <a:gd name="T18" fmla="*/ 83 w 189"/>
                  <a:gd name="T19" fmla="*/ 71 h 100"/>
                  <a:gd name="T20" fmla="*/ 105 w 189"/>
                  <a:gd name="T21" fmla="*/ 63 h 100"/>
                  <a:gd name="T22" fmla="*/ 109 w 189"/>
                  <a:gd name="T23" fmla="*/ 59 h 100"/>
                  <a:gd name="T24" fmla="*/ 121 w 189"/>
                  <a:gd name="T25" fmla="*/ 28 h 100"/>
                  <a:gd name="T26" fmla="*/ 136 w 189"/>
                  <a:gd name="T27" fmla="*/ 20 h 100"/>
                  <a:gd name="T28" fmla="*/ 132 w 189"/>
                  <a:gd name="T29" fmla="*/ 32 h 100"/>
                  <a:gd name="T30" fmla="*/ 132 w 189"/>
                  <a:gd name="T31" fmla="*/ 43 h 100"/>
                  <a:gd name="T32" fmla="*/ 134 w 189"/>
                  <a:gd name="T33" fmla="*/ 53 h 100"/>
                  <a:gd name="T34" fmla="*/ 148 w 189"/>
                  <a:gd name="T35" fmla="*/ 67 h 100"/>
                  <a:gd name="T36" fmla="*/ 156 w 189"/>
                  <a:gd name="T37" fmla="*/ 69 h 100"/>
                  <a:gd name="T38" fmla="*/ 165 w 189"/>
                  <a:gd name="T39" fmla="*/ 67 h 100"/>
                  <a:gd name="T40" fmla="*/ 167 w 189"/>
                  <a:gd name="T41" fmla="*/ 59 h 100"/>
                  <a:gd name="T42" fmla="*/ 167 w 189"/>
                  <a:gd name="T43" fmla="*/ 41 h 100"/>
                  <a:gd name="T44" fmla="*/ 163 w 189"/>
                  <a:gd name="T45" fmla="*/ 22 h 100"/>
                  <a:gd name="T46" fmla="*/ 183 w 189"/>
                  <a:gd name="T47" fmla="*/ 0 h 100"/>
                  <a:gd name="T48" fmla="*/ 185 w 189"/>
                  <a:gd name="T49" fmla="*/ 2 h 100"/>
                  <a:gd name="T50" fmla="*/ 189 w 189"/>
                  <a:gd name="T51" fmla="*/ 41 h 100"/>
                  <a:gd name="T52" fmla="*/ 187 w 189"/>
                  <a:gd name="T53" fmla="*/ 51 h 100"/>
                  <a:gd name="T54" fmla="*/ 179 w 189"/>
                  <a:gd name="T55" fmla="*/ 75 h 100"/>
                  <a:gd name="T56" fmla="*/ 173 w 189"/>
                  <a:gd name="T57" fmla="*/ 84 h 100"/>
                  <a:gd name="T58" fmla="*/ 156 w 189"/>
                  <a:gd name="T59" fmla="*/ 96 h 100"/>
                  <a:gd name="T60" fmla="*/ 146 w 189"/>
                  <a:gd name="T61" fmla="*/ 98 h 100"/>
                  <a:gd name="T62" fmla="*/ 130 w 189"/>
                  <a:gd name="T63" fmla="*/ 94 h 100"/>
                  <a:gd name="T64" fmla="*/ 117 w 189"/>
                  <a:gd name="T65" fmla="*/ 80 h 100"/>
                  <a:gd name="T66" fmla="*/ 117 w 189"/>
                  <a:gd name="T67" fmla="*/ 80 h 100"/>
                  <a:gd name="T68" fmla="*/ 99 w 189"/>
                  <a:gd name="T69" fmla="*/ 94 h 100"/>
                  <a:gd name="T70" fmla="*/ 76 w 189"/>
                  <a:gd name="T71" fmla="*/ 100 h 100"/>
                  <a:gd name="T72" fmla="*/ 68 w 189"/>
                  <a:gd name="T73" fmla="*/ 98 h 100"/>
                  <a:gd name="T74" fmla="*/ 56 w 189"/>
                  <a:gd name="T75" fmla="*/ 88 h 100"/>
                  <a:gd name="T76" fmla="*/ 52 w 189"/>
                  <a:gd name="T77" fmla="*/ 80 h 100"/>
                  <a:gd name="T78" fmla="*/ 42 w 189"/>
                  <a:gd name="T79" fmla="*/ 90 h 100"/>
                  <a:gd name="T80" fmla="*/ 17 w 189"/>
                  <a:gd name="T81" fmla="*/ 98 h 100"/>
                  <a:gd name="T82" fmla="*/ 0 w 189"/>
                  <a:gd name="T8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9" h="100">
                    <a:moveTo>
                      <a:pt x="0" y="71"/>
                    </a:moveTo>
                    <a:lnTo>
                      <a:pt x="7" y="71"/>
                    </a:lnTo>
                    <a:lnTo>
                      <a:pt x="7" y="71"/>
                    </a:lnTo>
                    <a:lnTo>
                      <a:pt x="23" y="69"/>
                    </a:lnTo>
                    <a:lnTo>
                      <a:pt x="37" y="65"/>
                    </a:lnTo>
                    <a:lnTo>
                      <a:pt x="46" y="59"/>
                    </a:lnTo>
                    <a:lnTo>
                      <a:pt x="56" y="49"/>
                    </a:lnTo>
                    <a:lnTo>
                      <a:pt x="70" y="32"/>
                    </a:lnTo>
                    <a:lnTo>
                      <a:pt x="87" y="24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6" y="45"/>
                    </a:lnTo>
                    <a:lnTo>
                      <a:pt x="74" y="53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4" y="63"/>
                    </a:lnTo>
                    <a:lnTo>
                      <a:pt x="76" y="67"/>
                    </a:lnTo>
                    <a:lnTo>
                      <a:pt x="80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93" y="69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109" y="59"/>
                    </a:lnTo>
                    <a:lnTo>
                      <a:pt x="113" y="51"/>
                    </a:lnTo>
                    <a:lnTo>
                      <a:pt x="121" y="28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2" y="32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9"/>
                    </a:lnTo>
                    <a:lnTo>
                      <a:pt x="134" y="53"/>
                    </a:lnTo>
                    <a:lnTo>
                      <a:pt x="140" y="63"/>
                    </a:lnTo>
                    <a:lnTo>
                      <a:pt x="148" y="67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62" y="69"/>
                    </a:lnTo>
                    <a:lnTo>
                      <a:pt x="165" y="67"/>
                    </a:lnTo>
                    <a:lnTo>
                      <a:pt x="167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7" y="41"/>
                    </a:lnTo>
                    <a:lnTo>
                      <a:pt x="163" y="22"/>
                    </a:lnTo>
                    <a:lnTo>
                      <a:pt x="163" y="22"/>
                    </a:lnTo>
                    <a:lnTo>
                      <a:pt x="173" y="10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7" y="26"/>
                    </a:lnTo>
                    <a:lnTo>
                      <a:pt x="189" y="41"/>
                    </a:lnTo>
                    <a:lnTo>
                      <a:pt x="189" y="41"/>
                    </a:lnTo>
                    <a:lnTo>
                      <a:pt x="187" y="51"/>
                    </a:lnTo>
                    <a:lnTo>
                      <a:pt x="185" y="59"/>
                    </a:lnTo>
                    <a:lnTo>
                      <a:pt x="179" y="75"/>
                    </a:lnTo>
                    <a:lnTo>
                      <a:pt x="179" y="75"/>
                    </a:lnTo>
                    <a:lnTo>
                      <a:pt x="173" y="84"/>
                    </a:lnTo>
                    <a:lnTo>
                      <a:pt x="165" y="92"/>
                    </a:lnTo>
                    <a:lnTo>
                      <a:pt x="156" y="96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4" y="88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07" y="88"/>
                    </a:lnTo>
                    <a:lnTo>
                      <a:pt x="99" y="94"/>
                    </a:lnTo>
                    <a:lnTo>
                      <a:pt x="87" y="98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68" y="98"/>
                    </a:lnTo>
                    <a:lnTo>
                      <a:pt x="60" y="94"/>
                    </a:lnTo>
                    <a:lnTo>
                      <a:pt x="56" y="8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29" y="96"/>
                    </a:lnTo>
                    <a:lnTo>
                      <a:pt x="17" y="98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408"/>
              <p:cNvSpPr>
                <a:spLocks noEditPoints="1"/>
              </p:cNvSpPr>
              <p:nvPr/>
            </p:nvSpPr>
            <p:spPr bwMode="auto">
              <a:xfrm>
                <a:off x="3678" y="1469"/>
                <a:ext cx="141" cy="191"/>
              </a:xfrm>
              <a:custGeom>
                <a:avLst/>
                <a:gdLst>
                  <a:gd name="T0" fmla="*/ 94 w 141"/>
                  <a:gd name="T1" fmla="*/ 100 h 191"/>
                  <a:gd name="T2" fmla="*/ 74 w 141"/>
                  <a:gd name="T3" fmla="*/ 98 h 191"/>
                  <a:gd name="T4" fmla="*/ 59 w 141"/>
                  <a:gd name="T5" fmla="*/ 90 h 191"/>
                  <a:gd name="T6" fmla="*/ 49 w 141"/>
                  <a:gd name="T7" fmla="*/ 76 h 191"/>
                  <a:gd name="T8" fmla="*/ 45 w 141"/>
                  <a:gd name="T9" fmla="*/ 57 h 191"/>
                  <a:gd name="T10" fmla="*/ 45 w 141"/>
                  <a:gd name="T11" fmla="*/ 47 h 191"/>
                  <a:gd name="T12" fmla="*/ 53 w 141"/>
                  <a:gd name="T13" fmla="*/ 27 h 191"/>
                  <a:gd name="T14" fmla="*/ 59 w 141"/>
                  <a:gd name="T15" fmla="*/ 18 h 191"/>
                  <a:gd name="T16" fmla="*/ 74 w 141"/>
                  <a:gd name="T17" fmla="*/ 4 h 191"/>
                  <a:gd name="T18" fmla="*/ 92 w 141"/>
                  <a:gd name="T19" fmla="*/ 0 h 191"/>
                  <a:gd name="T20" fmla="*/ 102 w 141"/>
                  <a:gd name="T21" fmla="*/ 0 h 191"/>
                  <a:gd name="T22" fmla="*/ 119 w 141"/>
                  <a:gd name="T23" fmla="*/ 14 h 191"/>
                  <a:gd name="T24" fmla="*/ 127 w 141"/>
                  <a:gd name="T25" fmla="*/ 25 h 191"/>
                  <a:gd name="T26" fmla="*/ 137 w 141"/>
                  <a:gd name="T27" fmla="*/ 53 h 191"/>
                  <a:gd name="T28" fmla="*/ 141 w 141"/>
                  <a:gd name="T29" fmla="*/ 88 h 191"/>
                  <a:gd name="T30" fmla="*/ 141 w 141"/>
                  <a:gd name="T31" fmla="*/ 103 h 191"/>
                  <a:gd name="T32" fmla="*/ 131 w 141"/>
                  <a:gd name="T33" fmla="*/ 133 h 191"/>
                  <a:gd name="T34" fmla="*/ 123 w 141"/>
                  <a:gd name="T35" fmla="*/ 148 h 191"/>
                  <a:gd name="T36" fmla="*/ 94 w 141"/>
                  <a:gd name="T37" fmla="*/ 182 h 191"/>
                  <a:gd name="T38" fmla="*/ 78 w 141"/>
                  <a:gd name="T39" fmla="*/ 189 h 191"/>
                  <a:gd name="T40" fmla="*/ 64 w 141"/>
                  <a:gd name="T41" fmla="*/ 191 h 191"/>
                  <a:gd name="T42" fmla="*/ 49 w 141"/>
                  <a:gd name="T43" fmla="*/ 189 h 191"/>
                  <a:gd name="T44" fmla="*/ 16 w 141"/>
                  <a:gd name="T45" fmla="*/ 180 h 191"/>
                  <a:gd name="T46" fmla="*/ 2 w 141"/>
                  <a:gd name="T47" fmla="*/ 162 h 191"/>
                  <a:gd name="T48" fmla="*/ 12 w 141"/>
                  <a:gd name="T49" fmla="*/ 166 h 191"/>
                  <a:gd name="T50" fmla="*/ 35 w 141"/>
                  <a:gd name="T51" fmla="*/ 170 h 191"/>
                  <a:gd name="T52" fmla="*/ 53 w 141"/>
                  <a:gd name="T53" fmla="*/ 168 h 191"/>
                  <a:gd name="T54" fmla="*/ 88 w 141"/>
                  <a:gd name="T55" fmla="*/ 150 h 191"/>
                  <a:gd name="T56" fmla="*/ 103 w 141"/>
                  <a:gd name="T57" fmla="*/ 135 h 191"/>
                  <a:gd name="T58" fmla="*/ 117 w 141"/>
                  <a:gd name="T59" fmla="*/ 117 h 191"/>
                  <a:gd name="T60" fmla="*/ 125 w 141"/>
                  <a:gd name="T61" fmla="*/ 96 h 191"/>
                  <a:gd name="T62" fmla="*/ 109 w 141"/>
                  <a:gd name="T63" fmla="*/ 100 h 191"/>
                  <a:gd name="T64" fmla="*/ 94 w 141"/>
                  <a:gd name="T65" fmla="*/ 100 h 191"/>
                  <a:gd name="T66" fmla="*/ 84 w 141"/>
                  <a:gd name="T67" fmla="*/ 27 h 191"/>
                  <a:gd name="T68" fmla="*/ 66 w 141"/>
                  <a:gd name="T69" fmla="*/ 35 h 191"/>
                  <a:gd name="T70" fmla="*/ 59 w 141"/>
                  <a:gd name="T71" fmla="*/ 49 h 191"/>
                  <a:gd name="T72" fmla="*/ 59 w 141"/>
                  <a:gd name="T73" fmla="*/ 53 h 191"/>
                  <a:gd name="T74" fmla="*/ 66 w 141"/>
                  <a:gd name="T75" fmla="*/ 63 h 191"/>
                  <a:gd name="T76" fmla="*/ 84 w 141"/>
                  <a:gd name="T77" fmla="*/ 70 h 191"/>
                  <a:gd name="T78" fmla="*/ 98 w 141"/>
                  <a:gd name="T79" fmla="*/ 72 h 191"/>
                  <a:gd name="T80" fmla="*/ 123 w 141"/>
                  <a:gd name="T81" fmla="*/ 70 h 191"/>
                  <a:gd name="T82" fmla="*/ 117 w 141"/>
                  <a:gd name="T83" fmla="*/ 53 h 191"/>
                  <a:gd name="T84" fmla="*/ 103 w 141"/>
                  <a:gd name="T85" fmla="*/ 35 h 191"/>
                  <a:gd name="T86" fmla="*/ 92 w 141"/>
                  <a:gd name="T87" fmla="*/ 29 h 191"/>
                  <a:gd name="T88" fmla="*/ 84 w 141"/>
                  <a:gd name="T89" fmla="*/ 2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91">
                    <a:moveTo>
                      <a:pt x="94" y="100"/>
                    </a:moveTo>
                    <a:lnTo>
                      <a:pt x="94" y="100"/>
                    </a:lnTo>
                    <a:lnTo>
                      <a:pt x="84" y="100"/>
                    </a:lnTo>
                    <a:lnTo>
                      <a:pt x="74" y="98"/>
                    </a:lnTo>
                    <a:lnTo>
                      <a:pt x="66" y="96"/>
                    </a:lnTo>
                    <a:lnTo>
                      <a:pt x="59" y="90"/>
                    </a:lnTo>
                    <a:lnTo>
                      <a:pt x="53" y="84"/>
                    </a:lnTo>
                    <a:lnTo>
                      <a:pt x="49" y="76"/>
                    </a:lnTo>
                    <a:lnTo>
                      <a:pt x="45" y="6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47"/>
                    </a:lnTo>
                    <a:lnTo>
                      <a:pt x="49" y="37"/>
                    </a:lnTo>
                    <a:lnTo>
                      <a:pt x="53" y="27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6" y="10"/>
                    </a:lnTo>
                    <a:lnTo>
                      <a:pt x="74" y="4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1" y="6"/>
                    </a:lnTo>
                    <a:lnTo>
                      <a:pt x="119" y="14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7"/>
                    </a:lnTo>
                    <a:lnTo>
                      <a:pt x="137" y="53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103"/>
                    </a:lnTo>
                    <a:lnTo>
                      <a:pt x="137" y="119"/>
                    </a:lnTo>
                    <a:lnTo>
                      <a:pt x="131" y="133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07" y="168"/>
                    </a:lnTo>
                    <a:lnTo>
                      <a:pt x="94" y="182"/>
                    </a:lnTo>
                    <a:lnTo>
                      <a:pt x="86" y="185"/>
                    </a:lnTo>
                    <a:lnTo>
                      <a:pt x="78" y="189"/>
                    </a:lnTo>
                    <a:lnTo>
                      <a:pt x="72" y="191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49" y="189"/>
                    </a:lnTo>
                    <a:lnTo>
                      <a:pt x="33" y="185"/>
                    </a:lnTo>
                    <a:lnTo>
                      <a:pt x="16" y="180"/>
                    </a:lnTo>
                    <a:lnTo>
                      <a:pt x="0" y="170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53" y="168"/>
                    </a:lnTo>
                    <a:lnTo>
                      <a:pt x="70" y="160"/>
                    </a:lnTo>
                    <a:lnTo>
                      <a:pt x="88" y="150"/>
                    </a:lnTo>
                    <a:lnTo>
                      <a:pt x="103" y="135"/>
                    </a:lnTo>
                    <a:lnTo>
                      <a:pt x="103" y="135"/>
                    </a:lnTo>
                    <a:lnTo>
                      <a:pt x="111" y="125"/>
                    </a:lnTo>
                    <a:lnTo>
                      <a:pt x="117" y="117"/>
                    </a:lnTo>
                    <a:lnTo>
                      <a:pt x="121" y="105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09" y="100"/>
                    </a:lnTo>
                    <a:lnTo>
                      <a:pt x="94" y="100"/>
                    </a:lnTo>
                    <a:lnTo>
                      <a:pt x="94" y="100"/>
                    </a:lnTo>
                    <a:close/>
                    <a:moveTo>
                      <a:pt x="84" y="27"/>
                    </a:moveTo>
                    <a:lnTo>
                      <a:pt x="84" y="27"/>
                    </a:lnTo>
                    <a:lnTo>
                      <a:pt x="76" y="29"/>
                    </a:lnTo>
                    <a:lnTo>
                      <a:pt x="66" y="35"/>
                    </a:lnTo>
                    <a:lnTo>
                      <a:pt x="61" y="41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53"/>
                    </a:lnTo>
                    <a:lnTo>
                      <a:pt x="62" y="59"/>
                    </a:lnTo>
                    <a:lnTo>
                      <a:pt x="66" y="63"/>
                    </a:lnTo>
                    <a:lnTo>
                      <a:pt x="70" y="66"/>
                    </a:lnTo>
                    <a:lnTo>
                      <a:pt x="84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17" y="53"/>
                    </a:lnTo>
                    <a:lnTo>
                      <a:pt x="109" y="41"/>
                    </a:lnTo>
                    <a:lnTo>
                      <a:pt x="103" y="35"/>
                    </a:lnTo>
                    <a:lnTo>
                      <a:pt x="98" y="31"/>
                    </a:lnTo>
                    <a:lnTo>
                      <a:pt x="92" y="29"/>
                    </a:lnTo>
                    <a:lnTo>
                      <a:pt x="84" y="27"/>
                    </a:lnTo>
                    <a:lnTo>
                      <a:pt x="8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409"/>
              <p:cNvSpPr>
                <a:spLocks noEditPoints="1"/>
              </p:cNvSpPr>
              <p:nvPr/>
            </p:nvSpPr>
            <p:spPr bwMode="auto">
              <a:xfrm>
                <a:off x="3928" y="1274"/>
                <a:ext cx="93" cy="82"/>
              </a:xfrm>
              <a:custGeom>
                <a:avLst/>
                <a:gdLst>
                  <a:gd name="T0" fmla="*/ 84 w 93"/>
                  <a:gd name="T1" fmla="*/ 18 h 82"/>
                  <a:gd name="T2" fmla="*/ 84 w 93"/>
                  <a:gd name="T3" fmla="*/ 18 h 82"/>
                  <a:gd name="T4" fmla="*/ 41 w 93"/>
                  <a:gd name="T5" fmla="*/ 33 h 82"/>
                  <a:gd name="T6" fmla="*/ 0 w 93"/>
                  <a:gd name="T7" fmla="*/ 47 h 82"/>
                  <a:gd name="T8" fmla="*/ 0 w 93"/>
                  <a:gd name="T9" fmla="*/ 47 h 82"/>
                  <a:gd name="T10" fmla="*/ 2 w 93"/>
                  <a:gd name="T11" fmla="*/ 31 h 82"/>
                  <a:gd name="T12" fmla="*/ 2 w 93"/>
                  <a:gd name="T13" fmla="*/ 31 h 82"/>
                  <a:gd name="T14" fmla="*/ 51 w 93"/>
                  <a:gd name="T15" fmla="*/ 16 h 82"/>
                  <a:gd name="T16" fmla="*/ 93 w 93"/>
                  <a:gd name="T17" fmla="*/ 0 h 82"/>
                  <a:gd name="T18" fmla="*/ 93 w 93"/>
                  <a:gd name="T19" fmla="*/ 0 h 82"/>
                  <a:gd name="T20" fmla="*/ 84 w 93"/>
                  <a:gd name="T21" fmla="*/ 18 h 82"/>
                  <a:gd name="T22" fmla="*/ 84 w 93"/>
                  <a:gd name="T23" fmla="*/ 53 h 82"/>
                  <a:gd name="T24" fmla="*/ 84 w 93"/>
                  <a:gd name="T25" fmla="*/ 53 h 82"/>
                  <a:gd name="T26" fmla="*/ 41 w 93"/>
                  <a:gd name="T27" fmla="*/ 68 h 82"/>
                  <a:gd name="T28" fmla="*/ 0 w 93"/>
                  <a:gd name="T29" fmla="*/ 82 h 82"/>
                  <a:gd name="T30" fmla="*/ 0 w 93"/>
                  <a:gd name="T31" fmla="*/ 82 h 82"/>
                  <a:gd name="T32" fmla="*/ 2 w 93"/>
                  <a:gd name="T33" fmla="*/ 66 h 82"/>
                  <a:gd name="T34" fmla="*/ 2 w 93"/>
                  <a:gd name="T35" fmla="*/ 66 h 82"/>
                  <a:gd name="T36" fmla="*/ 51 w 93"/>
                  <a:gd name="T37" fmla="*/ 49 h 82"/>
                  <a:gd name="T38" fmla="*/ 93 w 93"/>
                  <a:gd name="T39" fmla="*/ 33 h 82"/>
                  <a:gd name="T40" fmla="*/ 93 w 93"/>
                  <a:gd name="T41" fmla="*/ 35 h 82"/>
                  <a:gd name="T42" fmla="*/ 84 w 93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1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1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1" y="49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410"/>
              <p:cNvSpPr>
                <a:spLocks/>
              </p:cNvSpPr>
              <p:nvPr/>
            </p:nvSpPr>
            <p:spPr bwMode="auto">
              <a:xfrm>
                <a:off x="3943" y="1358"/>
                <a:ext cx="178" cy="240"/>
              </a:xfrm>
              <a:custGeom>
                <a:avLst/>
                <a:gdLst>
                  <a:gd name="T0" fmla="*/ 141 w 178"/>
                  <a:gd name="T1" fmla="*/ 0 h 240"/>
                  <a:gd name="T2" fmla="*/ 143 w 178"/>
                  <a:gd name="T3" fmla="*/ 134 h 240"/>
                  <a:gd name="T4" fmla="*/ 145 w 178"/>
                  <a:gd name="T5" fmla="*/ 174 h 240"/>
                  <a:gd name="T6" fmla="*/ 149 w 178"/>
                  <a:gd name="T7" fmla="*/ 185 h 240"/>
                  <a:gd name="T8" fmla="*/ 160 w 178"/>
                  <a:gd name="T9" fmla="*/ 199 h 240"/>
                  <a:gd name="T10" fmla="*/ 176 w 178"/>
                  <a:gd name="T11" fmla="*/ 207 h 240"/>
                  <a:gd name="T12" fmla="*/ 178 w 178"/>
                  <a:gd name="T13" fmla="*/ 236 h 240"/>
                  <a:gd name="T14" fmla="*/ 174 w 178"/>
                  <a:gd name="T15" fmla="*/ 236 h 240"/>
                  <a:gd name="T16" fmla="*/ 158 w 178"/>
                  <a:gd name="T17" fmla="*/ 232 h 240"/>
                  <a:gd name="T18" fmla="*/ 143 w 178"/>
                  <a:gd name="T19" fmla="*/ 220 h 240"/>
                  <a:gd name="T20" fmla="*/ 131 w 178"/>
                  <a:gd name="T21" fmla="*/ 201 h 240"/>
                  <a:gd name="T22" fmla="*/ 127 w 178"/>
                  <a:gd name="T23" fmla="*/ 172 h 240"/>
                  <a:gd name="T24" fmla="*/ 125 w 178"/>
                  <a:gd name="T25" fmla="*/ 172 h 240"/>
                  <a:gd name="T26" fmla="*/ 117 w 178"/>
                  <a:gd name="T27" fmla="*/ 193 h 240"/>
                  <a:gd name="T28" fmla="*/ 106 w 178"/>
                  <a:gd name="T29" fmla="*/ 211 h 240"/>
                  <a:gd name="T30" fmla="*/ 75 w 178"/>
                  <a:gd name="T31" fmla="*/ 232 h 240"/>
                  <a:gd name="T32" fmla="*/ 53 w 178"/>
                  <a:gd name="T33" fmla="*/ 238 h 240"/>
                  <a:gd name="T34" fmla="*/ 30 w 178"/>
                  <a:gd name="T35" fmla="*/ 240 h 240"/>
                  <a:gd name="T36" fmla="*/ 2 w 178"/>
                  <a:gd name="T37" fmla="*/ 236 h 240"/>
                  <a:gd name="T38" fmla="*/ 30 w 178"/>
                  <a:gd name="T39" fmla="*/ 226 h 240"/>
                  <a:gd name="T40" fmla="*/ 73 w 178"/>
                  <a:gd name="T41" fmla="*/ 205 h 240"/>
                  <a:gd name="T42" fmla="*/ 90 w 178"/>
                  <a:gd name="T43" fmla="*/ 193 h 240"/>
                  <a:gd name="T44" fmla="*/ 84 w 178"/>
                  <a:gd name="T45" fmla="*/ 174 h 240"/>
                  <a:gd name="T46" fmla="*/ 51 w 178"/>
                  <a:gd name="T47" fmla="*/ 119 h 240"/>
                  <a:gd name="T48" fmla="*/ 24 w 178"/>
                  <a:gd name="T49" fmla="*/ 82 h 240"/>
                  <a:gd name="T50" fmla="*/ 2 w 178"/>
                  <a:gd name="T51" fmla="*/ 51 h 240"/>
                  <a:gd name="T52" fmla="*/ 0 w 178"/>
                  <a:gd name="T53" fmla="*/ 45 h 240"/>
                  <a:gd name="T54" fmla="*/ 6 w 178"/>
                  <a:gd name="T55" fmla="*/ 23 h 240"/>
                  <a:gd name="T56" fmla="*/ 8 w 178"/>
                  <a:gd name="T57" fmla="*/ 23 h 240"/>
                  <a:gd name="T58" fmla="*/ 28 w 178"/>
                  <a:gd name="T59" fmla="*/ 41 h 240"/>
                  <a:gd name="T60" fmla="*/ 43 w 178"/>
                  <a:gd name="T61" fmla="*/ 70 h 240"/>
                  <a:gd name="T62" fmla="*/ 61 w 178"/>
                  <a:gd name="T63" fmla="*/ 95 h 240"/>
                  <a:gd name="T64" fmla="*/ 80 w 178"/>
                  <a:gd name="T65" fmla="*/ 125 h 240"/>
                  <a:gd name="T66" fmla="*/ 96 w 178"/>
                  <a:gd name="T67" fmla="*/ 162 h 240"/>
                  <a:gd name="T68" fmla="*/ 98 w 178"/>
                  <a:gd name="T69" fmla="*/ 174 h 240"/>
                  <a:gd name="T70" fmla="*/ 98 w 178"/>
                  <a:gd name="T71" fmla="*/ 189 h 240"/>
                  <a:gd name="T72" fmla="*/ 108 w 178"/>
                  <a:gd name="T73" fmla="*/ 177 h 240"/>
                  <a:gd name="T74" fmla="*/ 114 w 178"/>
                  <a:gd name="T75" fmla="*/ 168 h 240"/>
                  <a:gd name="T76" fmla="*/ 121 w 178"/>
                  <a:gd name="T77" fmla="*/ 142 h 240"/>
                  <a:gd name="T78" fmla="*/ 123 w 178"/>
                  <a:gd name="T79" fmla="*/ 99 h 240"/>
                  <a:gd name="T80" fmla="*/ 121 w 178"/>
                  <a:gd name="T81" fmla="*/ 58 h 240"/>
                  <a:gd name="T82" fmla="*/ 119 w 178"/>
                  <a:gd name="T83" fmla="*/ 19 h 240"/>
                  <a:gd name="T84" fmla="*/ 139 w 178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40">
                    <a:moveTo>
                      <a:pt x="141" y="0"/>
                    </a:moveTo>
                    <a:lnTo>
                      <a:pt x="141" y="0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5" y="162"/>
                    </a:lnTo>
                    <a:lnTo>
                      <a:pt x="145" y="174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3" y="193"/>
                    </a:lnTo>
                    <a:lnTo>
                      <a:pt x="160" y="199"/>
                    </a:lnTo>
                    <a:lnTo>
                      <a:pt x="168" y="205"/>
                    </a:lnTo>
                    <a:lnTo>
                      <a:pt x="176" y="207"/>
                    </a:lnTo>
                    <a:lnTo>
                      <a:pt x="178" y="207"/>
                    </a:lnTo>
                    <a:lnTo>
                      <a:pt x="178" y="236"/>
                    </a:lnTo>
                    <a:lnTo>
                      <a:pt x="174" y="236"/>
                    </a:lnTo>
                    <a:lnTo>
                      <a:pt x="174" y="236"/>
                    </a:lnTo>
                    <a:lnTo>
                      <a:pt x="166" y="234"/>
                    </a:lnTo>
                    <a:lnTo>
                      <a:pt x="158" y="232"/>
                    </a:lnTo>
                    <a:lnTo>
                      <a:pt x="151" y="226"/>
                    </a:lnTo>
                    <a:lnTo>
                      <a:pt x="143" y="220"/>
                    </a:lnTo>
                    <a:lnTo>
                      <a:pt x="137" y="213"/>
                    </a:lnTo>
                    <a:lnTo>
                      <a:pt x="131" y="201"/>
                    </a:lnTo>
                    <a:lnTo>
                      <a:pt x="127" y="187"/>
                    </a:lnTo>
                    <a:lnTo>
                      <a:pt x="127" y="172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2" y="203"/>
                    </a:lnTo>
                    <a:lnTo>
                      <a:pt x="106" y="211"/>
                    </a:lnTo>
                    <a:lnTo>
                      <a:pt x="90" y="222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30" y="240"/>
                    </a:lnTo>
                    <a:lnTo>
                      <a:pt x="4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30" y="226"/>
                    </a:lnTo>
                    <a:lnTo>
                      <a:pt x="53" y="214"/>
                    </a:lnTo>
                    <a:lnTo>
                      <a:pt x="73" y="205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8" y="185"/>
                    </a:lnTo>
                    <a:lnTo>
                      <a:pt x="84" y="174"/>
                    </a:lnTo>
                    <a:lnTo>
                      <a:pt x="71" y="150"/>
                    </a:lnTo>
                    <a:lnTo>
                      <a:pt x="51" y="119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8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8" y="33"/>
                    </a:lnTo>
                    <a:lnTo>
                      <a:pt x="28" y="41"/>
                    </a:lnTo>
                    <a:lnTo>
                      <a:pt x="51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1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2" y="150"/>
                    </a:lnTo>
                    <a:lnTo>
                      <a:pt x="96" y="162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6" y="187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108" y="177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19" y="158"/>
                    </a:lnTo>
                    <a:lnTo>
                      <a:pt x="121" y="142"/>
                    </a:lnTo>
                    <a:lnTo>
                      <a:pt x="123" y="125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10"/>
                    </a:lnTo>
                    <a:lnTo>
                      <a:pt x="139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411"/>
              <p:cNvSpPr>
                <a:spLocks noEditPoints="1"/>
              </p:cNvSpPr>
              <p:nvPr/>
            </p:nvSpPr>
            <p:spPr bwMode="auto">
              <a:xfrm>
                <a:off x="4121" y="1440"/>
                <a:ext cx="191" cy="154"/>
              </a:xfrm>
              <a:custGeom>
                <a:avLst/>
                <a:gdLst>
                  <a:gd name="T0" fmla="*/ 4 w 191"/>
                  <a:gd name="T1" fmla="*/ 125 h 154"/>
                  <a:gd name="T2" fmla="*/ 23 w 191"/>
                  <a:gd name="T3" fmla="*/ 123 h 154"/>
                  <a:gd name="T4" fmla="*/ 45 w 191"/>
                  <a:gd name="T5" fmla="*/ 117 h 154"/>
                  <a:gd name="T6" fmla="*/ 41 w 191"/>
                  <a:gd name="T7" fmla="*/ 103 h 154"/>
                  <a:gd name="T8" fmla="*/ 41 w 191"/>
                  <a:gd name="T9" fmla="*/ 86 h 154"/>
                  <a:gd name="T10" fmla="*/ 43 w 191"/>
                  <a:gd name="T11" fmla="*/ 66 h 154"/>
                  <a:gd name="T12" fmla="*/ 55 w 191"/>
                  <a:gd name="T13" fmla="*/ 45 h 154"/>
                  <a:gd name="T14" fmla="*/ 64 w 191"/>
                  <a:gd name="T15" fmla="*/ 33 h 154"/>
                  <a:gd name="T16" fmla="*/ 76 w 191"/>
                  <a:gd name="T17" fmla="*/ 23 h 154"/>
                  <a:gd name="T18" fmla="*/ 82 w 191"/>
                  <a:gd name="T19" fmla="*/ 0 h 154"/>
                  <a:gd name="T20" fmla="*/ 101 w 191"/>
                  <a:gd name="T21" fmla="*/ 15 h 154"/>
                  <a:gd name="T22" fmla="*/ 164 w 191"/>
                  <a:gd name="T23" fmla="*/ 62 h 154"/>
                  <a:gd name="T24" fmla="*/ 176 w 191"/>
                  <a:gd name="T25" fmla="*/ 72 h 154"/>
                  <a:gd name="T26" fmla="*/ 189 w 191"/>
                  <a:gd name="T27" fmla="*/ 97 h 154"/>
                  <a:gd name="T28" fmla="*/ 191 w 191"/>
                  <a:gd name="T29" fmla="*/ 111 h 154"/>
                  <a:gd name="T30" fmla="*/ 189 w 191"/>
                  <a:gd name="T31" fmla="*/ 127 h 154"/>
                  <a:gd name="T32" fmla="*/ 181 w 191"/>
                  <a:gd name="T33" fmla="*/ 140 h 154"/>
                  <a:gd name="T34" fmla="*/ 166 w 191"/>
                  <a:gd name="T35" fmla="*/ 150 h 154"/>
                  <a:gd name="T36" fmla="*/ 146 w 191"/>
                  <a:gd name="T37" fmla="*/ 154 h 154"/>
                  <a:gd name="T38" fmla="*/ 131 w 191"/>
                  <a:gd name="T39" fmla="*/ 152 h 154"/>
                  <a:gd name="T40" fmla="*/ 90 w 191"/>
                  <a:gd name="T41" fmla="*/ 144 h 154"/>
                  <a:gd name="T42" fmla="*/ 68 w 191"/>
                  <a:gd name="T43" fmla="*/ 138 h 154"/>
                  <a:gd name="T44" fmla="*/ 33 w 191"/>
                  <a:gd name="T45" fmla="*/ 150 h 154"/>
                  <a:gd name="T46" fmla="*/ 6 w 191"/>
                  <a:gd name="T47" fmla="*/ 154 h 154"/>
                  <a:gd name="T48" fmla="*/ 0 w 191"/>
                  <a:gd name="T49" fmla="*/ 125 h 154"/>
                  <a:gd name="T50" fmla="*/ 113 w 191"/>
                  <a:gd name="T51" fmla="*/ 86 h 154"/>
                  <a:gd name="T52" fmla="*/ 111 w 191"/>
                  <a:gd name="T53" fmla="*/ 72 h 154"/>
                  <a:gd name="T54" fmla="*/ 98 w 191"/>
                  <a:gd name="T55" fmla="*/ 52 h 154"/>
                  <a:gd name="T56" fmla="*/ 90 w 191"/>
                  <a:gd name="T57" fmla="*/ 49 h 154"/>
                  <a:gd name="T58" fmla="*/ 82 w 191"/>
                  <a:gd name="T59" fmla="*/ 51 h 154"/>
                  <a:gd name="T60" fmla="*/ 64 w 191"/>
                  <a:gd name="T61" fmla="*/ 62 h 154"/>
                  <a:gd name="T62" fmla="*/ 53 w 191"/>
                  <a:gd name="T63" fmla="*/ 80 h 154"/>
                  <a:gd name="T64" fmla="*/ 51 w 191"/>
                  <a:gd name="T65" fmla="*/ 86 h 154"/>
                  <a:gd name="T66" fmla="*/ 59 w 191"/>
                  <a:gd name="T67" fmla="*/ 97 h 154"/>
                  <a:gd name="T68" fmla="*/ 76 w 191"/>
                  <a:gd name="T69" fmla="*/ 111 h 154"/>
                  <a:gd name="T70" fmla="*/ 88 w 191"/>
                  <a:gd name="T71" fmla="*/ 107 h 154"/>
                  <a:gd name="T72" fmla="*/ 109 w 191"/>
                  <a:gd name="T73" fmla="*/ 93 h 154"/>
                  <a:gd name="T74" fmla="*/ 113 w 191"/>
                  <a:gd name="T75" fmla="*/ 86 h 154"/>
                  <a:gd name="T76" fmla="*/ 152 w 191"/>
                  <a:gd name="T77" fmla="*/ 129 h 154"/>
                  <a:gd name="T78" fmla="*/ 162 w 191"/>
                  <a:gd name="T79" fmla="*/ 127 h 154"/>
                  <a:gd name="T80" fmla="*/ 176 w 191"/>
                  <a:gd name="T81" fmla="*/ 121 h 154"/>
                  <a:gd name="T82" fmla="*/ 178 w 191"/>
                  <a:gd name="T83" fmla="*/ 117 h 154"/>
                  <a:gd name="T84" fmla="*/ 174 w 191"/>
                  <a:gd name="T85" fmla="*/ 107 h 154"/>
                  <a:gd name="T86" fmla="*/ 148 w 191"/>
                  <a:gd name="T87" fmla="*/ 82 h 154"/>
                  <a:gd name="T88" fmla="*/ 129 w 191"/>
                  <a:gd name="T89" fmla="*/ 68 h 154"/>
                  <a:gd name="T90" fmla="*/ 123 w 191"/>
                  <a:gd name="T91" fmla="*/ 95 h 154"/>
                  <a:gd name="T92" fmla="*/ 111 w 191"/>
                  <a:gd name="T93" fmla="*/ 121 h 154"/>
                  <a:gd name="T94" fmla="*/ 131 w 191"/>
                  <a:gd name="T95" fmla="*/ 127 h 154"/>
                  <a:gd name="T96" fmla="*/ 152 w 191"/>
                  <a:gd name="T97" fmla="*/ 1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4">
                    <a:moveTo>
                      <a:pt x="0" y="125"/>
                    </a:moveTo>
                    <a:lnTo>
                      <a:pt x="4" y="125"/>
                    </a:lnTo>
                    <a:lnTo>
                      <a:pt x="4" y="125"/>
                    </a:lnTo>
                    <a:lnTo>
                      <a:pt x="23" y="123"/>
                    </a:lnTo>
                    <a:lnTo>
                      <a:pt x="35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3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76"/>
                    </a:lnTo>
                    <a:lnTo>
                      <a:pt x="43" y="66"/>
                    </a:lnTo>
                    <a:lnTo>
                      <a:pt x="49" y="5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64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01" y="15"/>
                    </a:lnTo>
                    <a:lnTo>
                      <a:pt x="121" y="31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76" y="72"/>
                    </a:lnTo>
                    <a:lnTo>
                      <a:pt x="185" y="84"/>
                    </a:lnTo>
                    <a:lnTo>
                      <a:pt x="189" y="97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9" y="127"/>
                    </a:lnTo>
                    <a:lnTo>
                      <a:pt x="185" y="134"/>
                    </a:lnTo>
                    <a:lnTo>
                      <a:pt x="181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31" y="152"/>
                    </a:lnTo>
                    <a:lnTo>
                      <a:pt x="111" y="150"/>
                    </a:lnTo>
                    <a:lnTo>
                      <a:pt x="90" y="144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1" y="144"/>
                    </a:lnTo>
                    <a:lnTo>
                      <a:pt x="33" y="150"/>
                    </a:lnTo>
                    <a:lnTo>
                      <a:pt x="19" y="152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0" y="125"/>
                    </a:lnTo>
                    <a:close/>
                    <a:moveTo>
                      <a:pt x="113" y="86"/>
                    </a:moveTo>
                    <a:lnTo>
                      <a:pt x="113" y="86"/>
                    </a:lnTo>
                    <a:lnTo>
                      <a:pt x="111" y="78"/>
                    </a:lnTo>
                    <a:lnTo>
                      <a:pt x="111" y="72"/>
                    </a:lnTo>
                    <a:lnTo>
                      <a:pt x="105" y="60"/>
                    </a:lnTo>
                    <a:lnTo>
                      <a:pt x="98" y="52"/>
                    </a:lnTo>
                    <a:lnTo>
                      <a:pt x="94" y="51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2" y="51"/>
                    </a:lnTo>
                    <a:lnTo>
                      <a:pt x="76" y="52"/>
                    </a:lnTo>
                    <a:lnTo>
                      <a:pt x="64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92"/>
                    </a:lnTo>
                    <a:lnTo>
                      <a:pt x="59" y="97"/>
                    </a:lnTo>
                    <a:lnTo>
                      <a:pt x="66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8" y="107"/>
                    </a:lnTo>
                    <a:lnTo>
                      <a:pt x="99" y="101"/>
                    </a:lnTo>
                    <a:lnTo>
                      <a:pt x="109" y="93"/>
                    </a:lnTo>
                    <a:lnTo>
                      <a:pt x="111" y="90"/>
                    </a:lnTo>
                    <a:lnTo>
                      <a:pt x="113" y="86"/>
                    </a:lnTo>
                    <a:lnTo>
                      <a:pt x="113" y="86"/>
                    </a:lnTo>
                    <a:close/>
                    <a:moveTo>
                      <a:pt x="152" y="129"/>
                    </a:moveTo>
                    <a:lnTo>
                      <a:pt x="152" y="129"/>
                    </a:lnTo>
                    <a:lnTo>
                      <a:pt x="162" y="127"/>
                    </a:lnTo>
                    <a:lnTo>
                      <a:pt x="170" y="125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7"/>
                    </a:lnTo>
                    <a:lnTo>
                      <a:pt x="164" y="93"/>
                    </a:lnTo>
                    <a:lnTo>
                      <a:pt x="148" y="82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27" y="82"/>
                    </a:lnTo>
                    <a:lnTo>
                      <a:pt x="123" y="95"/>
                    </a:lnTo>
                    <a:lnTo>
                      <a:pt x="117" y="109"/>
                    </a:lnTo>
                    <a:lnTo>
                      <a:pt x="111" y="121"/>
                    </a:lnTo>
                    <a:lnTo>
                      <a:pt x="111" y="121"/>
                    </a:lnTo>
                    <a:lnTo>
                      <a:pt x="131" y="127"/>
                    </a:lnTo>
                    <a:lnTo>
                      <a:pt x="152" y="129"/>
                    </a:lnTo>
                    <a:lnTo>
                      <a:pt x="152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412"/>
              <p:cNvSpPr>
                <a:spLocks noEditPoints="1"/>
              </p:cNvSpPr>
              <p:nvPr/>
            </p:nvSpPr>
            <p:spPr bwMode="auto">
              <a:xfrm>
                <a:off x="4338" y="1288"/>
                <a:ext cx="70" cy="312"/>
              </a:xfrm>
              <a:custGeom>
                <a:avLst/>
                <a:gdLst>
                  <a:gd name="T0" fmla="*/ 70 w 70"/>
                  <a:gd name="T1" fmla="*/ 39 h 312"/>
                  <a:gd name="T2" fmla="*/ 62 w 70"/>
                  <a:gd name="T3" fmla="*/ 54 h 312"/>
                  <a:gd name="T4" fmla="*/ 2 w 70"/>
                  <a:gd name="T5" fmla="*/ 72 h 312"/>
                  <a:gd name="T6" fmla="*/ 7 w 70"/>
                  <a:gd name="T7" fmla="*/ 62 h 312"/>
                  <a:gd name="T8" fmla="*/ 11 w 70"/>
                  <a:gd name="T9" fmla="*/ 58 h 312"/>
                  <a:gd name="T10" fmla="*/ 17 w 70"/>
                  <a:gd name="T11" fmla="*/ 54 h 312"/>
                  <a:gd name="T12" fmla="*/ 9 w 70"/>
                  <a:gd name="T13" fmla="*/ 50 h 312"/>
                  <a:gd name="T14" fmla="*/ 2 w 70"/>
                  <a:gd name="T15" fmla="*/ 41 h 312"/>
                  <a:gd name="T16" fmla="*/ 0 w 70"/>
                  <a:gd name="T17" fmla="*/ 33 h 312"/>
                  <a:gd name="T18" fmla="*/ 3 w 70"/>
                  <a:gd name="T19" fmla="*/ 23 h 312"/>
                  <a:gd name="T20" fmla="*/ 11 w 70"/>
                  <a:gd name="T21" fmla="*/ 13 h 312"/>
                  <a:gd name="T22" fmla="*/ 23 w 70"/>
                  <a:gd name="T23" fmla="*/ 4 h 312"/>
                  <a:gd name="T24" fmla="*/ 39 w 70"/>
                  <a:gd name="T25" fmla="*/ 0 h 312"/>
                  <a:gd name="T26" fmla="*/ 44 w 70"/>
                  <a:gd name="T27" fmla="*/ 2 h 312"/>
                  <a:gd name="T28" fmla="*/ 52 w 70"/>
                  <a:gd name="T29" fmla="*/ 7 h 312"/>
                  <a:gd name="T30" fmla="*/ 52 w 70"/>
                  <a:gd name="T31" fmla="*/ 11 h 312"/>
                  <a:gd name="T32" fmla="*/ 50 w 70"/>
                  <a:gd name="T33" fmla="*/ 19 h 312"/>
                  <a:gd name="T34" fmla="*/ 44 w 70"/>
                  <a:gd name="T35" fmla="*/ 27 h 312"/>
                  <a:gd name="T36" fmla="*/ 41 w 70"/>
                  <a:gd name="T37" fmla="*/ 21 h 312"/>
                  <a:gd name="T38" fmla="*/ 37 w 70"/>
                  <a:gd name="T39" fmla="*/ 17 h 312"/>
                  <a:gd name="T40" fmla="*/ 31 w 70"/>
                  <a:gd name="T41" fmla="*/ 17 h 312"/>
                  <a:gd name="T42" fmla="*/ 19 w 70"/>
                  <a:gd name="T43" fmla="*/ 19 h 312"/>
                  <a:gd name="T44" fmla="*/ 15 w 70"/>
                  <a:gd name="T45" fmla="*/ 25 h 312"/>
                  <a:gd name="T46" fmla="*/ 15 w 70"/>
                  <a:gd name="T47" fmla="*/ 29 h 312"/>
                  <a:gd name="T48" fmla="*/ 25 w 70"/>
                  <a:gd name="T49" fmla="*/ 37 h 312"/>
                  <a:gd name="T50" fmla="*/ 46 w 70"/>
                  <a:gd name="T51" fmla="*/ 39 h 312"/>
                  <a:gd name="T52" fmla="*/ 70 w 70"/>
                  <a:gd name="T53" fmla="*/ 39 h 312"/>
                  <a:gd name="T54" fmla="*/ 27 w 70"/>
                  <a:gd name="T55" fmla="*/ 310 h 312"/>
                  <a:gd name="T56" fmla="*/ 31 w 70"/>
                  <a:gd name="T57" fmla="*/ 286 h 312"/>
                  <a:gd name="T58" fmla="*/ 31 w 70"/>
                  <a:gd name="T59" fmla="*/ 242 h 312"/>
                  <a:gd name="T60" fmla="*/ 29 w 70"/>
                  <a:gd name="T61" fmla="*/ 206 h 312"/>
                  <a:gd name="T62" fmla="*/ 23 w 70"/>
                  <a:gd name="T63" fmla="*/ 99 h 312"/>
                  <a:gd name="T64" fmla="*/ 33 w 70"/>
                  <a:gd name="T65" fmla="*/ 87 h 312"/>
                  <a:gd name="T66" fmla="*/ 46 w 70"/>
                  <a:gd name="T67" fmla="*/ 76 h 312"/>
                  <a:gd name="T68" fmla="*/ 50 w 70"/>
                  <a:gd name="T69" fmla="*/ 115 h 312"/>
                  <a:gd name="T70" fmla="*/ 52 w 70"/>
                  <a:gd name="T71" fmla="*/ 236 h 312"/>
                  <a:gd name="T72" fmla="*/ 50 w 70"/>
                  <a:gd name="T73" fmla="*/ 275 h 312"/>
                  <a:gd name="T74" fmla="*/ 48 w 70"/>
                  <a:gd name="T75" fmla="*/ 283 h 312"/>
                  <a:gd name="T76" fmla="*/ 39 w 70"/>
                  <a:gd name="T77" fmla="*/ 300 h 312"/>
                  <a:gd name="T78" fmla="*/ 27 w 70"/>
                  <a:gd name="T79" fmla="*/ 31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2">
                    <a:moveTo>
                      <a:pt x="70" y="39"/>
                    </a:moveTo>
                    <a:lnTo>
                      <a:pt x="70" y="39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29" y="6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1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3" y="2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3" y="4"/>
                    </a:lnTo>
                    <a:lnTo>
                      <a:pt x="31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8" y="4"/>
                    </a:lnTo>
                    <a:lnTo>
                      <a:pt x="52" y="7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1" y="21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25" y="37"/>
                    </a:lnTo>
                    <a:lnTo>
                      <a:pt x="37" y="39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7" y="310"/>
                    </a:moveTo>
                    <a:lnTo>
                      <a:pt x="27" y="310"/>
                    </a:lnTo>
                    <a:lnTo>
                      <a:pt x="31" y="286"/>
                    </a:lnTo>
                    <a:lnTo>
                      <a:pt x="31" y="263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29" y="206"/>
                    </a:lnTo>
                    <a:lnTo>
                      <a:pt x="27" y="16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33" y="87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50" y="115"/>
                    </a:lnTo>
                    <a:lnTo>
                      <a:pt x="50" y="156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48" y="283"/>
                    </a:lnTo>
                    <a:lnTo>
                      <a:pt x="46" y="292"/>
                    </a:lnTo>
                    <a:lnTo>
                      <a:pt x="39" y="300"/>
                    </a:lnTo>
                    <a:lnTo>
                      <a:pt x="31" y="312"/>
                    </a:lnTo>
                    <a:lnTo>
                      <a:pt x="27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413"/>
              <p:cNvSpPr>
                <a:spLocks/>
              </p:cNvSpPr>
              <p:nvPr/>
            </p:nvSpPr>
            <p:spPr bwMode="auto">
              <a:xfrm>
                <a:off x="3052" y="1711"/>
                <a:ext cx="203" cy="176"/>
              </a:xfrm>
              <a:custGeom>
                <a:avLst/>
                <a:gdLst>
                  <a:gd name="T0" fmla="*/ 158 w 203"/>
                  <a:gd name="T1" fmla="*/ 176 h 176"/>
                  <a:gd name="T2" fmla="*/ 140 w 203"/>
                  <a:gd name="T3" fmla="*/ 176 h 176"/>
                  <a:gd name="T4" fmla="*/ 101 w 203"/>
                  <a:gd name="T5" fmla="*/ 35 h 176"/>
                  <a:gd name="T6" fmla="*/ 62 w 203"/>
                  <a:gd name="T7" fmla="*/ 176 h 176"/>
                  <a:gd name="T8" fmla="*/ 45 w 203"/>
                  <a:gd name="T9" fmla="*/ 176 h 176"/>
                  <a:gd name="T10" fmla="*/ 0 w 203"/>
                  <a:gd name="T11" fmla="*/ 0 h 176"/>
                  <a:gd name="T12" fmla="*/ 19 w 203"/>
                  <a:gd name="T13" fmla="*/ 0 h 176"/>
                  <a:gd name="T14" fmla="*/ 52 w 203"/>
                  <a:gd name="T15" fmla="*/ 142 h 176"/>
                  <a:gd name="T16" fmla="*/ 91 w 203"/>
                  <a:gd name="T17" fmla="*/ 0 h 176"/>
                  <a:gd name="T18" fmla="*/ 109 w 203"/>
                  <a:gd name="T19" fmla="*/ 0 h 176"/>
                  <a:gd name="T20" fmla="*/ 148 w 203"/>
                  <a:gd name="T21" fmla="*/ 142 h 176"/>
                  <a:gd name="T22" fmla="*/ 181 w 203"/>
                  <a:gd name="T23" fmla="*/ 0 h 176"/>
                  <a:gd name="T24" fmla="*/ 203 w 203"/>
                  <a:gd name="T25" fmla="*/ 0 h 176"/>
                  <a:gd name="T26" fmla="*/ 158 w 203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6">
                    <a:moveTo>
                      <a:pt x="158" y="176"/>
                    </a:moveTo>
                    <a:lnTo>
                      <a:pt x="140" y="176"/>
                    </a:lnTo>
                    <a:lnTo>
                      <a:pt x="101" y="35"/>
                    </a:lnTo>
                    <a:lnTo>
                      <a:pt x="62" y="176"/>
                    </a:lnTo>
                    <a:lnTo>
                      <a:pt x="45" y="1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2" y="142"/>
                    </a:lnTo>
                    <a:lnTo>
                      <a:pt x="91" y="0"/>
                    </a:lnTo>
                    <a:lnTo>
                      <a:pt x="109" y="0"/>
                    </a:lnTo>
                    <a:lnTo>
                      <a:pt x="148" y="142"/>
                    </a:lnTo>
                    <a:lnTo>
                      <a:pt x="181" y="0"/>
                    </a:lnTo>
                    <a:lnTo>
                      <a:pt x="203" y="0"/>
                    </a:lnTo>
                    <a:lnTo>
                      <a:pt x="15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414"/>
              <p:cNvSpPr>
                <a:spLocks noEditPoints="1"/>
              </p:cNvSpPr>
              <p:nvPr/>
            </p:nvSpPr>
            <p:spPr bwMode="auto">
              <a:xfrm>
                <a:off x="3278" y="1711"/>
                <a:ext cx="22" cy="176"/>
              </a:xfrm>
              <a:custGeom>
                <a:avLst/>
                <a:gdLst>
                  <a:gd name="T0" fmla="*/ 0 w 22"/>
                  <a:gd name="T1" fmla="*/ 20 h 176"/>
                  <a:gd name="T2" fmla="*/ 0 w 22"/>
                  <a:gd name="T3" fmla="*/ 0 h 176"/>
                  <a:gd name="T4" fmla="*/ 22 w 22"/>
                  <a:gd name="T5" fmla="*/ 0 h 176"/>
                  <a:gd name="T6" fmla="*/ 22 w 22"/>
                  <a:gd name="T7" fmla="*/ 20 h 176"/>
                  <a:gd name="T8" fmla="*/ 0 w 22"/>
                  <a:gd name="T9" fmla="*/ 20 h 176"/>
                  <a:gd name="T10" fmla="*/ 2 w 22"/>
                  <a:gd name="T11" fmla="*/ 176 h 176"/>
                  <a:gd name="T12" fmla="*/ 2 w 22"/>
                  <a:gd name="T13" fmla="*/ 55 h 176"/>
                  <a:gd name="T14" fmla="*/ 20 w 22"/>
                  <a:gd name="T15" fmla="*/ 55 h 176"/>
                  <a:gd name="T16" fmla="*/ 20 w 22"/>
                  <a:gd name="T17" fmla="*/ 176 h 176"/>
                  <a:gd name="T18" fmla="*/ 2 w 22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6">
                    <a:moveTo>
                      <a:pt x="0" y="20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0"/>
                    </a:lnTo>
                    <a:lnTo>
                      <a:pt x="0" y="20"/>
                    </a:lnTo>
                    <a:close/>
                    <a:moveTo>
                      <a:pt x="2" y="176"/>
                    </a:moveTo>
                    <a:lnTo>
                      <a:pt x="2" y="55"/>
                    </a:lnTo>
                    <a:lnTo>
                      <a:pt x="20" y="55"/>
                    </a:lnTo>
                    <a:lnTo>
                      <a:pt x="20" y="176"/>
                    </a:lnTo>
                    <a:lnTo>
                      <a:pt x="2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415"/>
              <p:cNvSpPr>
                <a:spLocks/>
              </p:cNvSpPr>
              <p:nvPr/>
            </p:nvSpPr>
            <p:spPr bwMode="auto">
              <a:xfrm>
                <a:off x="3342" y="1711"/>
                <a:ext cx="43" cy="176"/>
              </a:xfrm>
              <a:custGeom>
                <a:avLst/>
                <a:gdLst>
                  <a:gd name="T0" fmla="*/ 30 w 43"/>
                  <a:gd name="T1" fmla="*/ 176 h 176"/>
                  <a:gd name="T2" fmla="*/ 30 w 43"/>
                  <a:gd name="T3" fmla="*/ 176 h 176"/>
                  <a:gd name="T4" fmla="*/ 24 w 43"/>
                  <a:gd name="T5" fmla="*/ 176 h 176"/>
                  <a:gd name="T6" fmla="*/ 18 w 43"/>
                  <a:gd name="T7" fmla="*/ 174 h 176"/>
                  <a:gd name="T8" fmla="*/ 12 w 43"/>
                  <a:gd name="T9" fmla="*/ 170 h 176"/>
                  <a:gd name="T10" fmla="*/ 8 w 43"/>
                  <a:gd name="T11" fmla="*/ 168 h 176"/>
                  <a:gd name="T12" fmla="*/ 8 w 43"/>
                  <a:gd name="T13" fmla="*/ 168 h 176"/>
                  <a:gd name="T14" fmla="*/ 4 w 43"/>
                  <a:gd name="T15" fmla="*/ 162 h 176"/>
                  <a:gd name="T16" fmla="*/ 2 w 43"/>
                  <a:gd name="T17" fmla="*/ 156 h 176"/>
                  <a:gd name="T18" fmla="*/ 0 w 43"/>
                  <a:gd name="T19" fmla="*/ 142 h 176"/>
                  <a:gd name="T20" fmla="*/ 0 w 43"/>
                  <a:gd name="T21" fmla="*/ 0 h 176"/>
                  <a:gd name="T22" fmla="*/ 18 w 43"/>
                  <a:gd name="T23" fmla="*/ 0 h 176"/>
                  <a:gd name="T24" fmla="*/ 18 w 43"/>
                  <a:gd name="T25" fmla="*/ 142 h 176"/>
                  <a:gd name="T26" fmla="*/ 18 w 43"/>
                  <a:gd name="T27" fmla="*/ 142 h 176"/>
                  <a:gd name="T28" fmla="*/ 18 w 43"/>
                  <a:gd name="T29" fmla="*/ 150 h 176"/>
                  <a:gd name="T30" fmla="*/ 22 w 43"/>
                  <a:gd name="T31" fmla="*/ 156 h 176"/>
                  <a:gd name="T32" fmla="*/ 22 w 43"/>
                  <a:gd name="T33" fmla="*/ 156 h 176"/>
                  <a:gd name="T34" fmla="*/ 26 w 43"/>
                  <a:gd name="T35" fmla="*/ 160 h 176"/>
                  <a:gd name="T36" fmla="*/ 34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30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30" y="176"/>
                    </a:moveTo>
                    <a:lnTo>
                      <a:pt x="30" y="176"/>
                    </a:lnTo>
                    <a:lnTo>
                      <a:pt x="24" y="176"/>
                    </a:lnTo>
                    <a:lnTo>
                      <a:pt x="18" y="174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5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6" y="160"/>
                    </a:lnTo>
                    <a:lnTo>
                      <a:pt x="34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3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416"/>
              <p:cNvSpPr>
                <a:spLocks/>
              </p:cNvSpPr>
              <p:nvPr/>
            </p:nvSpPr>
            <p:spPr bwMode="auto">
              <a:xfrm>
                <a:off x="3415" y="1711"/>
                <a:ext cx="45" cy="176"/>
              </a:xfrm>
              <a:custGeom>
                <a:avLst/>
                <a:gdLst>
                  <a:gd name="T0" fmla="*/ 31 w 45"/>
                  <a:gd name="T1" fmla="*/ 176 h 176"/>
                  <a:gd name="T2" fmla="*/ 31 w 45"/>
                  <a:gd name="T3" fmla="*/ 176 h 176"/>
                  <a:gd name="T4" fmla="*/ 23 w 45"/>
                  <a:gd name="T5" fmla="*/ 176 h 176"/>
                  <a:gd name="T6" fmla="*/ 17 w 45"/>
                  <a:gd name="T7" fmla="*/ 174 h 176"/>
                  <a:gd name="T8" fmla="*/ 11 w 45"/>
                  <a:gd name="T9" fmla="*/ 170 h 176"/>
                  <a:gd name="T10" fmla="*/ 7 w 45"/>
                  <a:gd name="T11" fmla="*/ 168 h 176"/>
                  <a:gd name="T12" fmla="*/ 7 w 45"/>
                  <a:gd name="T13" fmla="*/ 168 h 176"/>
                  <a:gd name="T14" fmla="*/ 4 w 45"/>
                  <a:gd name="T15" fmla="*/ 162 h 176"/>
                  <a:gd name="T16" fmla="*/ 2 w 45"/>
                  <a:gd name="T17" fmla="*/ 156 h 176"/>
                  <a:gd name="T18" fmla="*/ 0 w 45"/>
                  <a:gd name="T19" fmla="*/ 142 h 176"/>
                  <a:gd name="T20" fmla="*/ 0 w 45"/>
                  <a:gd name="T21" fmla="*/ 0 h 176"/>
                  <a:gd name="T22" fmla="*/ 17 w 45"/>
                  <a:gd name="T23" fmla="*/ 0 h 176"/>
                  <a:gd name="T24" fmla="*/ 17 w 45"/>
                  <a:gd name="T25" fmla="*/ 142 h 176"/>
                  <a:gd name="T26" fmla="*/ 17 w 45"/>
                  <a:gd name="T27" fmla="*/ 142 h 176"/>
                  <a:gd name="T28" fmla="*/ 19 w 45"/>
                  <a:gd name="T29" fmla="*/ 150 h 176"/>
                  <a:gd name="T30" fmla="*/ 21 w 45"/>
                  <a:gd name="T31" fmla="*/ 156 h 176"/>
                  <a:gd name="T32" fmla="*/ 21 w 45"/>
                  <a:gd name="T33" fmla="*/ 156 h 176"/>
                  <a:gd name="T34" fmla="*/ 27 w 45"/>
                  <a:gd name="T35" fmla="*/ 160 h 176"/>
                  <a:gd name="T36" fmla="*/ 35 w 45"/>
                  <a:gd name="T37" fmla="*/ 160 h 176"/>
                  <a:gd name="T38" fmla="*/ 45 w 45"/>
                  <a:gd name="T39" fmla="*/ 160 h 176"/>
                  <a:gd name="T40" fmla="*/ 45 w 45"/>
                  <a:gd name="T41" fmla="*/ 176 h 176"/>
                  <a:gd name="T42" fmla="*/ 31 w 45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6">
                    <a:moveTo>
                      <a:pt x="31" y="176"/>
                    </a:moveTo>
                    <a:lnTo>
                      <a:pt x="31" y="176"/>
                    </a:lnTo>
                    <a:lnTo>
                      <a:pt x="23" y="176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7" y="168"/>
                    </a:lnTo>
                    <a:lnTo>
                      <a:pt x="7" y="168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9" y="150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60"/>
                    </a:lnTo>
                    <a:lnTo>
                      <a:pt x="35" y="160"/>
                    </a:lnTo>
                    <a:lnTo>
                      <a:pt x="45" y="160"/>
                    </a:lnTo>
                    <a:lnTo>
                      <a:pt x="45" y="176"/>
                    </a:lnTo>
                    <a:lnTo>
                      <a:pt x="3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417"/>
              <p:cNvSpPr>
                <a:spLocks/>
              </p:cNvSpPr>
              <p:nvPr/>
            </p:nvSpPr>
            <p:spPr bwMode="auto">
              <a:xfrm>
                <a:off x="3489" y="1711"/>
                <a:ext cx="101" cy="176"/>
              </a:xfrm>
              <a:custGeom>
                <a:avLst/>
                <a:gdLst>
                  <a:gd name="T0" fmla="*/ 80 w 101"/>
                  <a:gd name="T1" fmla="*/ 176 h 176"/>
                  <a:gd name="T2" fmla="*/ 41 w 101"/>
                  <a:gd name="T3" fmla="*/ 113 h 176"/>
                  <a:gd name="T4" fmla="*/ 17 w 101"/>
                  <a:gd name="T5" fmla="*/ 141 h 176"/>
                  <a:gd name="T6" fmla="*/ 17 w 101"/>
                  <a:gd name="T7" fmla="*/ 176 h 176"/>
                  <a:gd name="T8" fmla="*/ 0 w 101"/>
                  <a:gd name="T9" fmla="*/ 176 h 176"/>
                  <a:gd name="T10" fmla="*/ 0 w 101"/>
                  <a:gd name="T11" fmla="*/ 0 h 176"/>
                  <a:gd name="T12" fmla="*/ 17 w 101"/>
                  <a:gd name="T13" fmla="*/ 0 h 176"/>
                  <a:gd name="T14" fmla="*/ 17 w 101"/>
                  <a:gd name="T15" fmla="*/ 117 h 176"/>
                  <a:gd name="T16" fmla="*/ 72 w 101"/>
                  <a:gd name="T17" fmla="*/ 55 h 176"/>
                  <a:gd name="T18" fmla="*/ 95 w 101"/>
                  <a:gd name="T19" fmla="*/ 55 h 176"/>
                  <a:gd name="T20" fmla="*/ 54 w 101"/>
                  <a:gd name="T21" fmla="*/ 102 h 176"/>
                  <a:gd name="T22" fmla="*/ 101 w 101"/>
                  <a:gd name="T23" fmla="*/ 176 h 176"/>
                  <a:gd name="T24" fmla="*/ 80 w 101"/>
                  <a:gd name="T2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6">
                    <a:moveTo>
                      <a:pt x="80" y="176"/>
                    </a:moveTo>
                    <a:lnTo>
                      <a:pt x="41" y="113"/>
                    </a:lnTo>
                    <a:lnTo>
                      <a:pt x="17" y="141"/>
                    </a:lnTo>
                    <a:lnTo>
                      <a:pt x="17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2" y="55"/>
                    </a:lnTo>
                    <a:lnTo>
                      <a:pt x="95" y="55"/>
                    </a:lnTo>
                    <a:lnTo>
                      <a:pt x="54" y="102"/>
                    </a:lnTo>
                    <a:lnTo>
                      <a:pt x="101" y="176"/>
                    </a:lnTo>
                    <a:lnTo>
                      <a:pt x="8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418"/>
              <p:cNvSpPr>
                <a:spLocks noEditPoints="1"/>
              </p:cNvSpPr>
              <p:nvPr/>
            </p:nvSpPr>
            <p:spPr bwMode="auto">
              <a:xfrm>
                <a:off x="3610" y="1764"/>
                <a:ext cx="99" cy="125"/>
              </a:xfrm>
              <a:custGeom>
                <a:avLst/>
                <a:gdLst>
                  <a:gd name="T0" fmla="*/ 95 w 99"/>
                  <a:gd name="T1" fmla="*/ 89 h 125"/>
                  <a:gd name="T2" fmla="*/ 84 w 99"/>
                  <a:gd name="T3" fmla="*/ 111 h 125"/>
                  <a:gd name="T4" fmla="*/ 78 w 99"/>
                  <a:gd name="T5" fmla="*/ 117 h 125"/>
                  <a:gd name="T6" fmla="*/ 60 w 99"/>
                  <a:gd name="T7" fmla="*/ 123 h 125"/>
                  <a:gd name="T8" fmla="*/ 49 w 99"/>
                  <a:gd name="T9" fmla="*/ 125 h 125"/>
                  <a:gd name="T10" fmla="*/ 31 w 99"/>
                  <a:gd name="T11" fmla="*/ 121 h 125"/>
                  <a:gd name="T12" fmla="*/ 15 w 99"/>
                  <a:gd name="T13" fmla="*/ 111 h 125"/>
                  <a:gd name="T14" fmla="*/ 8 w 99"/>
                  <a:gd name="T15" fmla="*/ 101 h 125"/>
                  <a:gd name="T16" fmla="*/ 4 w 99"/>
                  <a:gd name="T17" fmla="*/ 89 h 125"/>
                  <a:gd name="T18" fmla="*/ 0 w 99"/>
                  <a:gd name="T19" fmla="*/ 62 h 125"/>
                  <a:gd name="T20" fmla="*/ 0 w 99"/>
                  <a:gd name="T21" fmla="*/ 47 h 125"/>
                  <a:gd name="T22" fmla="*/ 4 w 99"/>
                  <a:gd name="T23" fmla="*/ 35 h 125"/>
                  <a:gd name="T24" fmla="*/ 15 w 99"/>
                  <a:gd name="T25" fmla="*/ 13 h 125"/>
                  <a:gd name="T26" fmla="*/ 21 w 99"/>
                  <a:gd name="T27" fmla="*/ 8 h 125"/>
                  <a:gd name="T28" fmla="*/ 39 w 99"/>
                  <a:gd name="T29" fmla="*/ 2 h 125"/>
                  <a:gd name="T30" fmla="*/ 49 w 99"/>
                  <a:gd name="T31" fmla="*/ 0 h 125"/>
                  <a:gd name="T32" fmla="*/ 68 w 99"/>
                  <a:gd name="T33" fmla="*/ 4 h 125"/>
                  <a:gd name="T34" fmla="*/ 84 w 99"/>
                  <a:gd name="T35" fmla="*/ 13 h 125"/>
                  <a:gd name="T36" fmla="*/ 91 w 99"/>
                  <a:gd name="T37" fmla="*/ 23 h 125"/>
                  <a:gd name="T38" fmla="*/ 95 w 99"/>
                  <a:gd name="T39" fmla="*/ 35 h 125"/>
                  <a:gd name="T40" fmla="*/ 99 w 99"/>
                  <a:gd name="T41" fmla="*/ 62 h 125"/>
                  <a:gd name="T42" fmla="*/ 97 w 99"/>
                  <a:gd name="T43" fmla="*/ 78 h 125"/>
                  <a:gd name="T44" fmla="*/ 95 w 99"/>
                  <a:gd name="T45" fmla="*/ 89 h 125"/>
                  <a:gd name="T46" fmla="*/ 80 w 99"/>
                  <a:gd name="T47" fmla="*/ 41 h 125"/>
                  <a:gd name="T48" fmla="*/ 72 w 99"/>
                  <a:gd name="T49" fmla="*/ 25 h 125"/>
                  <a:gd name="T50" fmla="*/ 66 w 99"/>
                  <a:gd name="T51" fmla="*/ 21 h 125"/>
                  <a:gd name="T52" fmla="*/ 56 w 99"/>
                  <a:gd name="T53" fmla="*/ 15 h 125"/>
                  <a:gd name="T54" fmla="*/ 49 w 99"/>
                  <a:gd name="T55" fmla="*/ 15 h 125"/>
                  <a:gd name="T56" fmla="*/ 37 w 99"/>
                  <a:gd name="T57" fmla="*/ 17 h 125"/>
                  <a:gd name="T58" fmla="*/ 27 w 99"/>
                  <a:gd name="T59" fmla="*/ 25 h 125"/>
                  <a:gd name="T60" fmla="*/ 23 w 99"/>
                  <a:gd name="T61" fmla="*/ 31 h 125"/>
                  <a:gd name="T62" fmla="*/ 19 w 99"/>
                  <a:gd name="T63" fmla="*/ 41 h 125"/>
                  <a:gd name="T64" fmla="*/ 17 w 99"/>
                  <a:gd name="T65" fmla="*/ 62 h 125"/>
                  <a:gd name="T66" fmla="*/ 19 w 99"/>
                  <a:gd name="T67" fmla="*/ 84 h 125"/>
                  <a:gd name="T68" fmla="*/ 27 w 99"/>
                  <a:gd name="T69" fmla="*/ 99 h 125"/>
                  <a:gd name="T70" fmla="*/ 33 w 99"/>
                  <a:gd name="T71" fmla="*/ 103 h 125"/>
                  <a:gd name="T72" fmla="*/ 43 w 99"/>
                  <a:gd name="T73" fmla="*/ 107 h 125"/>
                  <a:gd name="T74" fmla="*/ 49 w 99"/>
                  <a:gd name="T75" fmla="*/ 109 h 125"/>
                  <a:gd name="T76" fmla="*/ 62 w 99"/>
                  <a:gd name="T77" fmla="*/ 107 h 125"/>
                  <a:gd name="T78" fmla="*/ 72 w 99"/>
                  <a:gd name="T79" fmla="*/ 99 h 125"/>
                  <a:gd name="T80" fmla="*/ 76 w 99"/>
                  <a:gd name="T81" fmla="*/ 93 h 125"/>
                  <a:gd name="T82" fmla="*/ 80 w 99"/>
                  <a:gd name="T83" fmla="*/ 84 h 125"/>
                  <a:gd name="T84" fmla="*/ 82 w 99"/>
                  <a:gd name="T85" fmla="*/ 62 h 125"/>
                  <a:gd name="T86" fmla="*/ 80 w 99"/>
                  <a:gd name="T87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5" y="89"/>
                    </a:moveTo>
                    <a:lnTo>
                      <a:pt x="95" y="89"/>
                    </a:lnTo>
                    <a:lnTo>
                      <a:pt x="91" y="101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78" y="117"/>
                    </a:lnTo>
                    <a:lnTo>
                      <a:pt x="68" y="121"/>
                    </a:lnTo>
                    <a:lnTo>
                      <a:pt x="60" y="123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9" y="123"/>
                    </a:lnTo>
                    <a:lnTo>
                      <a:pt x="31" y="121"/>
                    </a:lnTo>
                    <a:lnTo>
                      <a:pt x="21" y="117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8" y="10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2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1" y="8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2"/>
                    </a:lnTo>
                    <a:lnTo>
                      <a:pt x="68" y="4"/>
                    </a:lnTo>
                    <a:lnTo>
                      <a:pt x="78" y="8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91" y="23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7" y="47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7" y="78"/>
                    </a:lnTo>
                    <a:lnTo>
                      <a:pt x="95" y="89"/>
                    </a:lnTo>
                    <a:lnTo>
                      <a:pt x="95" y="89"/>
                    </a:lnTo>
                    <a:close/>
                    <a:moveTo>
                      <a:pt x="80" y="41"/>
                    </a:moveTo>
                    <a:lnTo>
                      <a:pt x="80" y="41"/>
                    </a:lnTo>
                    <a:lnTo>
                      <a:pt x="76" y="31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66" y="21"/>
                    </a:lnTo>
                    <a:lnTo>
                      <a:pt x="62" y="17"/>
                    </a:lnTo>
                    <a:lnTo>
                      <a:pt x="56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7" y="17"/>
                    </a:lnTo>
                    <a:lnTo>
                      <a:pt x="33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3" y="3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3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33" y="103"/>
                    </a:lnTo>
                    <a:lnTo>
                      <a:pt x="37" y="107"/>
                    </a:lnTo>
                    <a:lnTo>
                      <a:pt x="43" y="107"/>
                    </a:lnTo>
                    <a:lnTo>
                      <a:pt x="49" y="109"/>
                    </a:lnTo>
                    <a:lnTo>
                      <a:pt x="49" y="109"/>
                    </a:lnTo>
                    <a:lnTo>
                      <a:pt x="56" y="107"/>
                    </a:lnTo>
                    <a:lnTo>
                      <a:pt x="62" y="107"/>
                    </a:lnTo>
                    <a:lnTo>
                      <a:pt x="66" y="103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6" y="93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0" y="41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419"/>
              <p:cNvSpPr>
                <a:spLocks/>
              </p:cNvSpPr>
              <p:nvPr/>
            </p:nvSpPr>
            <p:spPr bwMode="auto">
              <a:xfrm>
                <a:off x="3746" y="1764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9 w 174"/>
                  <a:gd name="T5" fmla="*/ 23 h 123"/>
                  <a:gd name="T6" fmla="*/ 145 w 174"/>
                  <a:gd name="T7" fmla="*/ 21 h 123"/>
                  <a:gd name="T8" fmla="*/ 127 w 174"/>
                  <a:gd name="T9" fmla="*/ 15 h 123"/>
                  <a:gd name="T10" fmla="*/ 115 w 174"/>
                  <a:gd name="T11" fmla="*/ 17 h 123"/>
                  <a:gd name="T12" fmla="*/ 106 w 174"/>
                  <a:gd name="T13" fmla="*/ 23 h 123"/>
                  <a:gd name="T14" fmla="*/ 102 w 174"/>
                  <a:gd name="T15" fmla="*/ 29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29 h 123"/>
                  <a:gd name="T24" fmla="*/ 71 w 174"/>
                  <a:gd name="T25" fmla="*/ 23 h 123"/>
                  <a:gd name="T26" fmla="*/ 61 w 174"/>
                  <a:gd name="T27" fmla="*/ 17 h 123"/>
                  <a:gd name="T28" fmla="*/ 49 w 174"/>
                  <a:gd name="T29" fmla="*/ 15 h 123"/>
                  <a:gd name="T30" fmla="*/ 32 w 174"/>
                  <a:gd name="T31" fmla="*/ 21 h 123"/>
                  <a:gd name="T32" fmla="*/ 28 w 174"/>
                  <a:gd name="T33" fmla="*/ 23 h 123"/>
                  <a:gd name="T34" fmla="*/ 22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5 h 123"/>
                  <a:gd name="T42" fmla="*/ 26 w 174"/>
                  <a:gd name="T43" fmla="*/ 8 h 123"/>
                  <a:gd name="T44" fmla="*/ 43 w 174"/>
                  <a:gd name="T45" fmla="*/ 2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19 h 123"/>
                  <a:gd name="T52" fmla="*/ 98 w 174"/>
                  <a:gd name="T53" fmla="*/ 11 h 123"/>
                  <a:gd name="T54" fmla="*/ 117 w 174"/>
                  <a:gd name="T55" fmla="*/ 2 h 123"/>
                  <a:gd name="T56" fmla="*/ 131 w 174"/>
                  <a:gd name="T57" fmla="*/ 0 h 123"/>
                  <a:gd name="T58" fmla="*/ 149 w 174"/>
                  <a:gd name="T59" fmla="*/ 4 h 123"/>
                  <a:gd name="T60" fmla="*/ 162 w 174"/>
                  <a:gd name="T61" fmla="*/ 11 h 123"/>
                  <a:gd name="T62" fmla="*/ 168 w 174"/>
                  <a:gd name="T63" fmla="*/ 17 h 123"/>
                  <a:gd name="T64" fmla="*/ 174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3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39" y="17"/>
                    </a:lnTo>
                    <a:lnTo>
                      <a:pt x="127" y="15"/>
                    </a:lnTo>
                    <a:lnTo>
                      <a:pt x="127" y="15"/>
                    </a:lnTo>
                    <a:lnTo>
                      <a:pt x="115" y="17"/>
                    </a:lnTo>
                    <a:lnTo>
                      <a:pt x="110" y="21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2" y="29"/>
                    </a:lnTo>
                    <a:lnTo>
                      <a:pt x="100" y="33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7" y="21"/>
                    </a:lnTo>
                    <a:lnTo>
                      <a:pt x="61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7" y="17"/>
                    </a:lnTo>
                    <a:lnTo>
                      <a:pt x="32" y="21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4" y="29"/>
                    </a:lnTo>
                    <a:lnTo>
                      <a:pt x="22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6" y="8"/>
                    </a:lnTo>
                    <a:lnTo>
                      <a:pt x="34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2"/>
                    </a:lnTo>
                    <a:lnTo>
                      <a:pt x="74" y="6"/>
                    </a:lnTo>
                    <a:lnTo>
                      <a:pt x="84" y="1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8" y="11"/>
                    </a:lnTo>
                    <a:lnTo>
                      <a:pt x="108" y="6"/>
                    </a:lnTo>
                    <a:lnTo>
                      <a:pt x="11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9" y="0"/>
                    </a:lnTo>
                    <a:lnTo>
                      <a:pt x="149" y="4"/>
                    </a:lnTo>
                    <a:lnTo>
                      <a:pt x="154" y="6"/>
                    </a:lnTo>
                    <a:lnTo>
                      <a:pt x="162" y="11"/>
                    </a:lnTo>
                    <a:lnTo>
                      <a:pt x="162" y="11"/>
                    </a:lnTo>
                    <a:lnTo>
                      <a:pt x="168" y="17"/>
                    </a:lnTo>
                    <a:lnTo>
                      <a:pt x="172" y="25"/>
                    </a:lnTo>
                    <a:lnTo>
                      <a:pt x="174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420"/>
              <p:cNvSpPr>
                <a:spLocks/>
              </p:cNvSpPr>
              <p:nvPr/>
            </p:nvSpPr>
            <p:spPr bwMode="auto">
              <a:xfrm>
                <a:off x="3965" y="1764"/>
                <a:ext cx="174" cy="123"/>
              </a:xfrm>
              <a:custGeom>
                <a:avLst/>
                <a:gdLst>
                  <a:gd name="T0" fmla="*/ 154 w 174"/>
                  <a:gd name="T1" fmla="*/ 49 h 123"/>
                  <a:gd name="T2" fmla="*/ 152 w 174"/>
                  <a:gd name="T3" fmla="*/ 35 h 123"/>
                  <a:gd name="T4" fmla="*/ 146 w 174"/>
                  <a:gd name="T5" fmla="*/ 23 h 123"/>
                  <a:gd name="T6" fmla="*/ 142 w 174"/>
                  <a:gd name="T7" fmla="*/ 21 h 123"/>
                  <a:gd name="T8" fmla="*/ 125 w 174"/>
                  <a:gd name="T9" fmla="*/ 15 h 123"/>
                  <a:gd name="T10" fmla="*/ 113 w 174"/>
                  <a:gd name="T11" fmla="*/ 17 h 123"/>
                  <a:gd name="T12" fmla="*/ 103 w 174"/>
                  <a:gd name="T13" fmla="*/ 23 h 123"/>
                  <a:gd name="T14" fmla="*/ 99 w 174"/>
                  <a:gd name="T15" fmla="*/ 29 h 123"/>
                  <a:gd name="T16" fmla="*/ 95 w 174"/>
                  <a:gd name="T17" fmla="*/ 47 h 123"/>
                  <a:gd name="T18" fmla="*/ 76 w 174"/>
                  <a:gd name="T19" fmla="*/ 123 h 123"/>
                  <a:gd name="T20" fmla="*/ 76 w 174"/>
                  <a:gd name="T21" fmla="*/ 49 h 123"/>
                  <a:gd name="T22" fmla="*/ 72 w 174"/>
                  <a:gd name="T23" fmla="*/ 29 h 123"/>
                  <a:gd name="T24" fmla="*/ 68 w 174"/>
                  <a:gd name="T25" fmla="*/ 23 h 123"/>
                  <a:gd name="T26" fmla="*/ 60 w 174"/>
                  <a:gd name="T27" fmla="*/ 17 h 123"/>
                  <a:gd name="T28" fmla="*/ 47 w 174"/>
                  <a:gd name="T29" fmla="*/ 15 h 123"/>
                  <a:gd name="T30" fmla="*/ 29 w 174"/>
                  <a:gd name="T31" fmla="*/ 21 h 123"/>
                  <a:gd name="T32" fmla="*/ 25 w 174"/>
                  <a:gd name="T33" fmla="*/ 23 h 123"/>
                  <a:gd name="T34" fmla="*/ 19 w 174"/>
                  <a:gd name="T35" fmla="*/ 35 h 123"/>
                  <a:gd name="T36" fmla="*/ 17 w 174"/>
                  <a:gd name="T37" fmla="*/ 123 h 123"/>
                  <a:gd name="T38" fmla="*/ 0 w 174"/>
                  <a:gd name="T39" fmla="*/ 2 h 123"/>
                  <a:gd name="T40" fmla="*/ 17 w 174"/>
                  <a:gd name="T41" fmla="*/ 15 h 123"/>
                  <a:gd name="T42" fmla="*/ 23 w 174"/>
                  <a:gd name="T43" fmla="*/ 8 h 123"/>
                  <a:gd name="T44" fmla="*/ 41 w 174"/>
                  <a:gd name="T45" fmla="*/ 2 h 123"/>
                  <a:gd name="T46" fmla="*/ 51 w 174"/>
                  <a:gd name="T47" fmla="*/ 0 h 123"/>
                  <a:gd name="T48" fmla="*/ 74 w 174"/>
                  <a:gd name="T49" fmla="*/ 6 h 123"/>
                  <a:gd name="T50" fmla="*/ 88 w 174"/>
                  <a:gd name="T51" fmla="*/ 19 h 123"/>
                  <a:gd name="T52" fmla="*/ 95 w 174"/>
                  <a:gd name="T53" fmla="*/ 11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4 h 123"/>
                  <a:gd name="T60" fmla="*/ 160 w 174"/>
                  <a:gd name="T61" fmla="*/ 11 h 123"/>
                  <a:gd name="T62" fmla="*/ 166 w 174"/>
                  <a:gd name="T63" fmla="*/ 17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4" y="123"/>
                    </a:moveTo>
                    <a:lnTo>
                      <a:pt x="154" y="49"/>
                    </a:lnTo>
                    <a:lnTo>
                      <a:pt x="154" y="49"/>
                    </a:lnTo>
                    <a:lnTo>
                      <a:pt x="152" y="35"/>
                    </a:lnTo>
                    <a:lnTo>
                      <a:pt x="150" y="29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2" y="21"/>
                    </a:lnTo>
                    <a:lnTo>
                      <a:pt x="138" y="17"/>
                    </a:lnTo>
                    <a:lnTo>
                      <a:pt x="125" y="15"/>
                    </a:lnTo>
                    <a:lnTo>
                      <a:pt x="125" y="15"/>
                    </a:lnTo>
                    <a:lnTo>
                      <a:pt x="113" y="17"/>
                    </a:lnTo>
                    <a:lnTo>
                      <a:pt x="107" y="21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99" y="29"/>
                    </a:lnTo>
                    <a:lnTo>
                      <a:pt x="97" y="33"/>
                    </a:lnTo>
                    <a:lnTo>
                      <a:pt x="95" y="47"/>
                    </a:lnTo>
                    <a:lnTo>
                      <a:pt x="95" y="123"/>
                    </a:lnTo>
                    <a:lnTo>
                      <a:pt x="76" y="123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4" y="35"/>
                    </a:lnTo>
                    <a:lnTo>
                      <a:pt x="72" y="2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4" y="21"/>
                    </a:lnTo>
                    <a:lnTo>
                      <a:pt x="60" y="17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35" y="17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9" y="35"/>
                    </a:lnTo>
                    <a:lnTo>
                      <a:pt x="17" y="49"/>
                    </a:lnTo>
                    <a:lnTo>
                      <a:pt x="17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2"/>
                    </a:lnTo>
                    <a:lnTo>
                      <a:pt x="74" y="6"/>
                    </a:lnTo>
                    <a:lnTo>
                      <a:pt x="82" y="11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95" y="11"/>
                    </a:lnTo>
                    <a:lnTo>
                      <a:pt x="105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6" y="4"/>
                    </a:lnTo>
                    <a:lnTo>
                      <a:pt x="154" y="6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6" y="17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4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21"/>
              <p:cNvSpPr>
                <a:spLocks noEditPoints="1"/>
              </p:cNvSpPr>
              <p:nvPr/>
            </p:nvSpPr>
            <p:spPr bwMode="auto">
              <a:xfrm>
                <a:off x="4174" y="1764"/>
                <a:ext cx="99" cy="125"/>
              </a:xfrm>
              <a:custGeom>
                <a:avLst/>
                <a:gdLst>
                  <a:gd name="T0" fmla="*/ 17 w 99"/>
                  <a:gd name="T1" fmla="*/ 66 h 125"/>
                  <a:gd name="T2" fmla="*/ 21 w 99"/>
                  <a:gd name="T3" fmla="*/ 84 h 125"/>
                  <a:gd name="T4" fmla="*/ 27 w 99"/>
                  <a:gd name="T5" fmla="*/ 97 h 125"/>
                  <a:gd name="T6" fmla="*/ 33 w 99"/>
                  <a:gd name="T7" fmla="*/ 103 h 125"/>
                  <a:gd name="T8" fmla="*/ 46 w 99"/>
                  <a:gd name="T9" fmla="*/ 107 h 125"/>
                  <a:gd name="T10" fmla="*/ 54 w 99"/>
                  <a:gd name="T11" fmla="*/ 109 h 125"/>
                  <a:gd name="T12" fmla="*/ 72 w 99"/>
                  <a:gd name="T13" fmla="*/ 105 h 125"/>
                  <a:gd name="T14" fmla="*/ 78 w 99"/>
                  <a:gd name="T15" fmla="*/ 101 h 125"/>
                  <a:gd name="T16" fmla="*/ 97 w 99"/>
                  <a:gd name="T17" fmla="*/ 105 h 125"/>
                  <a:gd name="T18" fmla="*/ 87 w 99"/>
                  <a:gd name="T19" fmla="*/ 115 h 125"/>
                  <a:gd name="T20" fmla="*/ 78 w 99"/>
                  <a:gd name="T21" fmla="*/ 121 h 125"/>
                  <a:gd name="T22" fmla="*/ 52 w 99"/>
                  <a:gd name="T23" fmla="*/ 125 h 125"/>
                  <a:gd name="T24" fmla="*/ 41 w 99"/>
                  <a:gd name="T25" fmla="*/ 123 h 125"/>
                  <a:gd name="T26" fmla="*/ 21 w 99"/>
                  <a:gd name="T27" fmla="*/ 115 h 125"/>
                  <a:gd name="T28" fmla="*/ 13 w 99"/>
                  <a:gd name="T29" fmla="*/ 109 h 125"/>
                  <a:gd name="T30" fmla="*/ 4 w 99"/>
                  <a:gd name="T31" fmla="*/ 89 h 125"/>
                  <a:gd name="T32" fmla="*/ 0 w 99"/>
                  <a:gd name="T33" fmla="*/ 62 h 125"/>
                  <a:gd name="T34" fmla="*/ 2 w 99"/>
                  <a:gd name="T35" fmla="*/ 49 h 125"/>
                  <a:gd name="T36" fmla="*/ 7 w 99"/>
                  <a:gd name="T37" fmla="*/ 25 h 125"/>
                  <a:gd name="T38" fmla="*/ 13 w 99"/>
                  <a:gd name="T39" fmla="*/ 15 h 125"/>
                  <a:gd name="T40" fmla="*/ 29 w 99"/>
                  <a:gd name="T41" fmla="*/ 4 h 125"/>
                  <a:gd name="T42" fmla="*/ 50 w 99"/>
                  <a:gd name="T43" fmla="*/ 0 h 125"/>
                  <a:gd name="T44" fmla="*/ 62 w 99"/>
                  <a:gd name="T45" fmla="*/ 2 h 125"/>
                  <a:gd name="T46" fmla="*/ 80 w 99"/>
                  <a:gd name="T47" fmla="*/ 9 h 125"/>
                  <a:gd name="T48" fmla="*/ 87 w 99"/>
                  <a:gd name="T49" fmla="*/ 15 h 125"/>
                  <a:gd name="T50" fmla="*/ 97 w 99"/>
                  <a:gd name="T51" fmla="*/ 35 h 125"/>
                  <a:gd name="T52" fmla="*/ 99 w 99"/>
                  <a:gd name="T53" fmla="*/ 58 h 125"/>
                  <a:gd name="T54" fmla="*/ 17 w 99"/>
                  <a:gd name="T55" fmla="*/ 66 h 125"/>
                  <a:gd name="T56" fmla="*/ 82 w 99"/>
                  <a:gd name="T57" fmla="*/ 43 h 125"/>
                  <a:gd name="T58" fmla="*/ 78 w 99"/>
                  <a:gd name="T59" fmla="*/ 33 h 125"/>
                  <a:gd name="T60" fmla="*/ 68 w 99"/>
                  <a:gd name="T61" fmla="*/ 19 h 125"/>
                  <a:gd name="T62" fmla="*/ 60 w 99"/>
                  <a:gd name="T63" fmla="*/ 15 h 125"/>
                  <a:gd name="T64" fmla="*/ 50 w 99"/>
                  <a:gd name="T65" fmla="*/ 15 h 125"/>
                  <a:gd name="T66" fmla="*/ 33 w 99"/>
                  <a:gd name="T67" fmla="*/ 19 h 125"/>
                  <a:gd name="T68" fmla="*/ 27 w 99"/>
                  <a:gd name="T69" fmla="*/ 25 h 125"/>
                  <a:gd name="T70" fmla="*/ 21 w 99"/>
                  <a:gd name="T71" fmla="*/ 33 h 125"/>
                  <a:gd name="T72" fmla="*/ 19 w 99"/>
                  <a:gd name="T73" fmla="*/ 43 h 125"/>
                  <a:gd name="T74" fmla="*/ 82 w 99"/>
                  <a:gd name="T75" fmla="*/ 54 h 125"/>
                  <a:gd name="T76" fmla="*/ 82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6"/>
                    </a:moveTo>
                    <a:lnTo>
                      <a:pt x="17" y="66"/>
                    </a:lnTo>
                    <a:lnTo>
                      <a:pt x="19" y="76"/>
                    </a:lnTo>
                    <a:lnTo>
                      <a:pt x="21" y="84"/>
                    </a:lnTo>
                    <a:lnTo>
                      <a:pt x="23" y="91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33" y="103"/>
                    </a:lnTo>
                    <a:lnTo>
                      <a:pt x="39" y="105"/>
                    </a:lnTo>
                    <a:lnTo>
                      <a:pt x="46" y="107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64" y="107"/>
                    </a:lnTo>
                    <a:lnTo>
                      <a:pt x="72" y="105"/>
                    </a:lnTo>
                    <a:lnTo>
                      <a:pt x="72" y="105"/>
                    </a:lnTo>
                    <a:lnTo>
                      <a:pt x="78" y="101"/>
                    </a:lnTo>
                    <a:lnTo>
                      <a:pt x="86" y="95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87" y="115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68" y="123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7" y="99"/>
                    </a:lnTo>
                    <a:lnTo>
                      <a:pt x="4" y="89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4" y="37"/>
                    </a:lnTo>
                    <a:lnTo>
                      <a:pt x="7" y="2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2" y="2"/>
                    </a:lnTo>
                    <a:lnTo>
                      <a:pt x="72" y="4"/>
                    </a:lnTo>
                    <a:lnTo>
                      <a:pt x="80" y="9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93" y="25"/>
                    </a:lnTo>
                    <a:lnTo>
                      <a:pt x="97" y="35"/>
                    </a:lnTo>
                    <a:lnTo>
                      <a:pt x="99" y="47"/>
                    </a:lnTo>
                    <a:lnTo>
                      <a:pt x="99" y="58"/>
                    </a:lnTo>
                    <a:lnTo>
                      <a:pt x="99" y="66"/>
                    </a:lnTo>
                    <a:lnTo>
                      <a:pt x="17" y="66"/>
                    </a:lnTo>
                    <a:close/>
                    <a:moveTo>
                      <a:pt x="82" y="43"/>
                    </a:moveTo>
                    <a:lnTo>
                      <a:pt x="82" y="4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4" y="25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22"/>
              <p:cNvSpPr>
                <a:spLocks/>
              </p:cNvSpPr>
              <p:nvPr/>
            </p:nvSpPr>
            <p:spPr bwMode="auto">
              <a:xfrm>
                <a:off x="4312" y="1764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5 h 123"/>
                  <a:gd name="T8" fmla="*/ 72 w 96"/>
                  <a:gd name="T9" fmla="*/ 29 h 123"/>
                  <a:gd name="T10" fmla="*/ 70 w 96"/>
                  <a:gd name="T11" fmla="*/ 23 h 123"/>
                  <a:gd name="T12" fmla="*/ 70 w 96"/>
                  <a:gd name="T13" fmla="*/ 23 h 123"/>
                  <a:gd name="T14" fmla="*/ 65 w 96"/>
                  <a:gd name="T15" fmla="*/ 21 h 123"/>
                  <a:gd name="T16" fmla="*/ 61 w 96"/>
                  <a:gd name="T17" fmla="*/ 17 h 123"/>
                  <a:gd name="T18" fmla="*/ 47 w 96"/>
                  <a:gd name="T19" fmla="*/ 15 h 123"/>
                  <a:gd name="T20" fmla="*/ 47 w 96"/>
                  <a:gd name="T21" fmla="*/ 15 h 123"/>
                  <a:gd name="T22" fmla="*/ 35 w 96"/>
                  <a:gd name="T23" fmla="*/ 17 h 123"/>
                  <a:gd name="T24" fmla="*/ 29 w 96"/>
                  <a:gd name="T25" fmla="*/ 21 h 123"/>
                  <a:gd name="T26" fmla="*/ 26 w 96"/>
                  <a:gd name="T27" fmla="*/ 23 h 123"/>
                  <a:gd name="T28" fmla="*/ 26 w 96"/>
                  <a:gd name="T29" fmla="*/ 23 h 123"/>
                  <a:gd name="T30" fmla="*/ 22 w 96"/>
                  <a:gd name="T31" fmla="*/ 29 h 123"/>
                  <a:gd name="T32" fmla="*/ 20 w 96"/>
                  <a:gd name="T33" fmla="*/ 35 h 123"/>
                  <a:gd name="T34" fmla="*/ 18 w 96"/>
                  <a:gd name="T35" fmla="*/ 49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18 w 96"/>
                  <a:gd name="T43" fmla="*/ 2 h 123"/>
                  <a:gd name="T44" fmla="*/ 18 w 96"/>
                  <a:gd name="T45" fmla="*/ 15 h 123"/>
                  <a:gd name="T46" fmla="*/ 18 w 96"/>
                  <a:gd name="T47" fmla="*/ 15 h 123"/>
                  <a:gd name="T48" fmla="*/ 24 w 96"/>
                  <a:gd name="T49" fmla="*/ 8 h 123"/>
                  <a:gd name="T50" fmla="*/ 33 w 96"/>
                  <a:gd name="T51" fmla="*/ 4 h 123"/>
                  <a:gd name="T52" fmla="*/ 41 w 96"/>
                  <a:gd name="T53" fmla="*/ 2 h 123"/>
                  <a:gd name="T54" fmla="*/ 51 w 96"/>
                  <a:gd name="T55" fmla="*/ 0 h 123"/>
                  <a:gd name="T56" fmla="*/ 51 w 96"/>
                  <a:gd name="T57" fmla="*/ 0 h 123"/>
                  <a:gd name="T58" fmla="*/ 61 w 96"/>
                  <a:gd name="T59" fmla="*/ 0 h 123"/>
                  <a:gd name="T60" fmla="*/ 68 w 96"/>
                  <a:gd name="T61" fmla="*/ 4 h 123"/>
                  <a:gd name="T62" fmla="*/ 76 w 96"/>
                  <a:gd name="T63" fmla="*/ 6 h 123"/>
                  <a:gd name="T64" fmla="*/ 82 w 96"/>
                  <a:gd name="T65" fmla="*/ 11 h 123"/>
                  <a:gd name="T66" fmla="*/ 82 w 96"/>
                  <a:gd name="T67" fmla="*/ 11 h 123"/>
                  <a:gd name="T68" fmla="*/ 88 w 96"/>
                  <a:gd name="T69" fmla="*/ 17 h 123"/>
                  <a:gd name="T70" fmla="*/ 92 w 96"/>
                  <a:gd name="T71" fmla="*/ 25 h 123"/>
                  <a:gd name="T72" fmla="*/ 94 w 96"/>
                  <a:gd name="T73" fmla="*/ 35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5" y="21"/>
                    </a:lnTo>
                    <a:lnTo>
                      <a:pt x="61" y="17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35" y="17"/>
                    </a:lnTo>
                    <a:lnTo>
                      <a:pt x="29" y="21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8" y="4"/>
                    </a:lnTo>
                    <a:lnTo>
                      <a:pt x="76" y="6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8" y="17"/>
                    </a:lnTo>
                    <a:lnTo>
                      <a:pt x="92" y="25"/>
                    </a:lnTo>
                    <a:lnTo>
                      <a:pt x="94" y="35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23"/>
              <p:cNvSpPr>
                <a:spLocks noEditPoints="1"/>
              </p:cNvSpPr>
              <p:nvPr/>
            </p:nvSpPr>
            <p:spPr bwMode="auto">
              <a:xfrm>
                <a:off x="3885" y="1939"/>
                <a:ext cx="78" cy="115"/>
              </a:xfrm>
              <a:custGeom>
                <a:avLst/>
                <a:gdLst>
                  <a:gd name="T0" fmla="*/ 70 w 78"/>
                  <a:gd name="T1" fmla="*/ 108 h 115"/>
                  <a:gd name="T2" fmla="*/ 58 w 78"/>
                  <a:gd name="T3" fmla="*/ 114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8 w 78"/>
                  <a:gd name="T11" fmla="*/ 8 h 115"/>
                  <a:gd name="T12" fmla="*/ 72 w 78"/>
                  <a:gd name="T13" fmla="*/ 14 h 115"/>
                  <a:gd name="T14" fmla="*/ 76 w 78"/>
                  <a:gd name="T15" fmla="*/ 26 h 115"/>
                  <a:gd name="T16" fmla="*/ 78 w 78"/>
                  <a:gd name="T17" fmla="*/ 32 h 115"/>
                  <a:gd name="T18" fmla="*/ 72 w 78"/>
                  <a:gd name="T19" fmla="*/ 47 h 115"/>
                  <a:gd name="T20" fmla="*/ 66 w 78"/>
                  <a:gd name="T21" fmla="*/ 53 h 115"/>
                  <a:gd name="T22" fmla="*/ 60 w 78"/>
                  <a:gd name="T23" fmla="*/ 57 h 115"/>
                  <a:gd name="T24" fmla="*/ 74 w 78"/>
                  <a:gd name="T25" fmla="*/ 67 h 115"/>
                  <a:gd name="T26" fmla="*/ 78 w 78"/>
                  <a:gd name="T27" fmla="*/ 74 h 115"/>
                  <a:gd name="T28" fmla="*/ 78 w 78"/>
                  <a:gd name="T29" fmla="*/ 84 h 115"/>
                  <a:gd name="T30" fmla="*/ 76 w 78"/>
                  <a:gd name="T31" fmla="*/ 98 h 115"/>
                  <a:gd name="T32" fmla="*/ 70 w 78"/>
                  <a:gd name="T33" fmla="*/ 108 h 115"/>
                  <a:gd name="T34" fmla="*/ 58 w 78"/>
                  <a:gd name="T35" fmla="*/ 16 h 115"/>
                  <a:gd name="T36" fmla="*/ 51 w 78"/>
                  <a:gd name="T37" fmla="*/ 14 h 115"/>
                  <a:gd name="T38" fmla="*/ 12 w 78"/>
                  <a:gd name="T39" fmla="*/ 12 h 115"/>
                  <a:gd name="T40" fmla="*/ 43 w 78"/>
                  <a:gd name="T41" fmla="*/ 51 h 115"/>
                  <a:gd name="T42" fmla="*/ 51 w 78"/>
                  <a:gd name="T43" fmla="*/ 51 h 115"/>
                  <a:gd name="T44" fmla="*/ 58 w 78"/>
                  <a:gd name="T45" fmla="*/ 47 h 115"/>
                  <a:gd name="T46" fmla="*/ 64 w 78"/>
                  <a:gd name="T47" fmla="*/ 32 h 115"/>
                  <a:gd name="T48" fmla="*/ 62 w 78"/>
                  <a:gd name="T49" fmla="*/ 24 h 115"/>
                  <a:gd name="T50" fmla="*/ 58 w 78"/>
                  <a:gd name="T51" fmla="*/ 16 h 115"/>
                  <a:gd name="T52" fmla="*/ 60 w 78"/>
                  <a:gd name="T53" fmla="*/ 69 h 115"/>
                  <a:gd name="T54" fmla="*/ 43 w 78"/>
                  <a:gd name="T55" fmla="*/ 63 h 115"/>
                  <a:gd name="T56" fmla="*/ 12 w 78"/>
                  <a:gd name="T57" fmla="*/ 106 h 115"/>
                  <a:gd name="T58" fmla="*/ 43 w 78"/>
                  <a:gd name="T59" fmla="*/ 106 h 115"/>
                  <a:gd name="T60" fmla="*/ 60 w 78"/>
                  <a:gd name="T61" fmla="*/ 100 h 115"/>
                  <a:gd name="T62" fmla="*/ 64 w 78"/>
                  <a:gd name="T63" fmla="*/ 92 h 115"/>
                  <a:gd name="T64" fmla="*/ 66 w 78"/>
                  <a:gd name="T65" fmla="*/ 84 h 115"/>
                  <a:gd name="T66" fmla="*/ 60 w 78"/>
                  <a:gd name="T67" fmla="*/ 6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70" y="108"/>
                    </a:moveTo>
                    <a:lnTo>
                      <a:pt x="70" y="108"/>
                    </a:lnTo>
                    <a:lnTo>
                      <a:pt x="64" y="112"/>
                    </a:lnTo>
                    <a:lnTo>
                      <a:pt x="58" y="114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6" y="3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66" y="5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8" y="61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7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92"/>
                    </a:lnTo>
                    <a:lnTo>
                      <a:pt x="76" y="98"/>
                    </a:lnTo>
                    <a:lnTo>
                      <a:pt x="74" y="104"/>
                    </a:lnTo>
                    <a:lnTo>
                      <a:pt x="70" y="108"/>
                    </a:lnTo>
                    <a:lnTo>
                      <a:pt x="70" y="108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1" y="14"/>
                    </a:lnTo>
                    <a:lnTo>
                      <a:pt x="43" y="12"/>
                    </a:lnTo>
                    <a:lnTo>
                      <a:pt x="12" y="12"/>
                    </a:lnTo>
                    <a:lnTo>
                      <a:pt x="12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62" y="41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2" y="24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9"/>
                    </a:moveTo>
                    <a:lnTo>
                      <a:pt x="60" y="69"/>
                    </a:lnTo>
                    <a:lnTo>
                      <a:pt x="53" y="65"/>
                    </a:lnTo>
                    <a:lnTo>
                      <a:pt x="43" y="63"/>
                    </a:lnTo>
                    <a:lnTo>
                      <a:pt x="12" y="63"/>
                    </a:lnTo>
                    <a:lnTo>
                      <a:pt x="12" y="106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53" y="104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4" y="92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6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24"/>
              <p:cNvSpPr>
                <a:spLocks noEditPoints="1"/>
              </p:cNvSpPr>
              <p:nvPr/>
            </p:nvSpPr>
            <p:spPr bwMode="auto">
              <a:xfrm>
                <a:off x="3986" y="1974"/>
                <a:ext cx="67" cy="82"/>
              </a:xfrm>
              <a:custGeom>
                <a:avLst/>
                <a:gdLst>
                  <a:gd name="T0" fmla="*/ 12 w 67"/>
                  <a:gd name="T1" fmla="*/ 43 h 82"/>
                  <a:gd name="T2" fmla="*/ 18 w 67"/>
                  <a:gd name="T3" fmla="*/ 65 h 82"/>
                  <a:gd name="T4" fmla="*/ 26 w 67"/>
                  <a:gd name="T5" fmla="*/ 71 h 82"/>
                  <a:gd name="T6" fmla="*/ 35 w 67"/>
                  <a:gd name="T7" fmla="*/ 73 h 82"/>
                  <a:gd name="T8" fmla="*/ 47 w 67"/>
                  <a:gd name="T9" fmla="*/ 69 h 82"/>
                  <a:gd name="T10" fmla="*/ 57 w 67"/>
                  <a:gd name="T11" fmla="*/ 63 h 82"/>
                  <a:gd name="T12" fmla="*/ 65 w 67"/>
                  <a:gd name="T13" fmla="*/ 69 h 82"/>
                  <a:gd name="T14" fmla="*/ 51 w 67"/>
                  <a:gd name="T15" fmla="*/ 79 h 82"/>
                  <a:gd name="T16" fmla="*/ 43 w 67"/>
                  <a:gd name="T17" fmla="*/ 80 h 82"/>
                  <a:gd name="T18" fmla="*/ 35 w 67"/>
                  <a:gd name="T19" fmla="*/ 82 h 82"/>
                  <a:gd name="T20" fmla="*/ 20 w 67"/>
                  <a:gd name="T21" fmla="*/ 79 h 82"/>
                  <a:gd name="T22" fmla="*/ 10 w 67"/>
                  <a:gd name="T23" fmla="*/ 73 h 82"/>
                  <a:gd name="T24" fmla="*/ 6 w 67"/>
                  <a:gd name="T25" fmla="*/ 67 h 82"/>
                  <a:gd name="T26" fmla="*/ 0 w 67"/>
                  <a:gd name="T27" fmla="*/ 51 h 82"/>
                  <a:gd name="T28" fmla="*/ 0 w 67"/>
                  <a:gd name="T29" fmla="*/ 41 h 82"/>
                  <a:gd name="T30" fmla="*/ 2 w 67"/>
                  <a:gd name="T31" fmla="*/ 24 h 82"/>
                  <a:gd name="T32" fmla="*/ 8 w 67"/>
                  <a:gd name="T33" fmla="*/ 10 h 82"/>
                  <a:gd name="T34" fmla="*/ 14 w 67"/>
                  <a:gd name="T35" fmla="*/ 6 h 82"/>
                  <a:gd name="T36" fmla="*/ 26 w 67"/>
                  <a:gd name="T37" fmla="*/ 0 h 82"/>
                  <a:gd name="T38" fmla="*/ 34 w 67"/>
                  <a:gd name="T39" fmla="*/ 0 h 82"/>
                  <a:gd name="T40" fmla="*/ 47 w 67"/>
                  <a:gd name="T41" fmla="*/ 2 h 82"/>
                  <a:gd name="T42" fmla="*/ 57 w 67"/>
                  <a:gd name="T43" fmla="*/ 10 h 82"/>
                  <a:gd name="T44" fmla="*/ 61 w 67"/>
                  <a:gd name="T45" fmla="*/ 16 h 82"/>
                  <a:gd name="T46" fmla="*/ 65 w 67"/>
                  <a:gd name="T47" fmla="*/ 30 h 82"/>
                  <a:gd name="T48" fmla="*/ 67 w 67"/>
                  <a:gd name="T49" fmla="*/ 43 h 82"/>
                  <a:gd name="T50" fmla="*/ 53 w 67"/>
                  <a:gd name="T51" fmla="*/ 28 h 82"/>
                  <a:gd name="T52" fmla="*/ 51 w 67"/>
                  <a:gd name="T53" fmla="*/ 22 h 82"/>
                  <a:gd name="T54" fmla="*/ 49 w 67"/>
                  <a:gd name="T55" fmla="*/ 18 h 82"/>
                  <a:gd name="T56" fmla="*/ 45 w 67"/>
                  <a:gd name="T57" fmla="*/ 14 h 82"/>
                  <a:gd name="T58" fmla="*/ 34 w 67"/>
                  <a:gd name="T59" fmla="*/ 10 h 82"/>
                  <a:gd name="T60" fmla="*/ 28 w 67"/>
                  <a:gd name="T61" fmla="*/ 10 h 82"/>
                  <a:gd name="T62" fmla="*/ 22 w 67"/>
                  <a:gd name="T63" fmla="*/ 14 h 82"/>
                  <a:gd name="T64" fmla="*/ 14 w 67"/>
                  <a:gd name="T65" fmla="*/ 22 h 82"/>
                  <a:gd name="T66" fmla="*/ 12 w 67"/>
                  <a:gd name="T67" fmla="*/ 28 h 82"/>
                  <a:gd name="T68" fmla="*/ 12 w 67"/>
                  <a:gd name="T69" fmla="*/ 36 h 82"/>
                  <a:gd name="T70" fmla="*/ 55 w 67"/>
                  <a:gd name="T71" fmla="*/ 36 h 82"/>
                  <a:gd name="T72" fmla="*/ 53 w 67"/>
                  <a:gd name="T73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82">
                    <a:moveTo>
                      <a:pt x="12" y="43"/>
                    </a:moveTo>
                    <a:lnTo>
                      <a:pt x="12" y="43"/>
                    </a:lnTo>
                    <a:lnTo>
                      <a:pt x="14" y="5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6" y="71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41" y="71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57" y="63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57" y="75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43" y="80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8" y="80"/>
                    </a:lnTo>
                    <a:lnTo>
                      <a:pt x="20" y="79"/>
                    </a:lnTo>
                    <a:lnTo>
                      <a:pt x="14" y="77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6" y="67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3" y="24"/>
                    </a:lnTo>
                    <a:lnTo>
                      <a:pt x="65" y="30"/>
                    </a:lnTo>
                    <a:lnTo>
                      <a:pt x="67" y="39"/>
                    </a:lnTo>
                    <a:lnTo>
                      <a:pt x="67" y="43"/>
                    </a:lnTo>
                    <a:lnTo>
                      <a:pt x="12" y="43"/>
                    </a:lnTo>
                    <a:close/>
                    <a:moveTo>
                      <a:pt x="53" y="28"/>
                    </a:moveTo>
                    <a:lnTo>
                      <a:pt x="53" y="28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49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8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3" y="28"/>
                    </a:lnTo>
                    <a:lnTo>
                      <a:pt x="5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25"/>
              <p:cNvSpPr>
                <a:spLocks/>
              </p:cNvSpPr>
              <p:nvPr/>
            </p:nvSpPr>
            <p:spPr bwMode="auto">
              <a:xfrm>
                <a:off x="4076" y="1974"/>
                <a:ext cx="115" cy="80"/>
              </a:xfrm>
              <a:custGeom>
                <a:avLst/>
                <a:gdLst>
                  <a:gd name="T0" fmla="*/ 104 w 115"/>
                  <a:gd name="T1" fmla="*/ 80 h 80"/>
                  <a:gd name="T2" fmla="*/ 104 w 115"/>
                  <a:gd name="T3" fmla="*/ 32 h 80"/>
                  <a:gd name="T4" fmla="*/ 104 w 115"/>
                  <a:gd name="T5" fmla="*/ 32 h 80"/>
                  <a:gd name="T6" fmla="*/ 102 w 115"/>
                  <a:gd name="T7" fmla="*/ 22 h 80"/>
                  <a:gd name="T8" fmla="*/ 98 w 115"/>
                  <a:gd name="T9" fmla="*/ 16 h 80"/>
                  <a:gd name="T10" fmla="*/ 98 w 115"/>
                  <a:gd name="T11" fmla="*/ 16 h 80"/>
                  <a:gd name="T12" fmla="*/ 92 w 115"/>
                  <a:gd name="T13" fmla="*/ 12 h 80"/>
                  <a:gd name="T14" fmla="*/ 84 w 115"/>
                  <a:gd name="T15" fmla="*/ 10 h 80"/>
                  <a:gd name="T16" fmla="*/ 84 w 115"/>
                  <a:gd name="T17" fmla="*/ 10 h 80"/>
                  <a:gd name="T18" fmla="*/ 74 w 115"/>
                  <a:gd name="T19" fmla="*/ 12 h 80"/>
                  <a:gd name="T20" fmla="*/ 68 w 115"/>
                  <a:gd name="T21" fmla="*/ 16 h 80"/>
                  <a:gd name="T22" fmla="*/ 68 w 115"/>
                  <a:gd name="T23" fmla="*/ 16 h 80"/>
                  <a:gd name="T24" fmla="*/ 64 w 115"/>
                  <a:gd name="T25" fmla="*/ 22 h 80"/>
                  <a:gd name="T26" fmla="*/ 63 w 115"/>
                  <a:gd name="T27" fmla="*/ 30 h 80"/>
                  <a:gd name="T28" fmla="*/ 63 w 115"/>
                  <a:gd name="T29" fmla="*/ 80 h 80"/>
                  <a:gd name="T30" fmla="*/ 51 w 115"/>
                  <a:gd name="T31" fmla="*/ 80 h 80"/>
                  <a:gd name="T32" fmla="*/ 51 w 115"/>
                  <a:gd name="T33" fmla="*/ 32 h 80"/>
                  <a:gd name="T34" fmla="*/ 51 w 115"/>
                  <a:gd name="T35" fmla="*/ 32 h 80"/>
                  <a:gd name="T36" fmla="*/ 51 w 115"/>
                  <a:gd name="T37" fmla="*/ 22 h 80"/>
                  <a:gd name="T38" fmla="*/ 47 w 115"/>
                  <a:gd name="T39" fmla="*/ 16 h 80"/>
                  <a:gd name="T40" fmla="*/ 47 w 115"/>
                  <a:gd name="T41" fmla="*/ 16 h 80"/>
                  <a:gd name="T42" fmla="*/ 41 w 115"/>
                  <a:gd name="T43" fmla="*/ 12 h 80"/>
                  <a:gd name="T44" fmla="*/ 31 w 115"/>
                  <a:gd name="T45" fmla="*/ 10 h 80"/>
                  <a:gd name="T46" fmla="*/ 31 w 115"/>
                  <a:gd name="T47" fmla="*/ 10 h 80"/>
                  <a:gd name="T48" fmla="*/ 24 w 115"/>
                  <a:gd name="T49" fmla="*/ 12 h 80"/>
                  <a:gd name="T50" fmla="*/ 18 w 115"/>
                  <a:gd name="T51" fmla="*/ 16 h 80"/>
                  <a:gd name="T52" fmla="*/ 18 w 115"/>
                  <a:gd name="T53" fmla="*/ 16 h 80"/>
                  <a:gd name="T54" fmla="*/ 14 w 115"/>
                  <a:gd name="T55" fmla="*/ 24 h 80"/>
                  <a:gd name="T56" fmla="*/ 12 w 115"/>
                  <a:gd name="T57" fmla="*/ 32 h 80"/>
                  <a:gd name="T58" fmla="*/ 12 w 115"/>
                  <a:gd name="T59" fmla="*/ 80 h 80"/>
                  <a:gd name="T60" fmla="*/ 0 w 115"/>
                  <a:gd name="T61" fmla="*/ 80 h 80"/>
                  <a:gd name="T62" fmla="*/ 0 w 115"/>
                  <a:gd name="T63" fmla="*/ 0 h 80"/>
                  <a:gd name="T64" fmla="*/ 12 w 115"/>
                  <a:gd name="T65" fmla="*/ 0 h 80"/>
                  <a:gd name="T66" fmla="*/ 12 w 115"/>
                  <a:gd name="T67" fmla="*/ 10 h 80"/>
                  <a:gd name="T68" fmla="*/ 12 w 115"/>
                  <a:gd name="T69" fmla="*/ 10 h 80"/>
                  <a:gd name="T70" fmla="*/ 18 w 115"/>
                  <a:gd name="T71" fmla="*/ 6 h 80"/>
                  <a:gd name="T72" fmla="*/ 22 w 115"/>
                  <a:gd name="T73" fmla="*/ 2 h 80"/>
                  <a:gd name="T74" fmla="*/ 27 w 115"/>
                  <a:gd name="T75" fmla="*/ 0 h 80"/>
                  <a:gd name="T76" fmla="*/ 35 w 115"/>
                  <a:gd name="T77" fmla="*/ 0 h 80"/>
                  <a:gd name="T78" fmla="*/ 35 w 115"/>
                  <a:gd name="T79" fmla="*/ 0 h 80"/>
                  <a:gd name="T80" fmla="*/ 43 w 115"/>
                  <a:gd name="T81" fmla="*/ 0 h 80"/>
                  <a:gd name="T82" fmla="*/ 49 w 115"/>
                  <a:gd name="T83" fmla="*/ 4 h 80"/>
                  <a:gd name="T84" fmla="*/ 55 w 115"/>
                  <a:gd name="T85" fmla="*/ 8 h 80"/>
                  <a:gd name="T86" fmla="*/ 59 w 115"/>
                  <a:gd name="T87" fmla="*/ 14 h 80"/>
                  <a:gd name="T88" fmla="*/ 59 w 115"/>
                  <a:gd name="T89" fmla="*/ 14 h 80"/>
                  <a:gd name="T90" fmla="*/ 64 w 115"/>
                  <a:gd name="T91" fmla="*/ 8 h 80"/>
                  <a:gd name="T92" fmla="*/ 70 w 115"/>
                  <a:gd name="T93" fmla="*/ 4 h 80"/>
                  <a:gd name="T94" fmla="*/ 78 w 115"/>
                  <a:gd name="T95" fmla="*/ 0 h 80"/>
                  <a:gd name="T96" fmla="*/ 86 w 115"/>
                  <a:gd name="T97" fmla="*/ 0 h 80"/>
                  <a:gd name="T98" fmla="*/ 86 w 115"/>
                  <a:gd name="T99" fmla="*/ 0 h 80"/>
                  <a:gd name="T100" fmla="*/ 98 w 115"/>
                  <a:gd name="T101" fmla="*/ 2 h 80"/>
                  <a:gd name="T102" fmla="*/ 105 w 115"/>
                  <a:gd name="T103" fmla="*/ 8 h 80"/>
                  <a:gd name="T104" fmla="*/ 105 w 115"/>
                  <a:gd name="T105" fmla="*/ 8 h 80"/>
                  <a:gd name="T106" fmla="*/ 109 w 115"/>
                  <a:gd name="T107" fmla="*/ 12 h 80"/>
                  <a:gd name="T108" fmla="*/ 111 w 115"/>
                  <a:gd name="T109" fmla="*/ 18 h 80"/>
                  <a:gd name="T110" fmla="*/ 113 w 115"/>
                  <a:gd name="T111" fmla="*/ 24 h 80"/>
                  <a:gd name="T112" fmla="*/ 115 w 115"/>
                  <a:gd name="T113" fmla="*/ 30 h 80"/>
                  <a:gd name="T114" fmla="*/ 115 w 115"/>
                  <a:gd name="T115" fmla="*/ 80 h 80"/>
                  <a:gd name="T116" fmla="*/ 104 w 115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" h="80">
                    <a:moveTo>
                      <a:pt x="104" y="80"/>
                    </a:move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22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2" y="12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2"/>
                    </a:lnTo>
                    <a:lnTo>
                      <a:pt x="63" y="30"/>
                    </a:lnTo>
                    <a:lnTo>
                      <a:pt x="63" y="80"/>
                    </a:lnTo>
                    <a:lnTo>
                      <a:pt x="51" y="80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8"/>
                    </a:lnTo>
                    <a:lnTo>
                      <a:pt x="70" y="4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8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1" y="18"/>
                    </a:lnTo>
                    <a:lnTo>
                      <a:pt x="113" y="24"/>
                    </a:lnTo>
                    <a:lnTo>
                      <a:pt x="115" y="30"/>
                    </a:lnTo>
                    <a:lnTo>
                      <a:pt x="115" y="80"/>
                    </a:lnTo>
                    <a:lnTo>
                      <a:pt x="104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Rectangle 426"/>
              <p:cNvSpPr>
                <a:spLocks noChangeArrowheads="1"/>
              </p:cNvSpPr>
              <p:nvPr/>
            </p:nvSpPr>
            <p:spPr bwMode="auto">
              <a:xfrm>
                <a:off x="4217" y="2006"/>
                <a:ext cx="44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27"/>
              <p:cNvSpPr>
                <a:spLocks/>
              </p:cNvSpPr>
              <p:nvPr/>
            </p:nvSpPr>
            <p:spPr bwMode="auto">
              <a:xfrm>
                <a:off x="4275" y="1974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9 w 68"/>
                  <a:gd name="T3" fmla="*/ 80 h 80"/>
                  <a:gd name="T4" fmla="*/ 0 w 68"/>
                  <a:gd name="T5" fmla="*/ 0 h 80"/>
                  <a:gd name="T6" fmla="*/ 12 w 68"/>
                  <a:gd name="T7" fmla="*/ 0 h 80"/>
                  <a:gd name="T8" fmla="*/ 33 w 68"/>
                  <a:gd name="T9" fmla="*/ 65 h 80"/>
                  <a:gd name="T10" fmla="*/ 57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3" y="65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28"/>
              <p:cNvSpPr>
                <a:spLocks noEditPoints="1"/>
              </p:cNvSpPr>
              <p:nvPr/>
            </p:nvSpPr>
            <p:spPr bwMode="auto">
              <a:xfrm>
                <a:off x="4359" y="1939"/>
                <a:ext cx="14" cy="115"/>
              </a:xfrm>
              <a:custGeom>
                <a:avLst/>
                <a:gdLst>
                  <a:gd name="T0" fmla="*/ 0 w 14"/>
                  <a:gd name="T1" fmla="*/ 14 h 115"/>
                  <a:gd name="T2" fmla="*/ 0 w 14"/>
                  <a:gd name="T3" fmla="*/ 0 h 115"/>
                  <a:gd name="T4" fmla="*/ 14 w 14"/>
                  <a:gd name="T5" fmla="*/ 0 h 115"/>
                  <a:gd name="T6" fmla="*/ 14 w 14"/>
                  <a:gd name="T7" fmla="*/ 14 h 115"/>
                  <a:gd name="T8" fmla="*/ 0 w 14"/>
                  <a:gd name="T9" fmla="*/ 14 h 115"/>
                  <a:gd name="T10" fmla="*/ 0 w 14"/>
                  <a:gd name="T11" fmla="*/ 115 h 115"/>
                  <a:gd name="T12" fmla="*/ 0 w 14"/>
                  <a:gd name="T13" fmla="*/ 35 h 115"/>
                  <a:gd name="T14" fmla="*/ 12 w 14"/>
                  <a:gd name="T15" fmla="*/ 35 h 115"/>
                  <a:gd name="T16" fmla="*/ 12 w 14"/>
                  <a:gd name="T17" fmla="*/ 115 h 115"/>
                  <a:gd name="T18" fmla="*/ 0 w 1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5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15"/>
                    </a:moveTo>
                    <a:lnTo>
                      <a:pt x="0" y="35"/>
                    </a:lnTo>
                    <a:lnTo>
                      <a:pt x="12" y="35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29"/>
              <p:cNvSpPr>
                <a:spLocks/>
              </p:cNvSpPr>
              <p:nvPr/>
            </p:nvSpPr>
            <p:spPr bwMode="auto">
              <a:xfrm>
                <a:off x="4400" y="1974"/>
                <a:ext cx="64" cy="80"/>
              </a:xfrm>
              <a:custGeom>
                <a:avLst/>
                <a:gdLst>
                  <a:gd name="T0" fmla="*/ 53 w 64"/>
                  <a:gd name="T1" fmla="*/ 80 h 80"/>
                  <a:gd name="T2" fmla="*/ 53 w 64"/>
                  <a:gd name="T3" fmla="*/ 32 h 80"/>
                  <a:gd name="T4" fmla="*/ 53 w 64"/>
                  <a:gd name="T5" fmla="*/ 32 h 80"/>
                  <a:gd name="T6" fmla="*/ 51 w 64"/>
                  <a:gd name="T7" fmla="*/ 22 h 80"/>
                  <a:gd name="T8" fmla="*/ 47 w 64"/>
                  <a:gd name="T9" fmla="*/ 16 h 80"/>
                  <a:gd name="T10" fmla="*/ 47 w 64"/>
                  <a:gd name="T11" fmla="*/ 16 h 80"/>
                  <a:gd name="T12" fmla="*/ 41 w 64"/>
                  <a:gd name="T13" fmla="*/ 12 h 80"/>
                  <a:gd name="T14" fmla="*/ 33 w 64"/>
                  <a:gd name="T15" fmla="*/ 10 h 80"/>
                  <a:gd name="T16" fmla="*/ 33 w 64"/>
                  <a:gd name="T17" fmla="*/ 10 h 80"/>
                  <a:gd name="T18" fmla="*/ 23 w 64"/>
                  <a:gd name="T19" fmla="*/ 12 h 80"/>
                  <a:gd name="T20" fmla="*/ 18 w 64"/>
                  <a:gd name="T21" fmla="*/ 16 h 80"/>
                  <a:gd name="T22" fmla="*/ 18 w 64"/>
                  <a:gd name="T23" fmla="*/ 16 h 80"/>
                  <a:gd name="T24" fmla="*/ 14 w 64"/>
                  <a:gd name="T25" fmla="*/ 24 h 80"/>
                  <a:gd name="T26" fmla="*/ 12 w 64"/>
                  <a:gd name="T27" fmla="*/ 32 h 80"/>
                  <a:gd name="T28" fmla="*/ 12 w 64"/>
                  <a:gd name="T29" fmla="*/ 80 h 80"/>
                  <a:gd name="T30" fmla="*/ 0 w 64"/>
                  <a:gd name="T31" fmla="*/ 80 h 80"/>
                  <a:gd name="T32" fmla="*/ 0 w 64"/>
                  <a:gd name="T33" fmla="*/ 0 h 80"/>
                  <a:gd name="T34" fmla="*/ 12 w 64"/>
                  <a:gd name="T35" fmla="*/ 0 h 80"/>
                  <a:gd name="T36" fmla="*/ 12 w 64"/>
                  <a:gd name="T37" fmla="*/ 10 h 80"/>
                  <a:gd name="T38" fmla="*/ 12 w 64"/>
                  <a:gd name="T39" fmla="*/ 10 h 80"/>
                  <a:gd name="T40" fmla="*/ 18 w 64"/>
                  <a:gd name="T41" fmla="*/ 6 h 80"/>
                  <a:gd name="T42" fmla="*/ 21 w 64"/>
                  <a:gd name="T43" fmla="*/ 2 h 80"/>
                  <a:gd name="T44" fmla="*/ 27 w 64"/>
                  <a:gd name="T45" fmla="*/ 0 h 80"/>
                  <a:gd name="T46" fmla="*/ 35 w 64"/>
                  <a:gd name="T47" fmla="*/ 0 h 80"/>
                  <a:gd name="T48" fmla="*/ 35 w 64"/>
                  <a:gd name="T49" fmla="*/ 0 h 80"/>
                  <a:gd name="T50" fmla="*/ 47 w 64"/>
                  <a:gd name="T51" fmla="*/ 2 h 80"/>
                  <a:gd name="T52" fmla="*/ 55 w 64"/>
                  <a:gd name="T53" fmla="*/ 8 h 80"/>
                  <a:gd name="T54" fmla="*/ 55 w 64"/>
                  <a:gd name="T55" fmla="*/ 8 h 80"/>
                  <a:gd name="T56" fmla="*/ 59 w 64"/>
                  <a:gd name="T57" fmla="*/ 12 h 80"/>
                  <a:gd name="T58" fmla="*/ 60 w 64"/>
                  <a:gd name="T59" fmla="*/ 18 h 80"/>
                  <a:gd name="T60" fmla="*/ 64 w 64"/>
                  <a:gd name="T61" fmla="*/ 30 h 80"/>
                  <a:gd name="T62" fmla="*/ 64 w 64"/>
                  <a:gd name="T63" fmla="*/ 80 h 80"/>
                  <a:gd name="T64" fmla="*/ 53 w 64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80">
                    <a:moveTo>
                      <a:pt x="53" y="80"/>
                    </a:moveTo>
                    <a:lnTo>
                      <a:pt x="53" y="32"/>
                    </a:lnTo>
                    <a:lnTo>
                      <a:pt x="53" y="32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0" y="18"/>
                    </a:lnTo>
                    <a:lnTo>
                      <a:pt x="64" y="30"/>
                    </a:lnTo>
                    <a:lnTo>
                      <a:pt x="64" y="80"/>
                    </a:lnTo>
                    <a:lnTo>
                      <a:pt x="53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30"/>
              <p:cNvSpPr>
                <a:spLocks noEditPoints="1"/>
              </p:cNvSpPr>
              <p:nvPr/>
            </p:nvSpPr>
            <p:spPr bwMode="auto">
              <a:xfrm>
                <a:off x="4488" y="1939"/>
                <a:ext cx="62" cy="117"/>
              </a:xfrm>
              <a:custGeom>
                <a:avLst/>
                <a:gdLst>
                  <a:gd name="T0" fmla="*/ 51 w 62"/>
                  <a:gd name="T1" fmla="*/ 106 h 117"/>
                  <a:gd name="T2" fmla="*/ 47 w 62"/>
                  <a:gd name="T3" fmla="*/ 112 h 117"/>
                  <a:gd name="T4" fmla="*/ 41 w 62"/>
                  <a:gd name="T5" fmla="*/ 115 h 117"/>
                  <a:gd name="T6" fmla="*/ 29 w 62"/>
                  <a:gd name="T7" fmla="*/ 117 h 117"/>
                  <a:gd name="T8" fmla="*/ 17 w 62"/>
                  <a:gd name="T9" fmla="*/ 115 h 117"/>
                  <a:gd name="T10" fmla="*/ 10 w 62"/>
                  <a:gd name="T11" fmla="*/ 110 h 117"/>
                  <a:gd name="T12" fmla="*/ 4 w 62"/>
                  <a:gd name="T13" fmla="*/ 104 h 117"/>
                  <a:gd name="T14" fmla="*/ 2 w 62"/>
                  <a:gd name="T15" fmla="*/ 96 h 117"/>
                  <a:gd name="T16" fmla="*/ 0 w 62"/>
                  <a:gd name="T17" fmla="*/ 76 h 117"/>
                  <a:gd name="T18" fmla="*/ 0 w 62"/>
                  <a:gd name="T19" fmla="*/ 67 h 117"/>
                  <a:gd name="T20" fmla="*/ 2 w 62"/>
                  <a:gd name="T21" fmla="*/ 57 h 117"/>
                  <a:gd name="T22" fmla="*/ 10 w 62"/>
                  <a:gd name="T23" fmla="*/ 43 h 117"/>
                  <a:gd name="T24" fmla="*/ 17 w 62"/>
                  <a:gd name="T25" fmla="*/ 37 h 117"/>
                  <a:gd name="T26" fmla="*/ 29 w 62"/>
                  <a:gd name="T27" fmla="*/ 35 h 117"/>
                  <a:gd name="T28" fmla="*/ 35 w 62"/>
                  <a:gd name="T29" fmla="*/ 35 h 117"/>
                  <a:gd name="T30" fmla="*/ 41 w 62"/>
                  <a:gd name="T31" fmla="*/ 37 h 117"/>
                  <a:gd name="T32" fmla="*/ 51 w 62"/>
                  <a:gd name="T33" fmla="*/ 45 h 117"/>
                  <a:gd name="T34" fmla="*/ 62 w 62"/>
                  <a:gd name="T35" fmla="*/ 0 h 117"/>
                  <a:gd name="T36" fmla="*/ 51 w 62"/>
                  <a:gd name="T37" fmla="*/ 115 h 117"/>
                  <a:gd name="T38" fmla="*/ 51 w 62"/>
                  <a:gd name="T39" fmla="*/ 65 h 117"/>
                  <a:gd name="T40" fmla="*/ 47 w 62"/>
                  <a:gd name="T41" fmla="*/ 55 h 117"/>
                  <a:gd name="T42" fmla="*/ 41 w 62"/>
                  <a:gd name="T43" fmla="*/ 49 h 117"/>
                  <a:gd name="T44" fmla="*/ 37 w 62"/>
                  <a:gd name="T45" fmla="*/ 47 h 117"/>
                  <a:gd name="T46" fmla="*/ 31 w 62"/>
                  <a:gd name="T47" fmla="*/ 45 h 117"/>
                  <a:gd name="T48" fmla="*/ 21 w 62"/>
                  <a:gd name="T49" fmla="*/ 49 h 117"/>
                  <a:gd name="T50" fmla="*/ 17 w 62"/>
                  <a:gd name="T51" fmla="*/ 51 h 117"/>
                  <a:gd name="T52" fmla="*/ 15 w 62"/>
                  <a:gd name="T53" fmla="*/ 55 h 117"/>
                  <a:gd name="T54" fmla="*/ 12 w 62"/>
                  <a:gd name="T55" fmla="*/ 65 h 117"/>
                  <a:gd name="T56" fmla="*/ 12 w 62"/>
                  <a:gd name="T57" fmla="*/ 76 h 117"/>
                  <a:gd name="T58" fmla="*/ 12 w 62"/>
                  <a:gd name="T59" fmla="*/ 88 h 117"/>
                  <a:gd name="T60" fmla="*/ 15 w 62"/>
                  <a:gd name="T61" fmla="*/ 98 h 117"/>
                  <a:gd name="T62" fmla="*/ 21 w 62"/>
                  <a:gd name="T63" fmla="*/ 104 h 117"/>
                  <a:gd name="T64" fmla="*/ 25 w 62"/>
                  <a:gd name="T65" fmla="*/ 106 h 117"/>
                  <a:gd name="T66" fmla="*/ 31 w 62"/>
                  <a:gd name="T67" fmla="*/ 106 h 117"/>
                  <a:gd name="T68" fmla="*/ 41 w 62"/>
                  <a:gd name="T69" fmla="*/ 104 h 117"/>
                  <a:gd name="T70" fmla="*/ 45 w 62"/>
                  <a:gd name="T71" fmla="*/ 102 h 117"/>
                  <a:gd name="T72" fmla="*/ 47 w 62"/>
                  <a:gd name="T73" fmla="*/ 98 h 117"/>
                  <a:gd name="T74" fmla="*/ 51 w 62"/>
                  <a:gd name="T75" fmla="*/ 88 h 117"/>
                  <a:gd name="T76" fmla="*/ 51 w 62"/>
                  <a:gd name="T77" fmla="*/ 76 h 117"/>
                  <a:gd name="T78" fmla="*/ 51 w 62"/>
                  <a:gd name="T79" fmla="*/ 6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7">
                    <a:moveTo>
                      <a:pt x="51" y="115"/>
                    </a:moveTo>
                    <a:lnTo>
                      <a:pt x="51" y="106"/>
                    </a:lnTo>
                    <a:lnTo>
                      <a:pt x="51" y="106"/>
                    </a:lnTo>
                    <a:lnTo>
                      <a:pt x="47" y="112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5" y="115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4" y="104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49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51" y="45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1" y="115"/>
                    </a:lnTo>
                    <a:close/>
                    <a:moveTo>
                      <a:pt x="51" y="65"/>
                    </a:moveTo>
                    <a:lnTo>
                      <a:pt x="51" y="6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1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7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17" y="102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5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7" y="106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5" y="102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51" y="76"/>
                    </a:lnTo>
                    <a:lnTo>
                      <a:pt x="51" y="76"/>
                    </a:lnTo>
                    <a:lnTo>
                      <a:pt x="51" y="65"/>
                    </a:lnTo>
                    <a:lnTo>
                      <a:pt x="51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31"/>
              <p:cNvSpPr>
                <a:spLocks noEditPoints="1"/>
              </p:cNvSpPr>
              <p:nvPr/>
            </p:nvSpPr>
            <p:spPr bwMode="auto">
              <a:xfrm>
                <a:off x="4576" y="1974"/>
                <a:ext cx="64" cy="82"/>
              </a:xfrm>
              <a:custGeom>
                <a:avLst/>
                <a:gdLst>
                  <a:gd name="T0" fmla="*/ 62 w 64"/>
                  <a:gd name="T1" fmla="*/ 59 h 82"/>
                  <a:gd name="T2" fmla="*/ 54 w 64"/>
                  <a:gd name="T3" fmla="*/ 73 h 82"/>
                  <a:gd name="T4" fmla="*/ 50 w 64"/>
                  <a:gd name="T5" fmla="*/ 77 h 82"/>
                  <a:gd name="T6" fmla="*/ 39 w 64"/>
                  <a:gd name="T7" fmla="*/ 80 h 82"/>
                  <a:gd name="T8" fmla="*/ 33 w 64"/>
                  <a:gd name="T9" fmla="*/ 82 h 82"/>
                  <a:gd name="T10" fmla="*/ 19 w 64"/>
                  <a:gd name="T11" fmla="*/ 80 h 82"/>
                  <a:gd name="T12" fmla="*/ 9 w 64"/>
                  <a:gd name="T13" fmla="*/ 73 h 82"/>
                  <a:gd name="T14" fmla="*/ 5 w 64"/>
                  <a:gd name="T15" fmla="*/ 67 h 82"/>
                  <a:gd name="T16" fmla="*/ 2 w 64"/>
                  <a:gd name="T17" fmla="*/ 59 h 82"/>
                  <a:gd name="T18" fmla="*/ 0 w 64"/>
                  <a:gd name="T19" fmla="*/ 41 h 82"/>
                  <a:gd name="T20" fmla="*/ 2 w 64"/>
                  <a:gd name="T21" fmla="*/ 22 h 82"/>
                  <a:gd name="T22" fmla="*/ 9 w 64"/>
                  <a:gd name="T23" fmla="*/ 10 h 82"/>
                  <a:gd name="T24" fmla="*/ 13 w 64"/>
                  <a:gd name="T25" fmla="*/ 6 h 82"/>
                  <a:gd name="T26" fmla="*/ 25 w 64"/>
                  <a:gd name="T27" fmla="*/ 0 h 82"/>
                  <a:gd name="T28" fmla="*/ 33 w 64"/>
                  <a:gd name="T29" fmla="*/ 0 h 82"/>
                  <a:gd name="T30" fmla="*/ 44 w 64"/>
                  <a:gd name="T31" fmla="*/ 2 h 82"/>
                  <a:gd name="T32" fmla="*/ 54 w 64"/>
                  <a:gd name="T33" fmla="*/ 10 h 82"/>
                  <a:gd name="T34" fmla="*/ 60 w 64"/>
                  <a:gd name="T35" fmla="*/ 16 h 82"/>
                  <a:gd name="T36" fmla="*/ 62 w 64"/>
                  <a:gd name="T37" fmla="*/ 22 h 82"/>
                  <a:gd name="T38" fmla="*/ 64 w 64"/>
                  <a:gd name="T39" fmla="*/ 41 h 82"/>
                  <a:gd name="T40" fmla="*/ 62 w 64"/>
                  <a:gd name="T41" fmla="*/ 59 h 82"/>
                  <a:gd name="T42" fmla="*/ 52 w 64"/>
                  <a:gd name="T43" fmla="*/ 26 h 82"/>
                  <a:gd name="T44" fmla="*/ 46 w 64"/>
                  <a:gd name="T45" fmla="*/ 16 h 82"/>
                  <a:gd name="T46" fmla="*/ 41 w 64"/>
                  <a:gd name="T47" fmla="*/ 12 h 82"/>
                  <a:gd name="T48" fmla="*/ 33 w 64"/>
                  <a:gd name="T49" fmla="*/ 10 h 82"/>
                  <a:gd name="T50" fmla="*/ 17 w 64"/>
                  <a:gd name="T51" fmla="*/ 16 h 82"/>
                  <a:gd name="T52" fmla="*/ 15 w 64"/>
                  <a:gd name="T53" fmla="*/ 22 h 82"/>
                  <a:gd name="T54" fmla="*/ 13 w 64"/>
                  <a:gd name="T55" fmla="*/ 26 h 82"/>
                  <a:gd name="T56" fmla="*/ 11 w 64"/>
                  <a:gd name="T57" fmla="*/ 41 h 82"/>
                  <a:gd name="T58" fmla="*/ 13 w 64"/>
                  <a:gd name="T59" fmla="*/ 55 h 82"/>
                  <a:gd name="T60" fmla="*/ 17 w 64"/>
                  <a:gd name="T61" fmla="*/ 65 h 82"/>
                  <a:gd name="T62" fmla="*/ 25 w 64"/>
                  <a:gd name="T63" fmla="*/ 71 h 82"/>
                  <a:gd name="T64" fmla="*/ 33 w 64"/>
                  <a:gd name="T65" fmla="*/ 71 h 82"/>
                  <a:gd name="T66" fmla="*/ 46 w 64"/>
                  <a:gd name="T67" fmla="*/ 65 h 82"/>
                  <a:gd name="T68" fmla="*/ 50 w 64"/>
                  <a:gd name="T69" fmla="*/ 61 h 82"/>
                  <a:gd name="T70" fmla="*/ 52 w 64"/>
                  <a:gd name="T71" fmla="*/ 55 h 82"/>
                  <a:gd name="T72" fmla="*/ 52 w 64"/>
                  <a:gd name="T73" fmla="*/ 41 h 82"/>
                  <a:gd name="T74" fmla="*/ 52 w 64"/>
                  <a:gd name="T75" fmla="*/ 2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82">
                    <a:moveTo>
                      <a:pt x="62" y="59"/>
                    </a:moveTo>
                    <a:lnTo>
                      <a:pt x="62" y="59"/>
                    </a:lnTo>
                    <a:lnTo>
                      <a:pt x="60" y="67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0" y="77"/>
                    </a:lnTo>
                    <a:lnTo>
                      <a:pt x="44" y="80"/>
                    </a:lnTo>
                    <a:lnTo>
                      <a:pt x="39" y="80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13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5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60" y="16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2" y="59"/>
                    </a:lnTo>
                    <a:lnTo>
                      <a:pt x="62" y="59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0" y="22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22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5" y="6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5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32"/>
              <p:cNvSpPr>
                <a:spLocks/>
              </p:cNvSpPr>
              <p:nvPr/>
            </p:nvSpPr>
            <p:spPr bwMode="auto">
              <a:xfrm>
                <a:off x="3143" y="1976"/>
                <a:ext cx="51" cy="77"/>
              </a:xfrm>
              <a:custGeom>
                <a:avLst/>
                <a:gdLst>
                  <a:gd name="T0" fmla="*/ 41 w 51"/>
                  <a:gd name="T1" fmla="*/ 71 h 77"/>
                  <a:gd name="T2" fmla="*/ 26 w 51"/>
                  <a:gd name="T3" fmla="*/ 77 h 77"/>
                  <a:gd name="T4" fmla="*/ 16 w 51"/>
                  <a:gd name="T5" fmla="*/ 75 h 77"/>
                  <a:gd name="T6" fmla="*/ 6 w 51"/>
                  <a:gd name="T7" fmla="*/ 69 h 77"/>
                  <a:gd name="T8" fmla="*/ 2 w 51"/>
                  <a:gd name="T9" fmla="*/ 63 h 77"/>
                  <a:gd name="T10" fmla="*/ 0 w 51"/>
                  <a:gd name="T11" fmla="*/ 57 h 77"/>
                  <a:gd name="T12" fmla="*/ 0 w 51"/>
                  <a:gd name="T13" fmla="*/ 49 h 77"/>
                  <a:gd name="T14" fmla="*/ 0 w 51"/>
                  <a:gd name="T15" fmla="*/ 37 h 77"/>
                  <a:gd name="T16" fmla="*/ 0 w 51"/>
                  <a:gd name="T17" fmla="*/ 28 h 77"/>
                  <a:gd name="T18" fmla="*/ 0 w 51"/>
                  <a:gd name="T19" fmla="*/ 20 h 77"/>
                  <a:gd name="T20" fmla="*/ 2 w 51"/>
                  <a:gd name="T21" fmla="*/ 14 h 77"/>
                  <a:gd name="T22" fmla="*/ 6 w 51"/>
                  <a:gd name="T23" fmla="*/ 8 h 77"/>
                  <a:gd name="T24" fmla="*/ 16 w 51"/>
                  <a:gd name="T25" fmla="*/ 2 h 77"/>
                  <a:gd name="T26" fmla="*/ 26 w 51"/>
                  <a:gd name="T27" fmla="*/ 0 h 77"/>
                  <a:gd name="T28" fmla="*/ 36 w 51"/>
                  <a:gd name="T29" fmla="*/ 2 h 77"/>
                  <a:gd name="T30" fmla="*/ 41 w 51"/>
                  <a:gd name="T31" fmla="*/ 6 h 77"/>
                  <a:gd name="T32" fmla="*/ 51 w 51"/>
                  <a:gd name="T33" fmla="*/ 24 h 77"/>
                  <a:gd name="T34" fmla="*/ 43 w 51"/>
                  <a:gd name="T35" fmla="*/ 24 h 77"/>
                  <a:gd name="T36" fmla="*/ 37 w 51"/>
                  <a:gd name="T37" fmla="*/ 12 h 77"/>
                  <a:gd name="T38" fmla="*/ 32 w 51"/>
                  <a:gd name="T39" fmla="*/ 8 h 77"/>
                  <a:gd name="T40" fmla="*/ 26 w 51"/>
                  <a:gd name="T41" fmla="*/ 8 h 77"/>
                  <a:gd name="T42" fmla="*/ 18 w 51"/>
                  <a:gd name="T43" fmla="*/ 10 h 77"/>
                  <a:gd name="T44" fmla="*/ 12 w 51"/>
                  <a:gd name="T45" fmla="*/ 14 h 77"/>
                  <a:gd name="T46" fmla="*/ 10 w 51"/>
                  <a:gd name="T47" fmla="*/ 18 h 77"/>
                  <a:gd name="T48" fmla="*/ 8 w 51"/>
                  <a:gd name="T49" fmla="*/ 22 h 77"/>
                  <a:gd name="T50" fmla="*/ 8 w 51"/>
                  <a:gd name="T51" fmla="*/ 28 h 77"/>
                  <a:gd name="T52" fmla="*/ 8 w 51"/>
                  <a:gd name="T53" fmla="*/ 37 h 77"/>
                  <a:gd name="T54" fmla="*/ 8 w 51"/>
                  <a:gd name="T55" fmla="*/ 49 h 77"/>
                  <a:gd name="T56" fmla="*/ 8 w 51"/>
                  <a:gd name="T57" fmla="*/ 55 h 77"/>
                  <a:gd name="T58" fmla="*/ 10 w 51"/>
                  <a:gd name="T59" fmla="*/ 59 h 77"/>
                  <a:gd name="T60" fmla="*/ 12 w 51"/>
                  <a:gd name="T61" fmla="*/ 63 h 77"/>
                  <a:gd name="T62" fmla="*/ 18 w 51"/>
                  <a:gd name="T63" fmla="*/ 67 h 77"/>
                  <a:gd name="T64" fmla="*/ 26 w 51"/>
                  <a:gd name="T65" fmla="*/ 69 h 77"/>
                  <a:gd name="T66" fmla="*/ 37 w 51"/>
                  <a:gd name="T67" fmla="*/ 65 h 77"/>
                  <a:gd name="T68" fmla="*/ 41 w 51"/>
                  <a:gd name="T69" fmla="*/ 61 h 77"/>
                  <a:gd name="T70" fmla="*/ 51 w 51"/>
                  <a:gd name="T71" fmla="*/ 53 h 77"/>
                  <a:gd name="T72" fmla="*/ 47 w 51"/>
                  <a:gd name="T73" fmla="*/ 63 h 77"/>
                  <a:gd name="T74" fmla="*/ 41 w 51"/>
                  <a:gd name="T7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7">
                    <a:moveTo>
                      <a:pt x="41" y="71"/>
                    </a:moveTo>
                    <a:lnTo>
                      <a:pt x="41" y="71"/>
                    </a:lnTo>
                    <a:lnTo>
                      <a:pt x="34" y="75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7" y="14"/>
                    </a:lnTo>
                    <a:lnTo>
                      <a:pt x="51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32" y="67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41" y="61"/>
                    </a:lnTo>
                    <a:lnTo>
                      <a:pt x="4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7" y="63"/>
                    </a:lnTo>
                    <a:lnTo>
                      <a:pt x="41" y="71"/>
                    </a:lnTo>
                    <a:lnTo>
                      <a:pt x="4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33"/>
              <p:cNvSpPr>
                <a:spLocks/>
              </p:cNvSpPr>
              <p:nvPr/>
            </p:nvSpPr>
            <p:spPr bwMode="auto">
              <a:xfrm>
                <a:off x="3210" y="1978"/>
                <a:ext cx="39" cy="73"/>
              </a:xfrm>
              <a:custGeom>
                <a:avLst/>
                <a:gdLst>
                  <a:gd name="T0" fmla="*/ 33 w 39"/>
                  <a:gd name="T1" fmla="*/ 73 h 73"/>
                  <a:gd name="T2" fmla="*/ 33 w 39"/>
                  <a:gd name="T3" fmla="*/ 41 h 73"/>
                  <a:gd name="T4" fmla="*/ 33 w 39"/>
                  <a:gd name="T5" fmla="*/ 41 h 73"/>
                  <a:gd name="T6" fmla="*/ 31 w 39"/>
                  <a:gd name="T7" fmla="*/ 35 h 73"/>
                  <a:gd name="T8" fmla="*/ 29 w 39"/>
                  <a:gd name="T9" fmla="*/ 32 h 73"/>
                  <a:gd name="T10" fmla="*/ 29 w 39"/>
                  <a:gd name="T11" fmla="*/ 32 h 73"/>
                  <a:gd name="T12" fmla="*/ 25 w 39"/>
                  <a:gd name="T13" fmla="*/ 30 h 73"/>
                  <a:gd name="T14" fmla="*/ 19 w 39"/>
                  <a:gd name="T15" fmla="*/ 28 h 73"/>
                  <a:gd name="T16" fmla="*/ 19 w 39"/>
                  <a:gd name="T17" fmla="*/ 28 h 73"/>
                  <a:gd name="T18" fmla="*/ 15 w 39"/>
                  <a:gd name="T19" fmla="*/ 30 h 73"/>
                  <a:gd name="T20" fmla="*/ 11 w 39"/>
                  <a:gd name="T21" fmla="*/ 32 h 73"/>
                  <a:gd name="T22" fmla="*/ 11 w 39"/>
                  <a:gd name="T23" fmla="*/ 32 h 73"/>
                  <a:gd name="T24" fmla="*/ 8 w 39"/>
                  <a:gd name="T25" fmla="*/ 35 h 73"/>
                  <a:gd name="T26" fmla="*/ 8 w 39"/>
                  <a:gd name="T27" fmla="*/ 41 h 73"/>
                  <a:gd name="T28" fmla="*/ 8 w 39"/>
                  <a:gd name="T29" fmla="*/ 73 h 73"/>
                  <a:gd name="T30" fmla="*/ 0 w 39"/>
                  <a:gd name="T31" fmla="*/ 73 h 73"/>
                  <a:gd name="T32" fmla="*/ 0 w 39"/>
                  <a:gd name="T33" fmla="*/ 0 h 73"/>
                  <a:gd name="T34" fmla="*/ 8 w 39"/>
                  <a:gd name="T35" fmla="*/ 0 h 73"/>
                  <a:gd name="T36" fmla="*/ 8 w 39"/>
                  <a:gd name="T37" fmla="*/ 28 h 73"/>
                  <a:gd name="T38" fmla="*/ 8 w 39"/>
                  <a:gd name="T39" fmla="*/ 28 h 73"/>
                  <a:gd name="T40" fmla="*/ 13 w 39"/>
                  <a:gd name="T41" fmla="*/ 24 h 73"/>
                  <a:gd name="T42" fmla="*/ 21 w 39"/>
                  <a:gd name="T43" fmla="*/ 22 h 73"/>
                  <a:gd name="T44" fmla="*/ 21 w 39"/>
                  <a:gd name="T45" fmla="*/ 22 h 73"/>
                  <a:gd name="T46" fmla="*/ 29 w 39"/>
                  <a:gd name="T47" fmla="*/ 24 h 73"/>
                  <a:gd name="T48" fmla="*/ 35 w 39"/>
                  <a:gd name="T49" fmla="*/ 28 h 73"/>
                  <a:gd name="T50" fmla="*/ 35 w 39"/>
                  <a:gd name="T51" fmla="*/ 28 h 73"/>
                  <a:gd name="T52" fmla="*/ 39 w 39"/>
                  <a:gd name="T53" fmla="*/ 34 h 73"/>
                  <a:gd name="T54" fmla="*/ 39 w 39"/>
                  <a:gd name="T55" fmla="*/ 41 h 73"/>
                  <a:gd name="T56" fmla="*/ 39 w 39"/>
                  <a:gd name="T57" fmla="*/ 73 h 73"/>
                  <a:gd name="T58" fmla="*/ 33 w 39"/>
                  <a:gd name="T5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3">
                    <a:moveTo>
                      <a:pt x="33" y="73"/>
                    </a:moveTo>
                    <a:lnTo>
                      <a:pt x="33" y="41"/>
                    </a:lnTo>
                    <a:lnTo>
                      <a:pt x="33" y="41"/>
                    </a:lnTo>
                    <a:lnTo>
                      <a:pt x="31" y="35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5" y="30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3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9" y="24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9" y="34"/>
                    </a:lnTo>
                    <a:lnTo>
                      <a:pt x="39" y="41"/>
                    </a:lnTo>
                    <a:lnTo>
                      <a:pt x="39" y="73"/>
                    </a:lnTo>
                    <a:lnTo>
                      <a:pt x="33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34"/>
              <p:cNvSpPr>
                <a:spLocks noEditPoints="1"/>
              </p:cNvSpPr>
              <p:nvPr/>
            </p:nvSpPr>
            <p:spPr bwMode="auto">
              <a:xfrm>
                <a:off x="3264" y="1974"/>
                <a:ext cx="39" cy="79"/>
              </a:xfrm>
              <a:custGeom>
                <a:avLst/>
                <a:gdLst>
                  <a:gd name="T0" fmla="*/ 32 w 39"/>
                  <a:gd name="T1" fmla="*/ 73 h 79"/>
                  <a:gd name="T2" fmla="*/ 26 w 39"/>
                  <a:gd name="T3" fmla="*/ 77 h 79"/>
                  <a:gd name="T4" fmla="*/ 18 w 39"/>
                  <a:gd name="T5" fmla="*/ 79 h 79"/>
                  <a:gd name="T6" fmla="*/ 10 w 39"/>
                  <a:gd name="T7" fmla="*/ 77 h 79"/>
                  <a:gd name="T8" fmla="*/ 4 w 39"/>
                  <a:gd name="T9" fmla="*/ 73 h 79"/>
                  <a:gd name="T10" fmla="*/ 0 w 39"/>
                  <a:gd name="T11" fmla="*/ 69 h 79"/>
                  <a:gd name="T12" fmla="*/ 0 w 39"/>
                  <a:gd name="T13" fmla="*/ 63 h 79"/>
                  <a:gd name="T14" fmla="*/ 0 w 39"/>
                  <a:gd name="T15" fmla="*/ 57 h 79"/>
                  <a:gd name="T16" fmla="*/ 4 w 39"/>
                  <a:gd name="T17" fmla="*/ 51 h 79"/>
                  <a:gd name="T18" fmla="*/ 18 w 39"/>
                  <a:gd name="T19" fmla="*/ 47 h 79"/>
                  <a:gd name="T20" fmla="*/ 32 w 39"/>
                  <a:gd name="T21" fmla="*/ 43 h 79"/>
                  <a:gd name="T22" fmla="*/ 32 w 39"/>
                  <a:gd name="T23" fmla="*/ 38 h 79"/>
                  <a:gd name="T24" fmla="*/ 30 w 39"/>
                  <a:gd name="T25" fmla="*/ 36 h 79"/>
                  <a:gd name="T26" fmla="*/ 20 w 39"/>
                  <a:gd name="T27" fmla="*/ 32 h 79"/>
                  <a:gd name="T28" fmla="*/ 12 w 39"/>
                  <a:gd name="T29" fmla="*/ 34 h 79"/>
                  <a:gd name="T30" fmla="*/ 6 w 39"/>
                  <a:gd name="T31" fmla="*/ 38 h 79"/>
                  <a:gd name="T32" fmla="*/ 2 w 39"/>
                  <a:gd name="T33" fmla="*/ 34 h 79"/>
                  <a:gd name="T34" fmla="*/ 8 w 39"/>
                  <a:gd name="T35" fmla="*/ 28 h 79"/>
                  <a:gd name="T36" fmla="*/ 20 w 39"/>
                  <a:gd name="T37" fmla="*/ 26 h 79"/>
                  <a:gd name="T38" fmla="*/ 28 w 39"/>
                  <a:gd name="T39" fmla="*/ 28 h 79"/>
                  <a:gd name="T40" fmla="*/ 39 w 39"/>
                  <a:gd name="T41" fmla="*/ 36 h 79"/>
                  <a:gd name="T42" fmla="*/ 39 w 39"/>
                  <a:gd name="T43" fmla="*/ 77 h 79"/>
                  <a:gd name="T44" fmla="*/ 32 w 39"/>
                  <a:gd name="T45" fmla="*/ 53 h 79"/>
                  <a:gd name="T46" fmla="*/ 18 w 39"/>
                  <a:gd name="T47" fmla="*/ 53 h 79"/>
                  <a:gd name="T48" fmla="*/ 10 w 39"/>
                  <a:gd name="T49" fmla="*/ 55 h 79"/>
                  <a:gd name="T50" fmla="*/ 6 w 39"/>
                  <a:gd name="T51" fmla="*/ 63 h 79"/>
                  <a:gd name="T52" fmla="*/ 8 w 39"/>
                  <a:gd name="T53" fmla="*/ 67 h 79"/>
                  <a:gd name="T54" fmla="*/ 14 w 39"/>
                  <a:gd name="T55" fmla="*/ 71 h 79"/>
                  <a:gd name="T56" fmla="*/ 18 w 39"/>
                  <a:gd name="T57" fmla="*/ 71 h 79"/>
                  <a:gd name="T58" fmla="*/ 26 w 39"/>
                  <a:gd name="T59" fmla="*/ 71 h 79"/>
                  <a:gd name="T60" fmla="*/ 30 w 39"/>
                  <a:gd name="T61" fmla="*/ 69 h 79"/>
                  <a:gd name="T62" fmla="*/ 32 w 39"/>
                  <a:gd name="T63" fmla="*/ 59 h 79"/>
                  <a:gd name="T64" fmla="*/ 18 w 39"/>
                  <a:gd name="T65" fmla="*/ 16 h 79"/>
                  <a:gd name="T66" fmla="*/ 16 w 39"/>
                  <a:gd name="T67" fmla="*/ 0 h 79"/>
                  <a:gd name="T68" fmla="*/ 18 w 39"/>
                  <a:gd name="T69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9">
                    <a:moveTo>
                      <a:pt x="32" y="77"/>
                    </a:moveTo>
                    <a:lnTo>
                      <a:pt x="32" y="73"/>
                    </a:lnTo>
                    <a:lnTo>
                      <a:pt x="32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0" y="49"/>
                    </a:lnTo>
                    <a:lnTo>
                      <a:pt x="18" y="47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6" y="3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8" y="28"/>
                    </a:lnTo>
                    <a:lnTo>
                      <a:pt x="36" y="30"/>
                    </a:lnTo>
                    <a:lnTo>
                      <a:pt x="39" y="36"/>
                    </a:lnTo>
                    <a:lnTo>
                      <a:pt x="39" y="43"/>
                    </a:lnTo>
                    <a:lnTo>
                      <a:pt x="39" y="77"/>
                    </a:lnTo>
                    <a:lnTo>
                      <a:pt x="32" y="77"/>
                    </a:lnTo>
                    <a:close/>
                    <a:moveTo>
                      <a:pt x="32" y="53"/>
                    </a:moveTo>
                    <a:lnTo>
                      <a:pt x="18" y="53"/>
                    </a:lnTo>
                    <a:lnTo>
                      <a:pt x="18" y="53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8" y="5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8" y="67"/>
                    </a:lnTo>
                    <a:lnTo>
                      <a:pt x="10" y="69"/>
                    </a:lnTo>
                    <a:lnTo>
                      <a:pt x="14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26" y="71"/>
                    </a:lnTo>
                    <a:lnTo>
                      <a:pt x="26" y="71"/>
                    </a:lnTo>
                    <a:lnTo>
                      <a:pt x="30" y="69"/>
                    </a:lnTo>
                    <a:lnTo>
                      <a:pt x="30" y="69"/>
                    </a:lnTo>
                    <a:lnTo>
                      <a:pt x="32" y="65"/>
                    </a:lnTo>
                    <a:lnTo>
                      <a:pt x="32" y="59"/>
                    </a:lnTo>
                    <a:lnTo>
                      <a:pt x="32" y="53"/>
                    </a:lnTo>
                    <a:close/>
                    <a:moveTo>
                      <a:pt x="18" y="16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6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35"/>
              <p:cNvSpPr>
                <a:spLocks noEditPoints="1"/>
              </p:cNvSpPr>
              <p:nvPr/>
            </p:nvSpPr>
            <p:spPr bwMode="auto">
              <a:xfrm>
                <a:off x="3319" y="2000"/>
                <a:ext cx="41" cy="53"/>
              </a:xfrm>
              <a:custGeom>
                <a:avLst/>
                <a:gdLst>
                  <a:gd name="T0" fmla="*/ 41 w 41"/>
                  <a:gd name="T1" fmla="*/ 37 h 53"/>
                  <a:gd name="T2" fmla="*/ 35 w 41"/>
                  <a:gd name="T3" fmla="*/ 47 h 53"/>
                  <a:gd name="T4" fmla="*/ 29 w 41"/>
                  <a:gd name="T5" fmla="*/ 51 h 53"/>
                  <a:gd name="T6" fmla="*/ 21 w 41"/>
                  <a:gd name="T7" fmla="*/ 53 h 53"/>
                  <a:gd name="T8" fmla="*/ 6 w 41"/>
                  <a:gd name="T9" fmla="*/ 47 h 53"/>
                  <a:gd name="T10" fmla="*/ 4 w 41"/>
                  <a:gd name="T11" fmla="*/ 43 h 53"/>
                  <a:gd name="T12" fmla="*/ 2 w 41"/>
                  <a:gd name="T13" fmla="*/ 37 h 53"/>
                  <a:gd name="T14" fmla="*/ 0 w 41"/>
                  <a:gd name="T15" fmla="*/ 25 h 53"/>
                  <a:gd name="T16" fmla="*/ 2 w 41"/>
                  <a:gd name="T17" fmla="*/ 13 h 53"/>
                  <a:gd name="T18" fmla="*/ 6 w 41"/>
                  <a:gd name="T19" fmla="*/ 6 h 53"/>
                  <a:gd name="T20" fmla="*/ 14 w 41"/>
                  <a:gd name="T21" fmla="*/ 2 h 53"/>
                  <a:gd name="T22" fmla="*/ 21 w 41"/>
                  <a:gd name="T23" fmla="*/ 0 h 53"/>
                  <a:gd name="T24" fmla="*/ 35 w 41"/>
                  <a:gd name="T25" fmla="*/ 6 h 53"/>
                  <a:gd name="T26" fmla="*/ 39 w 41"/>
                  <a:gd name="T27" fmla="*/ 10 h 53"/>
                  <a:gd name="T28" fmla="*/ 41 w 41"/>
                  <a:gd name="T29" fmla="*/ 13 h 53"/>
                  <a:gd name="T30" fmla="*/ 41 w 41"/>
                  <a:gd name="T31" fmla="*/ 25 h 53"/>
                  <a:gd name="T32" fmla="*/ 41 w 41"/>
                  <a:gd name="T33" fmla="*/ 37 h 53"/>
                  <a:gd name="T34" fmla="*/ 33 w 41"/>
                  <a:gd name="T35" fmla="*/ 17 h 53"/>
                  <a:gd name="T36" fmla="*/ 29 w 41"/>
                  <a:gd name="T37" fmla="*/ 10 h 53"/>
                  <a:gd name="T38" fmla="*/ 21 w 41"/>
                  <a:gd name="T39" fmla="*/ 6 h 53"/>
                  <a:gd name="T40" fmla="*/ 16 w 41"/>
                  <a:gd name="T41" fmla="*/ 8 h 53"/>
                  <a:gd name="T42" fmla="*/ 12 w 41"/>
                  <a:gd name="T43" fmla="*/ 10 h 53"/>
                  <a:gd name="T44" fmla="*/ 8 w 41"/>
                  <a:gd name="T45" fmla="*/ 17 h 53"/>
                  <a:gd name="T46" fmla="*/ 8 w 41"/>
                  <a:gd name="T47" fmla="*/ 25 h 53"/>
                  <a:gd name="T48" fmla="*/ 8 w 41"/>
                  <a:gd name="T49" fmla="*/ 35 h 53"/>
                  <a:gd name="T50" fmla="*/ 12 w 41"/>
                  <a:gd name="T51" fmla="*/ 41 h 53"/>
                  <a:gd name="T52" fmla="*/ 21 w 41"/>
                  <a:gd name="T53" fmla="*/ 45 h 53"/>
                  <a:gd name="T54" fmla="*/ 25 w 41"/>
                  <a:gd name="T55" fmla="*/ 45 h 53"/>
                  <a:gd name="T56" fmla="*/ 29 w 41"/>
                  <a:gd name="T57" fmla="*/ 41 h 53"/>
                  <a:gd name="T58" fmla="*/ 33 w 41"/>
                  <a:gd name="T59" fmla="*/ 35 h 53"/>
                  <a:gd name="T60" fmla="*/ 35 w 41"/>
                  <a:gd name="T61" fmla="*/ 25 h 53"/>
                  <a:gd name="T62" fmla="*/ 33 w 41"/>
                  <a:gd name="T63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3">
                    <a:moveTo>
                      <a:pt x="41" y="37"/>
                    </a:moveTo>
                    <a:lnTo>
                      <a:pt x="41" y="37"/>
                    </a:lnTo>
                    <a:lnTo>
                      <a:pt x="39" y="43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9" y="51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14" y="51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37"/>
                    </a:lnTo>
                    <a:lnTo>
                      <a:pt x="41" y="37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36"/>
              <p:cNvSpPr>
                <a:spLocks/>
              </p:cNvSpPr>
              <p:nvPr/>
            </p:nvSpPr>
            <p:spPr bwMode="auto">
              <a:xfrm>
                <a:off x="3403" y="2000"/>
                <a:ext cx="72" cy="51"/>
              </a:xfrm>
              <a:custGeom>
                <a:avLst/>
                <a:gdLst>
                  <a:gd name="T0" fmla="*/ 64 w 72"/>
                  <a:gd name="T1" fmla="*/ 51 h 51"/>
                  <a:gd name="T2" fmla="*/ 64 w 72"/>
                  <a:gd name="T3" fmla="*/ 19 h 51"/>
                  <a:gd name="T4" fmla="*/ 64 w 72"/>
                  <a:gd name="T5" fmla="*/ 19 h 51"/>
                  <a:gd name="T6" fmla="*/ 64 w 72"/>
                  <a:gd name="T7" fmla="*/ 13 h 51"/>
                  <a:gd name="T8" fmla="*/ 60 w 72"/>
                  <a:gd name="T9" fmla="*/ 10 h 51"/>
                  <a:gd name="T10" fmla="*/ 60 w 72"/>
                  <a:gd name="T11" fmla="*/ 10 h 51"/>
                  <a:gd name="T12" fmla="*/ 57 w 72"/>
                  <a:gd name="T13" fmla="*/ 8 h 51"/>
                  <a:gd name="T14" fmla="*/ 53 w 72"/>
                  <a:gd name="T15" fmla="*/ 6 h 51"/>
                  <a:gd name="T16" fmla="*/ 53 w 72"/>
                  <a:gd name="T17" fmla="*/ 6 h 51"/>
                  <a:gd name="T18" fmla="*/ 47 w 72"/>
                  <a:gd name="T19" fmla="*/ 8 h 51"/>
                  <a:gd name="T20" fmla="*/ 43 w 72"/>
                  <a:gd name="T21" fmla="*/ 10 h 51"/>
                  <a:gd name="T22" fmla="*/ 43 w 72"/>
                  <a:gd name="T23" fmla="*/ 10 h 51"/>
                  <a:gd name="T24" fmla="*/ 41 w 72"/>
                  <a:gd name="T25" fmla="*/ 13 h 51"/>
                  <a:gd name="T26" fmla="*/ 39 w 72"/>
                  <a:gd name="T27" fmla="*/ 19 h 51"/>
                  <a:gd name="T28" fmla="*/ 39 w 72"/>
                  <a:gd name="T29" fmla="*/ 51 h 51"/>
                  <a:gd name="T30" fmla="*/ 31 w 72"/>
                  <a:gd name="T31" fmla="*/ 51 h 51"/>
                  <a:gd name="T32" fmla="*/ 31 w 72"/>
                  <a:gd name="T33" fmla="*/ 19 h 51"/>
                  <a:gd name="T34" fmla="*/ 31 w 72"/>
                  <a:gd name="T35" fmla="*/ 19 h 51"/>
                  <a:gd name="T36" fmla="*/ 31 w 72"/>
                  <a:gd name="T37" fmla="*/ 13 h 51"/>
                  <a:gd name="T38" fmla="*/ 29 w 72"/>
                  <a:gd name="T39" fmla="*/ 10 h 51"/>
                  <a:gd name="T40" fmla="*/ 29 w 72"/>
                  <a:gd name="T41" fmla="*/ 10 h 51"/>
                  <a:gd name="T42" fmla="*/ 25 w 72"/>
                  <a:gd name="T43" fmla="*/ 8 h 51"/>
                  <a:gd name="T44" fmla="*/ 19 w 72"/>
                  <a:gd name="T45" fmla="*/ 6 h 51"/>
                  <a:gd name="T46" fmla="*/ 19 w 72"/>
                  <a:gd name="T47" fmla="*/ 6 h 51"/>
                  <a:gd name="T48" fmla="*/ 14 w 72"/>
                  <a:gd name="T49" fmla="*/ 8 h 51"/>
                  <a:gd name="T50" fmla="*/ 10 w 72"/>
                  <a:gd name="T51" fmla="*/ 10 h 51"/>
                  <a:gd name="T52" fmla="*/ 10 w 72"/>
                  <a:gd name="T53" fmla="*/ 10 h 51"/>
                  <a:gd name="T54" fmla="*/ 8 w 72"/>
                  <a:gd name="T55" fmla="*/ 13 h 51"/>
                  <a:gd name="T56" fmla="*/ 6 w 72"/>
                  <a:gd name="T57" fmla="*/ 19 h 51"/>
                  <a:gd name="T58" fmla="*/ 6 w 72"/>
                  <a:gd name="T59" fmla="*/ 51 h 51"/>
                  <a:gd name="T60" fmla="*/ 0 w 72"/>
                  <a:gd name="T61" fmla="*/ 51 h 51"/>
                  <a:gd name="T62" fmla="*/ 0 w 72"/>
                  <a:gd name="T63" fmla="*/ 0 h 51"/>
                  <a:gd name="T64" fmla="*/ 6 w 72"/>
                  <a:gd name="T65" fmla="*/ 0 h 51"/>
                  <a:gd name="T66" fmla="*/ 6 w 72"/>
                  <a:gd name="T67" fmla="*/ 6 h 51"/>
                  <a:gd name="T68" fmla="*/ 6 w 72"/>
                  <a:gd name="T69" fmla="*/ 6 h 51"/>
                  <a:gd name="T70" fmla="*/ 14 w 72"/>
                  <a:gd name="T71" fmla="*/ 2 h 51"/>
                  <a:gd name="T72" fmla="*/ 21 w 72"/>
                  <a:gd name="T73" fmla="*/ 0 h 51"/>
                  <a:gd name="T74" fmla="*/ 21 w 72"/>
                  <a:gd name="T75" fmla="*/ 0 h 51"/>
                  <a:gd name="T76" fmla="*/ 25 w 72"/>
                  <a:gd name="T77" fmla="*/ 0 h 51"/>
                  <a:gd name="T78" fmla="*/ 31 w 72"/>
                  <a:gd name="T79" fmla="*/ 2 h 51"/>
                  <a:gd name="T80" fmla="*/ 33 w 72"/>
                  <a:gd name="T81" fmla="*/ 4 h 51"/>
                  <a:gd name="T82" fmla="*/ 37 w 72"/>
                  <a:gd name="T83" fmla="*/ 8 h 51"/>
                  <a:gd name="T84" fmla="*/ 37 w 72"/>
                  <a:gd name="T85" fmla="*/ 8 h 51"/>
                  <a:gd name="T86" fmla="*/ 39 w 72"/>
                  <a:gd name="T87" fmla="*/ 4 h 51"/>
                  <a:gd name="T88" fmla="*/ 43 w 72"/>
                  <a:gd name="T89" fmla="*/ 2 h 51"/>
                  <a:gd name="T90" fmla="*/ 53 w 72"/>
                  <a:gd name="T91" fmla="*/ 0 h 51"/>
                  <a:gd name="T92" fmla="*/ 53 w 72"/>
                  <a:gd name="T93" fmla="*/ 0 h 51"/>
                  <a:gd name="T94" fmla="*/ 60 w 72"/>
                  <a:gd name="T95" fmla="*/ 2 h 51"/>
                  <a:gd name="T96" fmla="*/ 66 w 72"/>
                  <a:gd name="T97" fmla="*/ 4 h 51"/>
                  <a:gd name="T98" fmla="*/ 66 w 72"/>
                  <a:gd name="T99" fmla="*/ 4 h 51"/>
                  <a:gd name="T100" fmla="*/ 70 w 72"/>
                  <a:gd name="T101" fmla="*/ 12 h 51"/>
                  <a:gd name="T102" fmla="*/ 72 w 72"/>
                  <a:gd name="T103" fmla="*/ 19 h 51"/>
                  <a:gd name="T104" fmla="*/ 72 w 72"/>
                  <a:gd name="T105" fmla="*/ 51 h 51"/>
                  <a:gd name="T106" fmla="*/ 64 w 72"/>
                  <a:gd name="T10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1">
                    <a:moveTo>
                      <a:pt x="64" y="51"/>
                    </a:moveTo>
                    <a:lnTo>
                      <a:pt x="64" y="19"/>
                    </a:lnTo>
                    <a:lnTo>
                      <a:pt x="64" y="19"/>
                    </a:lnTo>
                    <a:lnTo>
                      <a:pt x="64" y="13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7" y="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47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3"/>
                    </a:lnTo>
                    <a:lnTo>
                      <a:pt x="39" y="19"/>
                    </a:lnTo>
                    <a:lnTo>
                      <a:pt x="39" y="51"/>
                    </a:lnTo>
                    <a:lnTo>
                      <a:pt x="31" y="5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9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9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12"/>
                    </a:lnTo>
                    <a:lnTo>
                      <a:pt x="72" y="19"/>
                    </a:lnTo>
                    <a:lnTo>
                      <a:pt x="72" y="51"/>
                    </a:lnTo>
                    <a:lnTo>
                      <a:pt x="6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37"/>
              <p:cNvSpPr>
                <a:spLocks noEditPoints="1"/>
              </p:cNvSpPr>
              <p:nvPr/>
            </p:nvSpPr>
            <p:spPr bwMode="auto">
              <a:xfrm>
                <a:off x="3491" y="1980"/>
                <a:ext cx="52" cy="73"/>
              </a:xfrm>
              <a:custGeom>
                <a:avLst/>
                <a:gdLst>
                  <a:gd name="T0" fmla="*/ 50 w 52"/>
                  <a:gd name="T1" fmla="*/ 10 h 73"/>
                  <a:gd name="T2" fmla="*/ 50 w 52"/>
                  <a:gd name="T3" fmla="*/ 10 h 73"/>
                  <a:gd name="T4" fmla="*/ 52 w 52"/>
                  <a:gd name="T5" fmla="*/ 18 h 73"/>
                  <a:gd name="T6" fmla="*/ 52 w 52"/>
                  <a:gd name="T7" fmla="*/ 18 h 73"/>
                  <a:gd name="T8" fmla="*/ 50 w 52"/>
                  <a:gd name="T9" fmla="*/ 22 h 73"/>
                  <a:gd name="T10" fmla="*/ 49 w 52"/>
                  <a:gd name="T11" fmla="*/ 24 h 73"/>
                  <a:gd name="T12" fmla="*/ 47 w 52"/>
                  <a:gd name="T13" fmla="*/ 26 h 73"/>
                  <a:gd name="T14" fmla="*/ 43 w 52"/>
                  <a:gd name="T15" fmla="*/ 26 h 73"/>
                  <a:gd name="T16" fmla="*/ 43 w 52"/>
                  <a:gd name="T17" fmla="*/ 26 h 73"/>
                  <a:gd name="T18" fmla="*/ 43 w 52"/>
                  <a:gd name="T19" fmla="*/ 57 h 73"/>
                  <a:gd name="T20" fmla="*/ 43 w 52"/>
                  <a:gd name="T21" fmla="*/ 57 h 73"/>
                  <a:gd name="T22" fmla="*/ 43 w 52"/>
                  <a:gd name="T23" fmla="*/ 71 h 73"/>
                  <a:gd name="T24" fmla="*/ 35 w 52"/>
                  <a:gd name="T25" fmla="*/ 71 h 73"/>
                  <a:gd name="T26" fmla="*/ 33 w 52"/>
                  <a:gd name="T27" fmla="*/ 63 h 73"/>
                  <a:gd name="T28" fmla="*/ 33 w 52"/>
                  <a:gd name="T29" fmla="*/ 63 h 73"/>
                  <a:gd name="T30" fmla="*/ 33 w 52"/>
                  <a:gd name="T31" fmla="*/ 63 h 73"/>
                  <a:gd name="T32" fmla="*/ 27 w 52"/>
                  <a:gd name="T33" fmla="*/ 69 h 73"/>
                  <a:gd name="T34" fmla="*/ 23 w 52"/>
                  <a:gd name="T35" fmla="*/ 71 h 73"/>
                  <a:gd name="T36" fmla="*/ 17 w 52"/>
                  <a:gd name="T37" fmla="*/ 73 h 73"/>
                  <a:gd name="T38" fmla="*/ 17 w 52"/>
                  <a:gd name="T39" fmla="*/ 73 h 73"/>
                  <a:gd name="T40" fmla="*/ 11 w 52"/>
                  <a:gd name="T41" fmla="*/ 71 h 73"/>
                  <a:gd name="T42" fmla="*/ 6 w 52"/>
                  <a:gd name="T43" fmla="*/ 69 h 73"/>
                  <a:gd name="T44" fmla="*/ 2 w 52"/>
                  <a:gd name="T45" fmla="*/ 61 h 73"/>
                  <a:gd name="T46" fmla="*/ 0 w 52"/>
                  <a:gd name="T47" fmla="*/ 51 h 73"/>
                  <a:gd name="T48" fmla="*/ 0 w 52"/>
                  <a:gd name="T49" fmla="*/ 22 h 73"/>
                  <a:gd name="T50" fmla="*/ 9 w 52"/>
                  <a:gd name="T51" fmla="*/ 22 h 73"/>
                  <a:gd name="T52" fmla="*/ 9 w 52"/>
                  <a:gd name="T53" fmla="*/ 49 h 73"/>
                  <a:gd name="T54" fmla="*/ 9 w 52"/>
                  <a:gd name="T55" fmla="*/ 49 h 73"/>
                  <a:gd name="T56" fmla="*/ 9 w 52"/>
                  <a:gd name="T57" fmla="*/ 55 h 73"/>
                  <a:gd name="T58" fmla="*/ 11 w 52"/>
                  <a:gd name="T59" fmla="*/ 61 h 73"/>
                  <a:gd name="T60" fmla="*/ 15 w 52"/>
                  <a:gd name="T61" fmla="*/ 63 h 73"/>
                  <a:gd name="T62" fmla="*/ 19 w 52"/>
                  <a:gd name="T63" fmla="*/ 65 h 73"/>
                  <a:gd name="T64" fmla="*/ 19 w 52"/>
                  <a:gd name="T65" fmla="*/ 65 h 73"/>
                  <a:gd name="T66" fmla="*/ 23 w 52"/>
                  <a:gd name="T67" fmla="*/ 65 h 73"/>
                  <a:gd name="T68" fmla="*/ 27 w 52"/>
                  <a:gd name="T69" fmla="*/ 63 h 73"/>
                  <a:gd name="T70" fmla="*/ 31 w 52"/>
                  <a:gd name="T71" fmla="*/ 57 h 73"/>
                  <a:gd name="T72" fmla="*/ 31 w 52"/>
                  <a:gd name="T73" fmla="*/ 57 h 73"/>
                  <a:gd name="T74" fmla="*/ 33 w 52"/>
                  <a:gd name="T75" fmla="*/ 51 h 73"/>
                  <a:gd name="T76" fmla="*/ 33 w 52"/>
                  <a:gd name="T77" fmla="*/ 22 h 73"/>
                  <a:gd name="T78" fmla="*/ 41 w 52"/>
                  <a:gd name="T79" fmla="*/ 22 h 73"/>
                  <a:gd name="T80" fmla="*/ 41 w 52"/>
                  <a:gd name="T81" fmla="*/ 22 h 73"/>
                  <a:gd name="T82" fmla="*/ 43 w 52"/>
                  <a:gd name="T83" fmla="*/ 20 h 73"/>
                  <a:gd name="T84" fmla="*/ 45 w 52"/>
                  <a:gd name="T85" fmla="*/ 18 h 73"/>
                  <a:gd name="T86" fmla="*/ 45 w 52"/>
                  <a:gd name="T87" fmla="*/ 18 h 73"/>
                  <a:gd name="T88" fmla="*/ 43 w 52"/>
                  <a:gd name="T89" fmla="*/ 12 h 73"/>
                  <a:gd name="T90" fmla="*/ 50 w 52"/>
                  <a:gd name="T91" fmla="*/ 10 h 73"/>
                  <a:gd name="T92" fmla="*/ 17 w 52"/>
                  <a:gd name="T93" fmla="*/ 0 h 73"/>
                  <a:gd name="T94" fmla="*/ 27 w 52"/>
                  <a:gd name="T95" fmla="*/ 14 h 73"/>
                  <a:gd name="T96" fmla="*/ 19 w 52"/>
                  <a:gd name="T97" fmla="*/ 14 h 73"/>
                  <a:gd name="T98" fmla="*/ 8 w 52"/>
                  <a:gd name="T99" fmla="*/ 0 h 73"/>
                  <a:gd name="T100" fmla="*/ 17 w 52"/>
                  <a:gd name="T10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3">
                    <a:moveTo>
                      <a:pt x="50" y="10"/>
                    </a:moveTo>
                    <a:lnTo>
                      <a:pt x="50" y="1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71"/>
                    </a:lnTo>
                    <a:lnTo>
                      <a:pt x="35" y="71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33" y="63"/>
                    </a:lnTo>
                    <a:lnTo>
                      <a:pt x="27" y="69"/>
                    </a:lnTo>
                    <a:lnTo>
                      <a:pt x="23" y="7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1" y="71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5"/>
                    </a:lnTo>
                    <a:lnTo>
                      <a:pt x="11" y="61"/>
                    </a:lnTo>
                    <a:lnTo>
                      <a:pt x="15" y="6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3" y="65"/>
                    </a:lnTo>
                    <a:lnTo>
                      <a:pt x="27" y="63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1"/>
                    </a:lnTo>
                    <a:lnTo>
                      <a:pt x="33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2"/>
                    </a:lnTo>
                    <a:lnTo>
                      <a:pt x="50" y="10"/>
                    </a:lnTo>
                    <a:close/>
                    <a:moveTo>
                      <a:pt x="17" y="0"/>
                    </a:moveTo>
                    <a:lnTo>
                      <a:pt x="27" y="14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38"/>
              <p:cNvSpPr>
                <a:spLocks/>
              </p:cNvSpPr>
              <p:nvPr/>
            </p:nvSpPr>
            <p:spPr bwMode="auto">
              <a:xfrm>
                <a:off x="3549" y="2000"/>
                <a:ext cx="41" cy="51"/>
              </a:xfrm>
              <a:custGeom>
                <a:avLst/>
                <a:gdLst>
                  <a:gd name="T0" fmla="*/ 33 w 41"/>
                  <a:gd name="T1" fmla="*/ 51 h 51"/>
                  <a:gd name="T2" fmla="*/ 33 w 41"/>
                  <a:gd name="T3" fmla="*/ 19 h 51"/>
                  <a:gd name="T4" fmla="*/ 33 w 41"/>
                  <a:gd name="T5" fmla="*/ 19 h 51"/>
                  <a:gd name="T6" fmla="*/ 31 w 41"/>
                  <a:gd name="T7" fmla="*/ 13 h 51"/>
                  <a:gd name="T8" fmla="*/ 30 w 41"/>
                  <a:gd name="T9" fmla="*/ 10 h 51"/>
                  <a:gd name="T10" fmla="*/ 30 w 41"/>
                  <a:gd name="T11" fmla="*/ 10 h 51"/>
                  <a:gd name="T12" fmla="*/ 26 w 41"/>
                  <a:gd name="T13" fmla="*/ 8 h 51"/>
                  <a:gd name="T14" fmla="*/ 20 w 41"/>
                  <a:gd name="T15" fmla="*/ 6 h 51"/>
                  <a:gd name="T16" fmla="*/ 20 w 41"/>
                  <a:gd name="T17" fmla="*/ 6 h 51"/>
                  <a:gd name="T18" fmla="*/ 16 w 41"/>
                  <a:gd name="T19" fmla="*/ 8 h 51"/>
                  <a:gd name="T20" fmla="*/ 12 w 41"/>
                  <a:gd name="T21" fmla="*/ 10 h 51"/>
                  <a:gd name="T22" fmla="*/ 12 w 41"/>
                  <a:gd name="T23" fmla="*/ 10 h 51"/>
                  <a:gd name="T24" fmla="*/ 8 w 41"/>
                  <a:gd name="T25" fmla="*/ 13 h 51"/>
                  <a:gd name="T26" fmla="*/ 8 w 41"/>
                  <a:gd name="T27" fmla="*/ 19 h 51"/>
                  <a:gd name="T28" fmla="*/ 8 w 41"/>
                  <a:gd name="T29" fmla="*/ 51 h 51"/>
                  <a:gd name="T30" fmla="*/ 0 w 41"/>
                  <a:gd name="T31" fmla="*/ 51 h 51"/>
                  <a:gd name="T32" fmla="*/ 0 w 41"/>
                  <a:gd name="T33" fmla="*/ 0 h 51"/>
                  <a:gd name="T34" fmla="*/ 8 w 41"/>
                  <a:gd name="T35" fmla="*/ 0 h 51"/>
                  <a:gd name="T36" fmla="*/ 8 w 41"/>
                  <a:gd name="T37" fmla="*/ 6 h 51"/>
                  <a:gd name="T38" fmla="*/ 8 w 41"/>
                  <a:gd name="T39" fmla="*/ 6 h 51"/>
                  <a:gd name="T40" fmla="*/ 14 w 41"/>
                  <a:gd name="T41" fmla="*/ 2 h 51"/>
                  <a:gd name="T42" fmla="*/ 22 w 41"/>
                  <a:gd name="T43" fmla="*/ 0 h 51"/>
                  <a:gd name="T44" fmla="*/ 22 w 41"/>
                  <a:gd name="T45" fmla="*/ 0 h 51"/>
                  <a:gd name="T46" fmla="*/ 30 w 41"/>
                  <a:gd name="T47" fmla="*/ 2 h 51"/>
                  <a:gd name="T48" fmla="*/ 35 w 41"/>
                  <a:gd name="T49" fmla="*/ 4 h 51"/>
                  <a:gd name="T50" fmla="*/ 35 w 41"/>
                  <a:gd name="T51" fmla="*/ 4 h 51"/>
                  <a:gd name="T52" fmla="*/ 39 w 41"/>
                  <a:gd name="T53" fmla="*/ 12 h 51"/>
                  <a:gd name="T54" fmla="*/ 41 w 41"/>
                  <a:gd name="T55" fmla="*/ 19 h 51"/>
                  <a:gd name="T56" fmla="*/ 41 w 41"/>
                  <a:gd name="T57" fmla="*/ 51 h 51"/>
                  <a:gd name="T58" fmla="*/ 33 w 41"/>
                  <a:gd name="T5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1">
                    <a:moveTo>
                      <a:pt x="33" y="51"/>
                    </a:moveTo>
                    <a:lnTo>
                      <a:pt x="33" y="19"/>
                    </a:lnTo>
                    <a:lnTo>
                      <a:pt x="33" y="19"/>
                    </a:lnTo>
                    <a:lnTo>
                      <a:pt x="31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9" y="12"/>
                    </a:lnTo>
                    <a:lnTo>
                      <a:pt x="41" y="19"/>
                    </a:lnTo>
                    <a:lnTo>
                      <a:pt x="41" y="51"/>
                    </a:lnTo>
                    <a:lnTo>
                      <a:pt x="3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39"/>
              <p:cNvSpPr>
                <a:spLocks noEditPoints="1"/>
              </p:cNvSpPr>
              <p:nvPr/>
            </p:nvSpPr>
            <p:spPr bwMode="auto">
              <a:xfrm>
                <a:off x="3604" y="2000"/>
                <a:ext cx="41" cy="74"/>
              </a:xfrm>
              <a:custGeom>
                <a:avLst/>
                <a:gdLst>
                  <a:gd name="T0" fmla="*/ 35 w 41"/>
                  <a:gd name="T1" fmla="*/ 68 h 74"/>
                  <a:gd name="T2" fmla="*/ 19 w 41"/>
                  <a:gd name="T3" fmla="*/ 74 h 74"/>
                  <a:gd name="T4" fmla="*/ 10 w 41"/>
                  <a:gd name="T5" fmla="*/ 72 h 74"/>
                  <a:gd name="T6" fmla="*/ 2 w 41"/>
                  <a:gd name="T7" fmla="*/ 68 h 74"/>
                  <a:gd name="T8" fmla="*/ 8 w 41"/>
                  <a:gd name="T9" fmla="*/ 62 h 74"/>
                  <a:gd name="T10" fmla="*/ 14 w 41"/>
                  <a:gd name="T11" fmla="*/ 66 h 74"/>
                  <a:gd name="T12" fmla="*/ 19 w 41"/>
                  <a:gd name="T13" fmla="*/ 68 h 74"/>
                  <a:gd name="T14" fmla="*/ 29 w 41"/>
                  <a:gd name="T15" fmla="*/ 64 h 74"/>
                  <a:gd name="T16" fmla="*/ 33 w 41"/>
                  <a:gd name="T17" fmla="*/ 58 h 74"/>
                  <a:gd name="T18" fmla="*/ 33 w 41"/>
                  <a:gd name="T19" fmla="*/ 45 h 74"/>
                  <a:gd name="T20" fmla="*/ 27 w 41"/>
                  <a:gd name="T21" fmla="*/ 49 h 74"/>
                  <a:gd name="T22" fmla="*/ 19 w 41"/>
                  <a:gd name="T23" fmla="*/ 51 h 74"/>
                  <a:gd name="T24" fmla="*/ 12 w 41"/>
                  <a:gd name="T25" fmla="*/ 51 h 74"/>
                  <a:gd name="T26" fmla="*/ 8 w 41"/>
                  <a:gd name="T27" fmla="*/ 47 h 74"/>
                  <a:gd name="T28" fmla="*/ 4 w 41"/>
                  <a:gd name="T29" fmla="*/ 43 h 74"/>
                  <a:gd name="T30" fmla="*/ 2 w 41"/>
                  <a:gd name="T31" fmla="*/ 37 h 74"/>
                  <a:gd name="T32" fmla="*/ 0 w 41"/>
                  <a:gd name="T33" fmla="*/ 25 h 74"/>
                  <a:gd name="T34" fmla="*/ 2 w 41"/>
                  <a:gd name="T35" fmla="*/ 13 h 74"/>
                  <a:gd name="T36" fmla="*/ 8 w 41"/>
                  <a:gd name="T37" fmla="*/ 4 h 74"/>
                  <a:gd name="T38" fmla="*/ 12 w 41"/>
                  <a:gd name="T39" fmla="*/ 2 h 74"/>
                  <a:gd name="T40" fmla="*/ 19 w 41"/>
                  <a:gd name="T41" fmla="*/ 0 h 74"/>
                  <a:gd name="T42" fmla="*/ 27 w 41"/>
                  <a:gd name="T43" fmla="*/ 2 h 74"/>
                  <a:gd name="T44" fmla="*/ 33 w 41"/>
                  <a:gd name="T45" fmla="*/ 6 h 74"/>
                  <a:gd name="T46" fmla="*/ 41 w 41"/>
                  <a:gd name="T47" fmla="*/ 0 h 74"/>
                  <a:gd name="T48" fmla="*/ 41 w 41"/>
                  <a:gd name="T49" fmla="*/ 53 h 74"/>
                  <a:gd name="T50" fmla="*/ 35 w 41"/>
                  <a:gd name="T51" fmla="*/ 68 h 74"/>
                  <a:gd name="T52" fmla="*/ 33 w 41"/>
                  <a:gd name="T53" fmla="*/ 17 h 74"/>
                  <a:gd name="T54" fmla="*/ 31 w 41"/>
                  <a:gd name="T55" fmla="*/ 12 h 74"/>
                  <a:gd name="T56" fmla="*/ 27 w 41"/>
                  <a:gd name="T57" fmla="*/ 8 h 74"/>
                  <a:gd name="T58" fmla="*/ 21 w 41"/>
                  <a:gd name="T59" fmla="*/ 6 h 74"/>
                  <a:gd name="T60" fmla="*/ 14 w 41"/>
                  <a:gd name="T61" fmla="*/ 8 h 74"/>
                  <a:gd name="T62" fmla="*/ 10 w 41"/>
                  <a:gd name="T63" fmla="*/ 12 h 74"/>
                  <a:gd name="T64" fmla="*/ 8 w 41"/>
                  <a:gd name="T65" fmla="*/ 17 h 74"/>
                  <a:gd name="T66" fmla="*/ 8 w 41"/>
                  <a:gd name="T67" fmla="*/ 25 h 74"/>
                  <a:gd name="T68" fmla="*/ 8 w 41"/>
                  <a:gd name="T69" fmla="*/ 33 h 74"/>
                  <a:gd name="T70" fmla="*/ 10 w 41"/>
                  <a:gd name="T71" fmla="*/ 39 h 74"/>
                  <a:gd name="T72" fmla="*/ 14 w 41"/>
                  <a:gd name="T73" fmla="*/ 43 h 74"/>
                  <a:gd name="T74" fmla="*/ 21 w 41"/>
                  <a:gd name="T75" fmla="*/ 45 h 74"/>
                  <a:gd name="T76" fmla="*/ 27 w 41"/>
                  <a:gd name="T77" fmla="*/ 43 h 74"/>
                  <a:gd name="T78" fmla="*/ 31 w 41"/>
                  <a:gd name="T79" fmla="*/ 39 h 74"/>
                  <a:gd name="T80" fmla="*/ 33 w 41"/>
                  <a:gd name="T81" fmla="*/ 33 h 74"/>
                  <a:gd name="T82" fmla="*/ 33 w 41"/>
                  <a:gd name="T83" fmla="*/ 25 h 74"/>
                  <a:gd name="T84" fmla="*/ 33 w 41"/>
                  <a:gd name="T85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4">
                    <a:moveTo>
                      <a:pt x="35" y="68"/>
                    </a:moveTo>
                    <a:lnTo>
                      <a:pt x="35" y="68"/>
                    </a:lnTo>
                    <a:lnTo>
                      <a:pt x="29" y="72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8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5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33" y="53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3"/>
                    </a:lnTo>
                    <a:lnTo>
                      <a:pt x="41" y="53"/>
                    </a:lnTo>
                    <a:lnTo>
                      <a:pt x="39" y="62"/>
                    </a:lnTo>
                    <a:lnTo>
                      <a:pt x="35" y="68"/>
                    </a:lnTo>
                    <a:lnTo>
                      <a:pt x="35" y="68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40"/>
              <p:cNvSpPr>
                <a:spLocks noEditPoints="1"/>
              </p:cNvSpPr>
              <p:nvPr/>
            </p:nvSpPr>
            <p:spPr bwMode="auto">
              <a:xfrm>
                <a:off x="3635" y="527"/>
                <a:ext cx="466" cy="460"/>
              </a:xfrm>
              <a:custGeom>
                <a:avLst/>
                <a:gdLst>
                  <a:gd name="T0" fmla="*/ 41 w 466"/>
                  <a:gd name="T1" fmla="*/ 124 h 460"/>
                  <a:gd name="T2" fmla="*/ 113 w 466"/>
                  <a:gd name="T3" fmla="*/ 228 h 460"/>
                  <a:gd name="T4" fmla="*/ 129 w 466"/>
                  <a:gd name="T5" fmla="*/ 164 h 460"/>
                  <a:gd name="T6" fmla="*/ 139 w 466"/>
                  <a:gd name="T7" fmla="*/ 87 h 460"/>
                  <a:gd name="T8" fmla="*/ 12 w 466"/>
                  <a:gd name="T9" fmla="*/ 52 h 460"/>
                  <a:gd name="T10" fmla="*/ 176 w 466"/>
                  <a:gd name="T11" fmla="*/ 85 h 460"/>
                  <a:gd name="T12" fmla="*/ 170 w 466"/>
                  <a:gd name="T13" fmla="*/ 138 h 460"/>
                  <a:gd name="T14" fmla="*/ 150 w 466"/>
                  <a:gd name="T15" fmla="*/ 228 h 460"/>
                  <a:gd name="T16" fmla="*/ 137 w 466"/>
                  <a:gd name="T17" fmla="*/ 267 h 460"/>
                  <a:gd name="T18" fmla="*/ 168 w 466"/>
                  <a:gd name="T19" fmla="*/ 384 h 460"/>
                  <a:gd name="T20" fmla="*/ 119 w 466"/>
                  <a:gd name="T21" fmla="*/ 306 h 460"/>
                  <a:gd name="T22" fmla="*/ 102 w 466"/>
                  <a:gd name="T23" fmla="*/ 337 h 460"/>
                  <a:gd name="T24" fmla="*/ 53 w 466"/>
                  <a:gd name="T25" fmla="*/ 404 h 460"/>
                  <a:gd name="T26" fmla="*/ 24 w 466"/>
                  <a:gd name="T27" fmla="*/ 437 h 460"/>
                  <a:gd name="T28" fmla="*/ 0 w 466"/>
                  <a:gd name="T29" fmla="*/ 402 h 460"/>
                  <a:gd name="T30" fmla="*/ 57 w 466"/>
                  <a:gd name="T31" fmla="*/ 337 h 460"/>
                  <a:gd name="T32" fmla="*/ 96 w 466"/>
                  <a:gd name="T33" fmla="*/ 269 h 460"/>
                  <a:gd name="T34" fmla="*/ 55 w 466"/>
                  <a:gd name="T35" fmla="*/ 204 h 460"/>
                  <a:gd name="T36" fmla="*/ 41 w 466"/>
                  <a:gd name="T37" fmla="*/ 124 h 460"/>
                  <a:gd name="T38" fmla="*/ 326 w 466"/>
                  <a:gd name="T39" fmla="*/ 126 h 460"/>
                  <a:gd name="T40" fmla="*/ 324 w 466"/>
                  <a:gd name="T41" fmla="*/ 203 h 460"/>
                  <a:gd name="T42" fmla="*/ 334 w 466"/>
                  <a:gd name="T43" fmla="*/ 240 h 460"/>
                  <a:gd name="T44" fmla="*/ 359 w 466"/>
                  <a:gd name="T45" fmla="*/ 304 h 460"/>
                  <a:gd name="T46" fmla="*/ 396 w 466"/>
                  <a:gd name="T47" fmla="*/ 359 h 460"/>
                  <a:gd name="T48" fmla="*/ 441 w 466"/>
                  <a:gd name="T49" fmla="*/ 402 h 460"/>
                  <a:gd name="T50" fmla="*/ 466 w 466"/>
                  <a:gd name="T51" fmla="*/ 419 h 460"/>
                  <a:gd name="T52" fmla="*/ 435 w 466"/>
                  <a:gd name="T53" fmla="*/ 454 h 460"/>
                  <a:gd name="T54" fmla="*/ 414 w 466"/>
                  <a:gd name="T55" fmla="*/ 439 h 460"/>
                  <a:gd name="T56" fmla="*/ 377 w 466"/>
                  <a:gd name="T57" fmla="*/ 400 h 460"/>
                  <a:gd name="T58" fmla="*/ 345 w 466"/>
                  <a:gd name="T59" fmla="*/ 357 h 460"/>
                  <a:gd name="T60" fmla="*/ 322 w 466"/>
                  <a:gd name="T61" fmla="*/ 308 h 460"/>
                  <a:gd name="T62" fmla="*/ 312 w 466"/>
                  <a:gd name="T63" fmla="*/ 281 h 460"/>
                  <a:gd name="T64" fmla="*/ 295 w 466"/>
                  <a:gd name="T65" fmla="*/ 329 h 460"/>
                  <a:gd name="T66" fmla="*/ 264 w 466"/>
                  <a:gd name="T67" fmla="*/ 376 h 460"/>
                  <a:gd name="T68" fmla="*/ 221 w 466"/>
                  <a:gd name="T69" fmla="*/ 419 h 460"/>
                  <a:gd name="T70" fmla="*/ 162 w 466"/>
                  <a:gd name="T71" fmla="*/ 460 h 460"/>
                  <a:gd name="T72" fmla="*/ 150 w 466"/>
                  <a:gd name="T73" fmla="*/ 446 h 460"/>
                  <a:gd name="T74" fmla="*/ 137 w 466"/>
                  <a:gd name="T75" fmla="*/ 431 h 460"/>
                  <a:gd name="T76" fmla="*/ 180 w 466"/>
                  <a:gd name="T77" fmla="*/ 402 h 460"/>
                  <a:gd name="T78" fmla="*/ 213 w 466"/>
                  <a:gd name="T79" fmla="*/ 374 h 460"/>
                  <a:gd name="T80" fmla="*/ 240 w 466"/>
                  <a:gd name="T81" fmla="*/ 345 h 460"/>
                  <a:gd name="T82" fmla="*/ 260 w 466"/>
                  <a:gd name="T83" fmla="*/ 314 h 460"/>
                  <a:gd name="T84" fmla="*/ 267 w 466"/>
                  <a:gd name="T85" fmla="*/ 298 h 460"/>
                  <a:gd name="T86" fmla="*/ 279 w 466"/>
                  <a:gd name="T87" fmla="*/ 261 h 460"/>
                  <a:gd name="T88" fmla="*/ 287 w 466"/>
                  <a:gd name="T89" fmla="*/ 214 h 460"/>
                  <a:gd name="T90" fmla="*/ 291 w 466"/>
                  <a:gd name="T91" fmla="*/ 126 h 460"/>
                  <a:gd name="T92" fmla="*/ 178 w 466"/>
                  <a:gd name="T93" fmla="*/ 185 h 460"/>
                  <a:gd name="T94" fmla="*/ 197 w 466"/>
                  <a:gd name="T95" fmla="*/ 140 h 460"/>
                  <a:gd name="T96" fmla="*/ 228 w 466"/>
                  <a:gd name="T97" fmla="*/ 48 h 460"/>
                  <a:gd name="T98" fmla="*/ 277 w 466"/>
                  <a:gd name="T99" fmla="*/ 7 h 460"/>
                  <a:gd name="T100" fmla="*/ 260 w 466"/>
                  <a:gd name="T101" fmla="*/ 70 h 460"/>
                  <a:gd name="T102" fmla="*/ 457 w 466"/>
                  <a:gd name="T103" fmla="*/ 103 h 460"/>
                  <a:gd name="T104" fmla="*/ 431 w 466"/>
                  <a:gd name="T105" fmla="*/ 154 h 460"/>
                  <a:gd name="T106" fmla="*/ 410 w 466"/>
                  <a:gd name="T107" fmla="*/ 193 h 460"/>
                  <a:gd name="T108" fmla="*/ 375 w 466"/>
                  <a:gd name="T109" fmla="*/ 177 h 460"/>
                  <a:gd name="T110" fmla="*/ 396 w 466"/>
                  <a:gd name="T111" fmla="*/ 142 h 460"/>
                  <a:gd name="T112" fmla="*/ 250 w 466"/>
                  <a:gd name="T113" fmla="*/ 105 h 460"/>
                  <a:gd name="T114" fmla="*/ 232 w 466"/>
                  <a:gd name="T115" fmla="*/ 156 h 460"/>
                  <a:gd name="T116" fmla="*/ 213 w 466"/>
                  <a:gd name="T117" fmla="*/ 201 h 460"/>
                  <a:gd name="T118" fmla="*/ 178 w 466"/>
                  <a:gd name="T119" fmla="*/ 18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6" h="460">
                    <a:moveTo>
                      <a:pt x="41" y="124"/>
                    </a:moveTo>
                    <a:lnTo>
                      <a:pt x="41" y="124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1" y="197"/>
                    </a:lnTo>
                    <a:lnTo>
                      <a:pt x="129" y="164"/>
                    </a:lnTo>
                    <a:lnTo>
                      <a:pt x="135" y="126"/>
                    </a:lnTo>
                    <a:lnTo>
                      <a:pt x="139" y="87"/>
                    </a:lnTo>
                    <a:lnTo>
                      <a:pt x="12" y="87"/>
                    </a:lnTo>
                    <a:lnTo>
                      <a:pt x="12" y="52"/>
                    </a:lnTo>
                    <a:lnTo>
                      <a:pt x="176" y="52"/>
                    </a:lnTo>
                    <a:lnTo>
                      <a:pt x="176" y="85"/>
                    </a:lnTo>
                    <a:lnTo>
                      <a:pt x="176" y="85"/>
                    </a:lnTo>
                    <a:lnTo>
                      <a:pt x="170" y="138"/>
                    </a:lnTo>
                    <a:lnTo>
                      <a:pt x="160" y="185"/>
                    </a:lnTo>
                    <a:lnTo>
                      <a:pt x="150" y="228"/>
                    </a:lnTo>
                    <a:lnTo>
                      <a:pt x="137" y="267"/>
                    </a:lnTo>
                    <a:lnTo>
                      <a:pt x="137" y="267"/>
                    </a:lnTo>
                    <a:lnTo>
                      <a:pt x="199" y="363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19" y="306"/>
                    </a:lnTo>
                    <a:lnTo>
                      <a:pt x="119" y="306"/>
                    </a:lnTo>
                    <a:lnTo>
                      <a:pt x="102" y="337"/>
                    </a:lnTo>
                    <a:lnTo>
                      <a:pt x="78" y="370"/>
                    </a:lnTo>
                    <a:lnTo>
                      <a:pt x="53" y="404"/>
                    </a:lnTo>
                    <a:lnTo>
                      <a:pt x="24" y="437"/>
                    </a:lnTo>
                    <a:lnTo>
                      <a:pt x="24" y="437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29" y="370"/>
                    </a:lnTo>
                    <a:lnTo>
                      <a:pt x="57" y="337"/>
                    </a:lnTo>
                    <a:lnTo>
                      <a:pt x="78" y="304"/>
                    </a:lnTo>
                    <a:lnTo>
                      <a:pt x="96" y="269"/>
                    </a:lnTo>
                    <a:lnTo>
                      <a:pt x="96" y="269"/>
                    </a:lnTo>
                    <a:lnTo>
                      <a:pt x="55" y="204"/>
                    </a:lnTo>
                    <a:lnTo>
                      <a:pt x="14" y="144"/>
                    </a:lnTo>
                    <a:lnTo>
                      <a:pt x="41" y="124"/>
                    </a:lnTo>
                    <a:close/>
                    <a:moveTo>
                      <a:pt x="326" y="126"/>
                    </a:moveTo>
                    <a:lnTo>
                      <a:pt x="326" y="126"/>
                    </a:lnTo>
                    <a:lnTo>
                      <a:pt x="326" y="167"/>
                    </a:lnTo>
                    <a:lnTo>
                      <a:pt x="324" y="203"/>
                    </a:lnTo>
                    <a:lnTo>
                      <a:pt x="324" y="203"/>
                    </a:lnTo>
                    <a:lnTo>
                      <a:pt x="334" y="240"/>
                    </a:lnTo>
                    <a:lnTo>
                      <a:pt x="345" y="273"/>
                    </a:lnTo>
                    <a:lnTo>
                      <a:pt x="359" y="304"/>
                    </a:lnTo>
                    <a:lnTo>
                      <a:pt x="377" y="333"/>
                    </a:lnTo>
                    <a:lnTo>
                      <a:pt x="396" y="359"/>
                    </a:lnTo>
                    <a:lnTo>
                      <a:pt x="418" y="382"/>
                    </a:lnTo>
                    <a:lnTo>
                      <a:pt x="441" y="402"/>
                    </a:lnTo>
                    <a:lnTo>
                      <a:pt x="466" y="419"/>
                    </a:lnTo>
                    <a:lnTo>
                      <a:pt x="466" y="419"/>
                    </a:lnTo>
                    <a:lnTo>
                      <a:pt x="451" y="437"/>
                    </a:lnTo>
                    <a:lnTo>
                      <a:pt x="435" y="454"/>
                    </a:lnTo>
                    <a:lnTo>
                      <a:pt x="435" y="454"/>
                    </a:lnTo>
                    <a:lnTo>
                      <a:pt x="414" y="439"/>
                    </a:lnTo>
                    <a:lnTo>
                      <a:pt x="394" y="419"/>
                    </a:lnTo>
                    <a:lnTo>
                      <a:pt x="377" y="400"/>
                    </a:lnTo>
                    <a:lnTo>
                      <a:pt x="361" y="380"/>
                    </a:lnTo>
                    <a:lnTo>
                      <a:pt x="345" y="357"/>
                    </a:lnTo>
                    <a:lnTo>
                      <a:pt x="334" y="333"/>
                    </a:lnTo>
                    <a:lnTo>
                      <a:pt x="322" y="308"/>
                    </a:lnTo>
                    <a:lnTo>
                      <a:pt x="312" y="281"/>
                    </a:lnTo>
                    <a:lnTo>
                      <a:pt x="312" y="281"/>
                    </a:lnTo>
                    <a:lnTo>
                      <a:pt x="305" y="306"/>
                    </a:lnTo>
                    <a:lnTo>
                      <a:pt x="295" y="329"/>
                    </a:lnTo>
                    <a:lnTo>
                      <a:pt x="281" y="353"/>
                    </a:lnTo>
                    <a:lnTo>
                      <a:pt x="264" y="376"/>
                    </a:lnTo>
                    <a:lnTo>
                      <a:pt x="244" y="398"/>
                    </a:lnTo>
                    <a:lnTo>
                      <a:pt x="221" y="419"/>
                    </a:lnTo>
                    <a:lnTo>
                      <a:pt x="193" y="441"/>
                    </a:lnTo>
                    <a:lnTo>
                      <a:pt x="162" y="460"/>
                    </a:lnTo>
                    <a:lnTo>
                      <a:pt x="162" y="460"/>
                    </a:lnTo>
                    <a:lnTo>
                      <a:pt x="150" y="446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58" y="417"/>
                    </a:lnTo>
                    <a:lnTo>
                      <a:pt x="180" y="402"/>
                    </a:lnTo>
                    <a:lnTo>
                      <a:pt x="197" y="388"/>
                    </a:lnTo>
                    <a:lnTo>
                      <a:pt x="213" y="374"/>
                    </a:lnTo>
                    <a:lnTo>
                      <a:pt x="228" y="359"/>
                    </a:lnTo>
                    <a:lnTo>
                      <a:pt x="240" y="345"/>
                    </a:lnTo>
                    <a:lnTo>
                      <a:pt x="250" y="329"/>
                    </a:lnTo>
                    <a:lnTo>
                      <a:pt x="260" y="314"/>
                    </a:lnTo>
                    <a:lnTo>
                      <a:pt x="260" y="314"/>
                    </a:lnTo>
                    <a:lnTo>
                      <a:pt x="267" y="298"/>
                    </a:lnTo>
                    <a:lnTo>
                      <a:pt x="273" y="281"/>
                    </a:lnTo>
                    <a:lnTo>
                      <a:pt x="279" y="261"/>
                    </a:lnTo>
                    <a:lnTo>
                      <a:pt x="283" y="238"/>
                    </a:lnTo>
                    <a:lnTo>
                      <a:pt x="287" y="214"/>
                    </a:lnTo>
                    <a:lnTo>
                      <a:pt x="289" y="187"/>
                    </a:lnTo>
                    <a:lnTo>
                      <a:pt x="291" y="126"/>
                    </a:lnTo>
                    <a:lnTo>
                      <a:pt x="326" y="126"/>
                    </a:lnTo>
                    <a:close/>
                    <a:moveTo>
                      <a:pt x="178" y="185"/>
                    </a:moveTo>
                    <a:lnTo>
                      <a:pt x="178" y="185"/>
                    </a:lnTo>
                    <a:lnTo>
                      <a:pt x="197" y="140"/>
                    </a:lnTo>
                    <a:lnTo>
                      <a:pt x="215" y="95"/>
                    </a:lnTo>
                    <a:lnTo>
                      <a:pt x="228" y="48"/>
                    </a:lnTo>
                    <a:lnTo>
                      <a:pt x="240" y="0"/>
                    </a:lnTo>
                    <a:lnTo>
                      <a:pt x="277" y="7"/>
                    </a:lnTo>
                    <a:lnTo>
                      <a:pt x="277" y="7"/>
                    </a:lnTo>
                    <a:lnTo>
                      <a:pt x="260" y="70"/>
                    </a:lnTo>
                    <a:lnTo>
                      <a:pt x="457" y="70"/>
                    </a:lnTo>
                    <a:lnTo>
                      <a:pt x="457" y="103"/>
                    </a:lnTo>
                    <a:lnTo>
                      <a:pt x="457" y="103"/>
                    </a:lnTo>
                    <a:lnTo>
                      <a:pt x="431" y="154"/>
                    </a:lnTo>
                    <a:lnTo>
                      <a:pt x="410" y="193"/>
                    </a:lnTo>
                    <a:lnTo>
                      <a:pt x="410" y="193"/>
                    </a:lnTo>
                    <a:lnTo>
                      <a:pt x="394" y="185"/>
                    </a:lnTo>
                    <a:lnTo>
                      <a:pt x="375" y="177"/>
                    </a:lnTo>
                    <a:lnTo>
                      <a:pt x="375" y="177"/>
                    </a:lnTo>
                    <a:lnTo>
                      <a:pt x="396" y="142"/>
                    </a:lnTo>
                    <a:lnTo>
                      <a:pt x="41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32" y="156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195" y="193"/>
                    </a:lnTo>
                    <a:lnTo>
                      <a:pt x="178" y="185"/>
                    </a:lnTo>
                    <a:lnTo>
                      <a:pt x="178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41"/>
              <p:cNvSpPr>
                <a:spLocks noEditPoints="1"/>
              </p:cNvSpPr>
              <p:nvPr/>
            </p:nvSpPr>
            <p:spPr bwMode="auto">
              <a:xfrm>
                <a:off x="4113" y="531"/>
                <a:ext cx="465" cy="450"/>
              </a:xfrm>
              <a:custGeom>
                <a:avLst/>
                <a:gdLst>
                  <a:gd name="T0" fmla="*/ 307 w 465"/>
                  <a:gd name="T1" fmla="*/ 409 h 450"/>
                  <a:gd name="T2" fmla="*/ 465 w 465"/>
                  <a:gd name="T3" fmla="*/ 405 h 450"/>
                  <a:gd name="T4" fmla="*/ 297 w 465"/>
                  <a:gd name="T5" fmla="*/ 442 h 450"/>
                  <a:gd name="T6" fmla="*/ 189 w 465"/>
                  <a:gd name="T7" fmla="*/ 440 h 450"/>
                  <a:gd name="T8" fmla="*/ 152 w 465"/>
                  <a:gd name="T9" fmla="*/ 439 h 450"/>
                  <a:gd name="T10" fmla="*/ 119 w 465"/>
                  <a:gd name="T11" fmla="*/ 427 h 450"/>
                  <a:gd name="T12" fmla="*/ 94 w 465"/>
                  <a:gd name="T13" fmla="*/ 411 h 450"/>
                  <a:gd name="T14" fmla="*/ 74 w 465"/>
                  <a:gd name="T15" fmla="*/ 388 h 450"/>
                  <a:gd name="T16" fmla="*/ 51 w 465"/>
                  <a:gd name="T17" fmla="*/ 411 h 450"/>
                  <a:gd name="T18" fmla="*/ 0 w 465"/>
                  <a:gd name="T19" fmla="*/ 411 h 450"/>
                  <a:gd name="T20" fmla="*/ 61 w 465"/>
                  <a:gd name="T21" fmla="*/ 355 h 450"/>
                  <a:gd name="T22" fmla="*/ 4 w 465"/>
                  <a:gd name="T23" fmla="*/ 197 h 450"/>
                  <a:gd name="T24" fmla="*/ 96 w 465"/>
                  <a:gd name="T25" fmla="*/ 161 h 450"/>
                  <a:gd name="T26" fmla="*/ 96 w 465"/>
                  <a:gd name="T27" fmla="*/ 360 h 450"/>
                  <a:gd name="T28" fmla="*/ 113 w 465"/>
                  <a:gd name="T29" fmla="*/ 382 h 450"/>
                  <a:gd name="T30" fmla="*/ 135 w 465"/>
                  <a:gd name="T31" fmla="*/ 396 h 450"/>
                  <a:gd name="T32" fmla="*/ 162 w 465"/>
                  <a:gd name="T33" fmla="*/ 405 h 450"/>
                  <a:gd name="T34" fmla="*/ 195 w 465"/>
                  <a:gd name="T35" fmla="*/ 407 h 450"/>
                  <a:gd name="T36" fmla="*/ 47 w 465"/>
                  <a:gd name="T37" fmla="*/ 1 h 450"/>
                  <a:gd name="T38" fmla="*/ 84 w 465"/>
                  <a:gd name="T39" fmla="*/ 46 h 450"/>
                  <a:gd name="T40" fmla="*/ 82 w 465"/>
                  <a:gd name="T41" fmla="*/ 113 h 450"/>
                  <a:gd name="T42" fmla="*/ 47 w 465"/>
                  <a:gd name="T43" fmla="*/ 60 h 450"/>
                  <a:gd name="T44" fmla="*/ 47 w 465"/>
                  <a:gd name="T45" fmla="*/ 1 h 450"/>
                  <a:gd name="T46" fmla="*/ 266 w 465"/>
                  <a:gd name="T47" fmla="*/ 253 h 450"/>
                  <a:gd name="T48" fmla="*/ 267 w 465"/>
                  <a:gd name="T49" fmla="*/ 290 h 450"/>
                  <a:gd name="T50" fmla="*/ 187 w 465"/>
                  <a:gd name="T51" fmla="*/ 331 h 450"/>
                  <a:gd name="T52" fmla="*/ 176 w 465"/>
                  <a:gd name="T53" fmla="*/ 339 h 450"/>
                  <a:gd name="T54" fmla="*/ 143 w 465"/>
                  <a:gd name="T55" fmla="*/ 318 h 450"/>
                  <a:gd name="T56" fmla="*/ 148 w 465"/>
                  <a:gd name="T57" fmla="*/ 310 h 450"/>
                  <a:gd name="T58" fmla="*/ 154 w 465"/>
                  <a:gd name="T59" fmla="*/ 292 h 450"/>
                  <a:gd name="T60" fmla="*/ 156 w 465"/>
                  <a:gd name="T61" fmla="*/ 31 h 450"/>
                  <a:gd name="T62" fmla="*/ 215 w 465"/>
                  <a:gd name="T63" fmla="*/ 17 h 450"/>
                  <a:gd name="T64" fmla="*/ 287 w 465"/>
                  <a:gd name="T65" fmla="*/ 33 h 450"/>
                  <a:gd name="T66" fmla="*/ 242 w 465"/>
                  <a:gd name="T67" fmla="*/ 46 h 450"/>
                  <a:gd name="T68" fmla="*/ 191 w 465"/>
                  <a:gd name="T69" fmla="*/ 288 h 450"/>
                  <a:gd name="T70" fmla="*/ 266 w 465"/>
                  <a:gd name="T71" fmla="*/ 253 h 450"/>
                  <a:gd name="T72" fmla="*/ 285 w 465"/>
                  <a:gd name="T73" fmla="*/ 40 h 450"/>
                  <a:gd name="T74" fmla="*/ 441 w 465"/>
                  <a:gd name="T75" fmla="*/ 271 h 450"/>
                  <a:gd name="T76" fmla="*/ 441 w 465"/>
                  <a:gd name="T77" fmla="*/ 284 h 450"/>
                  <a:gd name="T78" fmla="*/ 435 w 465"/>
                  <a:gd name="T79" fmla="*/ 308 h 450"/>
                  <a:gd name="T80" fmla="*/ 422 w 465"/>
                  <a:gd name="T81" fmla="*/ 321 h 450"/>
                  <a:gd name="T82" fmla="*/ 402 w 465"/>
                  <a:gd name="T83" fmla="*/ 329 h 450"/>
                  <a:gd name="T84" fmla="*/ 390 w 465"/>
                  <a:gd name="T85" fmla="*/ 331 h 450"/>
                  <a:gd name="T86" fmla="*/ 336 w 465"/>
                  <a:gd name="T87" fmla="*/ 331 h 450"/>
                  <a:gd name="T88" fmla="*/ 330 w 465"/>
                  <a:gd name="T89" fmla="*/ 292 h 450"/>
                  <a:gd name="T90" fmla="*/ 357 w 465"/>
                  <a:gd name="T91" fmla="*/ 296 h 450"/>
                  <a:gd name="T92" fmla="*/ 379 w 465"/>
                  <a:gd name="T93" fmla="*/ 296 h 450"/>
                  <a:gd name="T94" fmla="*/ 396 w 465"/>
                  <a:gd name="T95" fmla="*/ 292 h 450"/>
                  <a:gd name="T96" fmla="*/ 402 w 465"/>
                  <a:gd name="T97" fmla="*/ 284 h 450"/>
                  <a:gd name="T98" fmla="*/ 406 w 465"/>
                  <a:gd name="T99" fmla="*/ 263 h 450"/>
                  <a:gd name="T100" fmla="*/ 320 w 465"/>
                  <a:gd name="T101" fmla="*/ 74 h 450"/>
                  <a:gd name="T102" fmla="*/ 285 w 465"/>
                  <a:gd name="T103" fmla="*/ 392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5" h="450">
                    <a:moveTo>
                      <a:pt x="195" y="407"/>
                    </a:moveTo>
                    <a:lnTo>
                      <a:pt x="307" y="409"/>
                    </a:lnTo>
                    <a:lnTo>
                      <a:pt x="465" y="405"/>
                    </a:lnTo>
                    <a:lnTo>
                      <a:pt x="465" y="405"/>
                    </a:lnTo>
                    <a:lnTo>
                      <a:pt x="453" y="442"/>
                    </a:lnTo>
                    <a:lnTo>
                      <a:pt x="297" y="442"/>
                    </a:lnTo>
                    <a:lnTo>
                      <a:pt x="189" y="440"/>
                    </a:lnTo>
                    <a:lnTo>
                      <a:pt x="189" y="440"/>
                    </a:lnTo>
                    <a:lnTo>
                      <a:pt x="170" y="440"/>
                    </a:lnTo>
                    <a:lnTo>
                      <a:pt x="152" y="439"/>
                    </a:lnTo>
                    <a:lnTo>
                      <a:pt x="135" y="433"/>
                    </a:lnTo>
                    <a:lnTo>
                      <a:pt x="119" y="427"/>
                    </a:lnTo>
                    <a:lnTo>
                      <a:pt x="106" y="419"/>
                    </a:lnTo>
                    <a:lnTo>
                      <a:pt x="94" y="411"/>
                    </a:lnTo>
                    <a:lnTo>
                      <a:pt x="84" y="400"/>
                    </a:lnTo>
                    <a:lnTo>
                      <a:pt x="74" y="388"/>
                    </a:lnTo>
                    <a:lnTo>
                      <a:pt x="74" y="388"/>
                    </a:lnTo>
                    <a:lnTo>
                      <a:pt x="51" y="411"/>
                    </a:lnTo>
                    <a:lnTo>
                      <a:pt x="20" y="450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61" y="355"/>
                    </a:lnTo>
                    <a:lnTo>
                      <a:pt x="61" y="197"/>
                    </a:lnTo>
                    <a:lnTo>
                      <a:pt x="4" y="197"/>
                    </a:lnTo>
                    <a:lnTo>
                      <a:pt x="4" y="161"/>
                    </a:lnTo>
                    <a:lnTo>
                      <a:pt x="96" y="161"/>
                    </a:lnTo>
                    <a:lnTo>
                      <a:pt x="96" y="360"/>
                    </a:lnTo>
                    <a:lnTo>
                      <a:pt x="96" y="360"/>
                    </a:lnTo>
                    <a:lnTo>
                      <a:pt x="104" y="372"/>
                    </a:lnTo>
                    <a:lnTo>
                      <a:pt x="113" y="382"/>
                    </a:lnTo>
                    <a:lnTo>
                      <a:pt x="123" y="390"/>
                    </a:lnTo>
                    <a:lnTo>
                      <a:pt x="135" y="396"/>
                    </a:lnTo>
                    <a:lnTo>
                      <a:pt x="148" y="401"/>
                    </a:lnTo>
                    <a:lnTo>
                      <a:pt x="162" y="405"/>
                    </a:lnTo>
                    <a:lnTo>
                      <a:pt x="178" y="407"/>
                    </a:lnTo>
                    <a:lnTo>
                      <a:pt x="195" y="407"/>
                    </a:lnTo>
                    <a:lnTo>
                      <a:pt x="195" y="407"/>
                    </a:lnTo>
                    <a:close/>
                    <a:moveTo>
                      <a:pt x="47" y="1"/>
                    </a:moveTo>
                    <a:lnTo>
                      <a:pt x="47" y="1"/>
                    </a:lnTo>
                    <a:lnTo>
                      <a:pt x="84" y="46"/>
                    </a:lnTo>
                    <a:lnTo>
                      <a:pt x="117" y="91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47" y="60"/>
                    </a:lnTo>
                    <a:lnTo>
                      <a:pt x="18" y="23"/>
                    </a:lnTo>
                    <a:lnTo>
                      <a:pt x="47" y="1"/>
                    </a:lnTo>
                    <a:close/>
                    <a:moveTo>
                      <a:pt x="266" y="253"/>
                    </a:moveTo>
                    <a:lnTo>
                      <a:pt x="266" y="253"/>
                    </a:lnTo>
                    <a:lnTo>
                      <a:pt x="267" y="290"/>
                    </a:lnTo>
                    <a:lnTo>
                      <a:pt x="267" y="290"/>
                    </a:lnTo>
                    <a:lnTo>
                      <a:pt x="225" y="312"/>
                    </a:lnTo>
                    <a:lnTo>
                      <a:pt x="187" y="331"/>
                    </a:lnTo>
                    <a:lnTo>
                      <a:pt x="187" y="331"/>
                    </a:lnTo>
                    <a:lnTo>
                      <a:pt x="176" y="339"/>
                    </a:lnTo>
                    <a:lnTo>
                      <a:pt x="164" y="349"/>
                    </a:lnTo>
                    <a:lnTo>
                      <a:pt x="143" y="318"/>
                    </a:lnTo>
                    <a:lnTo>
                      <a:pt x="143" y="318"/>
                    </a:lnTo>
                    <a:lnTo>
                      <a:pt x="148" y="310"/>
                    </a:lnTo>
                    <a:lnTo>
                      <a:pt x="152" y="302"/>
                    </a:lnTo>
                    <a:lnTo>
                      <a:pt x="154" y="292"/>
                    </a:lnTo>
                    <a:lnTo>
                      <a:pt x="156" y="280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215" y="17"/>
                    </a:lnTo>
                    <a:lnTo>
                      <a:pt x="273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6"/>
                    </a:lnTo>
                    <a:lnTo>
                      <a:pt x="191" y="58"/>
                    </a:lnTo>
                    <a:lnTo>
                      <a:pt x="191" y="288"/>
                    </a:lnTo>
                    <a:lnTo>
                      <a:pt x="191" y="288"/>
                    </a:lnTo>
                    <a:lnTo>
                      <a:pt x="266" y="253"/>
                    </a:lnTo>
                    <a:lnTo>
                      <a:pt x="266" y="253"/>
                    </a:lnTo>
                    <a:close/>
                    <a:moveTo>
                      <a:pt x="285" y="40"/>
                    </a:moveTo>
                    <a:lnTo>
                      <a:pt x="441" y="40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84"/>
                    </a:lnTo>
                    <a:lnTo>
                      <a:pt x="439" y="298"/>
                    </a:lnTo>
                    <a:lnTo>
                      <a:pt x="435" y="308"/>
                    </a:lnTo>
                    <a:lnTo>
                      <a:pt x="429" y="316"/>
                    </a:lnTo>
                    <a:lnTo>
                      <a:pt x="422" y="321"/>
                    </a:lnTo>
                    <a:lnTo>
                      <a:pt x="414" y="327"/>
                    </a:lnTo>
                    <a:lnTo>
                      <a:pt x="402" y="329"/>
                    </a:lnTo>
                    <a:lnTo>
                      <a:pt x="390" y="331"/>
                    </a:lnTo>
                    <a:lnTo>
                      <a:pt x="390" y="331"/>
                    </a:lnTo>
                    <a:lnTo>
                      <a:pt x="336" y="331"/>
                    </a:lnTo>
                    <a:lnTo>
                      <a:pt x="336" y="331"/>
                    </a:lnTo>
                    <a:lnTo>
                      <a:pt x="334" y="312"/>
                    </a:lnTo>
                    <a:lnTo>
                      <a:pt x="330" y="292"/>
                    </a:lnTo>
                    <a:lnTo>
                      <a:pt x="330" y="292"/>
                    </a:lnTo>
                    <a:lnTo>
                      <a:pt x="357" y="296"/>
                    </a:lnTo>
                    <a:lnTo>
                      <a:pt x="379" y="296"/>
                    </a:lnTo>
                    <a:lnTo>
                      <a:pt x="379" y="296"/>
                    </a:lnTo>
                    <a:lnTo>
                      <a:pt x="390" y="294"/>
                    </a:lnTo>
                    <a:lnTo>
                      <a:pt x="396" y="292"/>
                    </a:lnTo>
                    <a:lnTo>
                      <a:pt x="400" y="288"/>
                    </a:lnTo>
                    <a:lnTo>
                      <a:pt x="402" y="284"/>
                    </a:lnTo>
                    <a:lnTo>
                      <a:pt x="404" y="279"/>
                    </a:lnTo>
                    <a:lnTo>
                      <a:pt x="406" y="263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2"/>
                    </a:lnTo>
                    <a:lnTo>
                      <a:pt x="285" y="392"/>
                    </a:lnTo>
                    <a:lnTo>
                      <a:pt x="28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42"/>
              <p:cNvSpPr>
                <a:spLocks noEditPoints="1"/>
              </p:cNvSpPr>
              <p:nvPr/>
            </p:nvSpPr>
            <p:spPr bwMode="auto">
              <a:xfrm>
                <a:off x="3005" y="1005"/>
                <a:ext cx="142" cy="207"/>
              </a:xfrm>
              <a:custGeom>
                <a:avLst/>
                <a:gdLst>
                  <a:gd name="T0" fmla="*/ 125 w 142"/>
                  <a:gd name="T1" fmla="*/ 191 h 207"/>
                  <a:gd name="T2" fmla="*/ 105 w 142"/>
                  <a:gd name="T3" fmla="*/ 203 h 207"/>
                  <a:gd name="T4" fmla="*/ 80 w 142"/>
                  <a:gd name="T5" fmla="*/ 207 h 207"/>
                  <a:gd name="T6" fmla="*/ 0 w 142"/>
                  <a:gd name="T7" fmla="*/ 0 h 207"/>
                  <a:gd name="T8" fmla="*/ 78 w 142"/>
                  <a:gd name="T9" fmla="*/ 0 h 207"/>
                  <a:gd name="T10" fmla="*/ 103 w 142"/>
                  <a:gd name="T11" fmla="*/ 4 h 207"/>
                  <a:gd name="T12" fmla="*/ 121 w 142"/>
                  <a:gd name="T13" fmla="*/ 15 h 207"/>
                  <a:gd name="T14" fmla="*/ 129 w 142"/>
                  <a:gd name="T15" fmla="*/ 23 h 207"/>
                  <a:gd name="T16" fmla="*/ 138 w 142"/>
                  <a:gd name="T17" fmla="*/ 43 h 207"/>
                  <a:gd name="T18" fmla="*/ 138 w 142"/>
                  <a:gd name="T19" fmla="*/ 54 h 207"/>
                  <a:gd name="T20" fmla="*/ 131 w 142"/>
                  <a:gd name="T21" fmla="*/ 84 h 207"/>
                  <a:gd name="T22" fmla="*/ 121 w 142"/>
                  <a:gd name="T23" fmla="*/ 93 h 207"/>
                  <a:gd name="T24" fmla="*/ 109 w 142"/>
                  <a:gd name="T25" fmla="*/ 99 h 207"/>
                  <a:gd name="T26" fmla="*/ 127 w 142"/>
                  <a:gd name="T27" fmla="*/ 113 h 207"/>
                  <a:gd name="T28" fmla="*/ 133 w 142"/>
                  <a:gd name="T29" fmla="*/ 119 h 207"/>
                  <a:gd name="T30" fmla="*/ 140 w 142"/>
                  <a:gd name="T31" fmla="*/ 132 h 207"/>
                  <a:gd name="T32" fmla="*/ 142 w 142"/>
                  <a:gd name="T33" fmla="*/ 148 h 207"/>
                  <a:gd name="T34" fmla="*/ 140 w 142"/>
                  <a:gd name="T35" fmla="*/ 162 h 207"/>
                  <a:gd name="T36" fmla="*/ 133 w 142"/>
                  <a:gd name="T37" fmla="*/ 183 h 207"/>
                  <a:gd name="T38" fmla="*/ 125 w 142"/>
                  <a:gd name="T39" fmla="*/ 191 h 207"/>
                  <a:gd name="T40" fmla="*/ 105 w 142"/>
                  <a:gd name="T41" fmla="*/ 29 h 207"/>
                  <a:gd name="T42" fmla="*/ 94 w 142"/>
                  <a:gd name="T43" fmla="*/ 21 h 207"/>
                  <a:gd name="T44" fmla="*/ 76 w 142"/>
                  <a:gd name="T45" fmla="*/ 19 h 207"/>
                  <a:gd name="T46" fmla="*/ 23 w 142"/>
                  <a:gd name="T47" fmla="*/ 91 h 207"/>
                  <a:gd name="T48" fmla="*/ 76 w 142"/>
                  <a:gd name="T49" fmla="*/ 91 h 207"/>
                  <a:gd name="T50" fmla="*/ 94 w 142"/>
                  <a:gd name="T51" fmla="*/ 89 h 207"/>
                  <a:gd name="T52" fmla="*/ 105 w 142"/>
                  <a:gd name="T53" fmla="*/ 82 h 207"/>
                  <a:gd name="T54" fmla="*/ 111 w 142"/>
                  <a:gd name="T55" fmla="*/ 78 h 207"/>
                  <a:gd name="T56" fmla="*/ 115 w 142"/>
                  <a:gd name="T57" fmla="*/ 64 h 207"/>
                  <a:gd name="T58" fmla="*/ 117 w 142"/>
                  <a:gd name="T59" fmla="*/ 56 h 207"/>
                  <a:gd name="T60" fmla="*/ 113 w 142"/>
                  <a:gd name="T61" fmla="*/ 41 h 207"/>
                  <a:gd name="T62" fmla="*/ 105 w 142"/>
                  <a:gd name="T63" fmla="*/ 29 h 207"/>
                  <a:gd name="T64" fmla="*/ 109 w 142"/>
                  <a:gd name="T65" fmla="*/ 121 h 207"/>
                  <a:gd name="T66" fmla="*/ 103 w 142"/>
                  <a:gd name="T67" fmla="*/ 117 h 207"/>
                  <a:gd name="T68" fmla="*/ 88 w 142"/>
                  <a:gd name="T69" fmla="*/ 111 h 207"/>
                  <a:gd name="T70" fmla="*/ 23 w 142"/>
                  <a:gd name="T71" fmla="*/ 111 h 207"/>
                  <a:gd name="T72" fmla="*/ 78 w 142"/>
                  <a:gd name="T73" fmla="*/ 187 h 207"/>
                  <a:gd name="T74" fmla="*/ 88 w 142"/>
                  <a:gd name="T75" fmla="*/ 185 h 207"/>
                  <a:gd name="T76" fmla="*/ 103 w 142"/>
                  <a:gd name="T77" fmla="*/ 181 h 207"/>
                  <a:gd name="T78" fmla="*/ 109 w 142"/>
                  <a:gd name="T79" fmla="*/ 175 h 207"/>
                  <a:gd name="T80" fmla="*/ 117 w 142"/>
                  <a:gd name="T81" fmla="*/ 164 h 207"/>
                  <a:gd name="T82" fmla="*/ 119 w 142"/>
                  <a:gd name="T83" fmla="*/ 148 h 207"/>
                  <a:gd name="T84" fmla="*/ 119 w 142"/>
                  <a:gd name="T85" fmla="*/ 140 h 207"/>
                  <a:gd name="T86" fmla="*/ 113 w 142"/>
                  <a:gd name="T87" fmla="*/ 127 h 207"/>
                  <a:gd name="T88" fmla="*/ 109 w 142"/>
                  <a:gd name="T89" fmla="*/ 1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207">
                    <a:moveTo>
                      <a:pt x="125" y="191"/>
                    </a:moveTo>
                    <a:lnTo>
                      <a:pt x="125" y="191"/>
                    </a:lnTo>
                    <a:lnTo>
                      <a:pt x="117" y="197"/>
                    </a:lnTo>
                    <a:lnTo>
                      <a:pt x="105" y="203"/>
                    </a:lnTo>
                    <a:lnTo>
                      <a:pt x="94" y="205"/>
                    </a:lnTo>
                    <a:lnTo>
                      <a:pt x="80" y="207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3" y="4"/>
                    </a:lnTo>
                    <a:lnTo>
                      <a:pt x="113" y="9"/>
                    </a:lnTo>
                    <a:lnTo>
                      <a:pt x="121" y="15"/>
                    </a:lnTo>
                    <a:lnTo>
                      <a:pt x="121" y="15"/>
                    </a:lnTo>
                    <a:lnTo>
                      <a:pt x="129" y="23"/>
                    </a:lnTo>
                    <a:lnTo>
                      <a:pt x="135" y="33"/>
                    </a:lnTo>
                    <a:lnTo>
                      <a:pt x="138" y="43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6" y="70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1" y="93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23" y="107"/>
                    </a:lnTo>
                    <a:lnTo>
                      <a:pt x="127" y="113"/>
                    </a:lnTo>
                    <a:lnTo>
                      <a:pt x="133" y="119"/>
                    </a:lnTo>
                    <a:lnTo>
                      <a:pt x="133" y="119"/>
                    </a:lnTo>
                    <a:lnTo>
                      <a:pt x="136" y="125"/>
                    </a:lnTo>
                    <a:lnTo>
                      <a:pt x="140" y="132"/>
                    </a:lnTo>
                    <a:lnTo>
                      <a:pt x="140" y="140"/>
                    </a:lnTo>
                    <a:lnTo>
                      <a:pt x="142" y="148"/>
                    </a:lnTo>
                    <a:lnTo>
                      <a:pt x="142" y="148"/>
                    </a:lnTo>
                    <a:lnTo>
                      <a:pt x="140" y="162"/>
                    </a:lnTo>
                    <a:lnTo>
                      <a:pt x="138" y="173"/>
                    </a:lnTo>
                    <a:lnTo>
                      <a:pt x="133" y="183"/>
                    </a:lnTo>
                    <a:lnTo>
                      <a:pt x="125" y="191"/>
                    </a:lnTo>
                    <a:lnTo>
                      <a:pt x="125" y="191"/>
                    </a:lnTo>
                    <a:close/>
                    <a:moveTo>
                      <a:pt x="105" y="29"/>
                    </a:moveTo>
                    <a:lnTo>
                      <a:pt x="105" y="29"/>
                    </a:lnTo>
                    <a:lnTo>
                      <a:pt x="99" y="25"/>
                    </a:lnTo>
                    <a:lnTo>
                      <a:pt x="94" y="21"/>
                    </a:lnTo>
                    <a:lnTo>
                      <a:pt x="86" y="21"/>
                    </a:lnTo>
                    <a:lnTo>
                      <a:pt x="76" y="19"/>
                    </a:lnTo>
                    <a:lnTo>
                      <a:pt x="23" y="19"/>
                    </a:lnTo>
                    <a:lnTo>
                      <a:pt x="23" y="91"/>
                    </a:lnTo>
                    <a:lnTo>
                      <a:pt x="76" y="91"/>
                    </a:lnTo>
                    <a:lnTo>
                      <a:pt x="76" y="91"/>
                    </a:lnTo>
                    <a:lnTo>
                      <a:pt x="86" y="91"/>
                    </a:lnTo>
                    <a:lnTo>
                      <a:pt x="94" y="89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1" y="78"/>
                    </a:lnTo>
                    <a:lnTo>
                      <a:pt x="113" y="70"/>
                    </a:lnTo>
                    <a:lnTo>
                      <a:pt x="115" y="64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5" y="47"/>
                    </a:lnTo>
                    <a:lnTo>
                      <a:pt x="113" y="41"/>
                    </a:lnTo>
                    <a:lnTo>
                      <a:pt x="111" y="33"/>
                    </a:lnTo>
                    <a:lnTo>
                      <a:pt x="105" y="29"/>
                    </a:lnTo>
                    <a:lnTo>
                      <a:pt x="105" y="29"/>
                    </a:lnTo>
                    <a:close/>
                    <a:moveTo>
                      <a:pt x="109" y="121"/>
                    </a:moveTo>
                    <a:lnTo>
                      <a:pt x="109" y="121"/>
                    </a:lnTo>
                    <a:lnTo>
                      <a:pt x="103" y="117"/>
                    </a:lnTo>
                    <a:lnTo>
                      <a:pt x="95" y="113"/>
                    </a:lnTo>
                    <a:lnTo>
                      <a:pt x="88" y="111"/>
                    </a:lnTo>
                    <a:lnTo>
                      <a:pt x="78" y="111"/>
                    </a:lnTo>
                    <a:lnTo>
                      <a:pt x="23" y="111"/>
                    </a:lnTo>
                    <a:lnTo>
                      <a:pt x="23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8" y="185"/>
                    </a:lnTo>
                    <a:lnTo>
                      <a:pt x="95" y="183"/>
                    </a:lnTo>
                    <a:lnTo>
                      <a:pt x="103" y="181"/>
                    </a:lnTo>
                    <a:lnTo>
                      <a:pt x="109" y="175"/>
                    </a:lnTo>
                    <a:lnTo>
                      <a:pt x="109" y="175"/>
                    </a:lnTo>
                    <a:lnTo>
                      <a:pt x="113" y="169"/>
                    </a:lnTo>
                    <a:lnTo>
                      <a:pt x="117" y="164"/>
                    </a:lnTo>
                    <a:lnTo>
                      <a:pt x="119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0"/>
                    </a:lnTo>
                    <a:lnTo>
                      <a:pt x="117" y="132"/>
                    </a:lnTo>
                    <a:lnTo>
                      <a:pt x="113" y="127"/>
                    </a:lnTo>
                    <a:lnTo>
                      <a:pt x="109" y="121"/>
                    </a:lnTo>
                    <a:lnTo>
                      <a:pt x="10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43"/>
              <p:cNvSpPr>
                <a:spLocks noEditPoints="1"/>
              </p:cNvSpPr>
              <p:nvPr/>
            </p:nvSpPr>
            <p:spPr bwMode="auto">
              <a:xfrm>
                <a:off x="3194" y="1005"/>
                <a:ext cx="24" cy="207"/>
              </a:xfrm>
              <a:custGeom>
                <a:avLst/>
                <a:gdLst>
                  <a:gd name="T0" fmla="*/ 0 w 24"/>
                  <a:gd name="T1" fmla="*/ 23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3 h 207"/>
                  <a:gd name="T8" fmla="*/ 0 w 24"/>
                  <a:gd name="T9" fmla="*/ 23 h 207"/>
                  <a:gd name="T10" fmla="*/ 0 w 24"/>
                  <a:gd name="T11" fmla="*/ 207 h 207"/>
                  <a:gd name="T12" fmla="*/ 0 w 24"/>
                  <a:gd name="T13" fmla="*/ 64 h 207"/>
                  <a:gd name="T14" fmla="*/ 22 w 24"/>
                  <a:gd name="T15" fmla="*/ 64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0" y="207"/>
                    </a:moveTo>
                    <a:lnTo>
                      <a:pt x="0" y="64"/>
                    </a:lnTo>
                    <a:lnTo>
                      <a:pt x="22" y="64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44"/>
              <p:cNvSpPr>
                <a:spLocks noEditPoints="1"/>
              </p:cNvSpPr>
              <p:nvPr/>
            </p:nvSpPr>
            <p:spPr bwMode="auto">
              <a:xfrm>
                <a:off x="3260" y="1067"/>
                <a:ext cx="116" cy="145"/>
              </a:xfrm>
              <a:custGeom>
                <a:avLst/>
                <a:gdLst>
                  <a:gd name="T0" fmla="*/ 20 w 116"/>
                  <a:gd name="T1" fmla="*/ 78 h 145"/>
                  <a:gd name="T2" fmla="*/ 24 w 116"/>
                  <a:gd name="T3" fmla="*/ 100 h 145"/>
                  <a:gd name="T4" fmla="*/ 32 w 116"/>
                  <a:gd name="T5" fmla="*/ 115 h 145"/>
                  <a:gd name="T6" fmla="*/ 38 w 116"/>
                  <a:gd name="T7" fmla="*/ 119 h 145"/>
                  <a:gd name="T8" fmla="*/ 53 w 116"/>
                  <a:gd name="T9" fmla="*/ 127 h 145"/>
                  <a:gd name="T10" fmla="*/ 63 w 116"/>
                  <a:gd name="T11" fmla="*/ 127 h 145"/>
                  <a:gd name="T12" fmla="*/ 82 w 116"/>
                  <a:gd name="T13" fmla="*/ 123 h 145"/>
                  <a:gd name="T14" fmla="*/ 90 w 116"/>
                  <a:gd name="T15" fmla="*/ 119 h 145"/>
                  <a:gd name="T16" fmla="*/ 114 w 116"/>
                  <a:gd name="T17" fmla="*/ 123 h 145"/>
                  <a:gd name="T18" fmla="*/ 102 w 116"/>
                  <a:gd name="T19" fmla="*/ 133 h 145"/>
                  <a:gd name="T20" fmla="*/ 90 w 116"/>
                  <a:gd name="T21" fmla="*/ 141 h 145"/>
                  <a:gd name="T22" fmla="*/ 61 w 116"/>
                  <a:gd name="T23" fmla="*/ 145 h 145"/>
                  <a:gd name="T24" fmla="*/ 47 w 116"/>
                  <a:gd name="T25" fmla="*/ 145 h 145"/>
                  <a:gd name="T26" fmla="*/ 26 w 116"/>
                  <a:gd name="T27" fmla="*/ 135 h 145"/>
                  <a:gd name="T28" fmla="*/ 16 w 116"/>
                  <a:gd name="T29" fmla="*/ 127 h 145"/>
                  <a:gd name="T30" fmla="*/ 4 w 116"/>
                  <a:gd name="T31" fmla="*/ 105 h 145"/>
                  <a:gd name="T32" fmla="*/ 0 w 116"/>
                  <a:gd name="T33" fmla="*/ 72 h 145"/>
                  <a:gd name="T34" fmla="*/ 0 w 116"/>
                  <a:gd name="T35" fmla="*/ 57 h 145"/>
                  <a:gd name="T36" fmla="*/ 8 w 116"/>
                  <a:gd name="T37" fmla="*/ 29 h 145"/>
                  <a:gd name="T38" fmla="*/ 16 w 116"/>
                  <a:gd name="T39" fmla="*/ 20 h 145"/>
                  <a:gd name="T40" fmla="*/ 34 w 116"/>
                  <a:gd name="T41" fmla="*/ 4 h 145"/>
                  <a:gd name="T42" fmla="*/ 59 w 116"/>
                  <a:gd name="T43" fmla="*/ 0 h 145"/>
                  <a:gd name="T44" fmla="*/ 71 w 116"/>
                  <a:gd name="T45" fmla="*/ 2 h 145"/>
                  <a:gd name="T46" fmla="*/ 92 w 116"/>
                  <a:gd name="T47" fmla="*/ 10 h 145"/>
                  <a:gd name="T48" fmla="*/ 102 w 116"/>
                  <a:gd name="T49" fmla="*/ 18 h 145"/>
                  <a:gd name="T50" fmla="*/ 112 w 116"/>
                  <a:gd name="T51" fmla="*/ 41 h 145"/>
                  <a:gd name="T52" fmla="*/ 116 w 116"/>
                  <a:gd name="T53" fmla="*/ 68 h 145"/>
                  <a:gd name="T54" fmla="*/ 20 w 116"/>
                  <a:gd name="T55" fmla="*/ 78 h 145"/>
                  <a:gd name="T56" fmla="*/ 94 w 116"/>
                  <a:gd name="T57" fmla="*/ 49 h 145"/>
                  <a:gd name="T58" fmla="*/ 92 w 116"/>
                  <a:gd name="T59" fmla="*/ 39 h 145"/>
                  <a:gd name="T60" fmla="*/ 79 w 116"/>
                  <a:gd name="T61" fmla="*/ 24 h 145"/>
                  <a:gd name="T62" fmla="*/ 69 w 116"/>
                  <a:gd name="T63" fmla="*/ 20 h 145"/>
                  <a:gd name="T64" fmla="*/ 59 w 116"/>
                  <a:gd name="T65" fmla="*/ 18 h 145"/>
                  <a:gd name="T66" fmla="*/ 38 w 116"/>
                  <a:gd name="T67" fmla="*/ 24 h 145"/>
                  <a:gd name="T68" fmla="*/ 30 w 116"/>
                  <a:gd name="T69" fmla="*/ 29 h 145"/>
                  <a:gd name="T70" fmla="*/ 26 w 116"/>
                  <a:gd name="T71" fmla="*/ 39 h 145"/>
                  <a:gd name="T72" fmla="*/ 22 w 116"/>
                  <a:gd name="T73" fmla="*/ 49 h 145"/>
                  <a:gd name="T74" fmla="*/ 96 w 116"/>
                  <a:gd name="T75" fmla="*/ 63 h 145"/>
                  <a:gd name="T76" fmla="*/ 94 w 116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6" h="145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100"/>
                    </a:lnTo>
                    <a:lnTo>
                      <a:pt x="26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19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3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0" y="119"/>
                    </a:lnTo>
                    <a:lnTo>
                      <a:pt x="100" y="111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3"/>
                    </a:lnTo>
                    <a:lnTo>
                      <a:pt x="90" y="141"/>
                    </a:lnTo>
                    <a:lnTo>
                      <a:pt x="90" y="141"/>
                    </a:lnTo>
                    <a:lnTo>
                      <a:pt x="79" y="145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47" y="145"/>
                    </a:lnTo>
                    <a:lnTo>
                      <a:pt x="36" y="141"/>
                    </a:lnTo>
                    <a:lnTo>
                      <a:pt x="26" y="135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4" y="43"/>
                    </a:lnTo>
                    <a:lnTo>
                      <a:pt x="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5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6" y="53"/>
                    </a:lnTo>
                    <a:lnTo>
                      <a:pt x="116" y="68"/>
                    </a:lnTo>
                    <a:lnTo>
                      <a:pt x="116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69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47" y="20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45"/>
              <p:cNvSpPr>
                <a:spLocks/>
              </p:cNvSpPr>
              <p:nvPr/>
            </p:nvSpPr>
            <p:spPr bwMode="auto">
              <a:xfrm>
                <a:off x="3420" y="1067"/>
                <a:ext cx="112" cy="145"/>
              </a:xfrm>
              <a:custGeom>
                <a:avLst/>
                <a:gdLst>
                  <a:gd name="T0" fmla="*/ 92 w 112"/>
                  <a:gd name="T1" fmla="*/ 145 h 145"/>
                  <a:gd name="T2" fmla="*/ 92 w 112"/>
                  <a:gd name="T3" fmla="*/ 57 h 145"/>
                  <a:gd name="T4" fmla="*/ 92 w 112"/>
                  <a:gd name="T5" fmla="*/ 57 h 145"/>
                  <a:gd name="T6" fmla="*/ 90 w 112"/>
                  <a:gd name="T7" fmla="*/ 47 h 145"/>
                  <a:gd name="T8" fmla="*/ 88 w 112"/>
                  <a:gd name="T9" fmla="*/ 39 h 145"/>
                  <a:gd name="T10" fmla="*/ 86 w 112"/>
                  <a:gd name="T11" fmla="*/ 33 h 145"/>
                  <a:gd name="T12" fmla="*/ 82 w 112"/>
                  <a:gd name="T13" fmla="*/ 27 h 145"/>
                  <a:gd name="T14" fmla="*/ 82 w 112"/>
                  <a:gd name="T15" fmla="*/ 27 h 145"/>
                  <a:gd name="T16" fmla="*/ 77 w 112"/>
                  <a:gd name="T17" fmla="*/ 24 h 145"/>
                  <a:gd name="T18" fmla="*/ 71 w 112"/>
                  <a:gd name="T19" fmla="*/ 22 h 145"/>
                  <a:gd name="T20" fmla="*/ 65 w 112"/>
                  <a:gd name="T21" fmla="*/ 20 h 145"/>
                  <a:gd name="T22" fmla="*/ 57 w 112"/>
                  <a:gd name="T23" fmla="*/ 18 h 145"/>
                  <a:gd name="T24" fmla="*/ 57 w 112"/>
                  <a:gd name="T25" fmla="*/ 18 h 145"/>
                  <a:gd name="T26" fmla="*/ 49 w 112"/>
                  <a:gd name="T27" fmla="*/ 20 h 145"/>
                  <a:gd name="T28" fmla="*/ 41 w 112"/>
                  <a:gd name="T29" fmla="*/ 22 h 145"/>
                  <a:gd name="T30" fmla="*/ 36 w 112"/>
                  <a:gd name="T31" fmla="*/ 24 h 145"/>
                  <a:gd name="T32" fmla="*/ 32 w 112"/>
                  <a:gd name="T33" fmla="*/ 27 h 145"/>
                  <a:gd name="T34" fmla="*/ 32 w 112"/>
                  <a:gd name="T35" fmla="*/ 27 h 145"/>
                  <a:gd name="T36" fmla="*/ 26 w 112"/>
                  <a:gd name="T37" fmla="*/ 33 h 145"/>
                  <a:gd name="T38" fmla="*/ 24 w 112"/>
                  <a:gd name="T39" fmla="*/ 41 h 145"/>
                  <a:gd name="T40" fmla="*/ 22 w 112"/>
                  <a:gd name="T41" fmla="*/ 47 h 145"/>
                  <a:gd name="T42" fmla="*/ 22 w 112"/>
                  <a:gd name="T43" fmla="*/ 57 h 145"/>
                  <a:gd name="T44" fmla="*/ 22 w 112"/>
                  <a:gd name="T45" fmla="*/ 145 h 145"/>
                  <a:gd name="T46" fmla="*/ 0 w 112"/>
                  <a:gd name="T47" fmla="*/ 145 h 145"/>
                  <a:gd name="T48" fmla="*/ 0 w 112"/>
                  <a:gd name="T49" fmla="*/ 2 h 145"/>
                  <a:gd name="T50" fmla="*/ 22 w 112"/>
                  <a:gd name="T51" fmla="*/ 2 h 145"/>
                  <a:gd name="T52" fmla="*/ 22 w 112"/>
                  <a:gd name="T53" fmla="*/ 18 h 145"/>
                  <a:gd name="T54" fmla="*/ 22 w 112"/>
                  <a:gd name="T55" fmla="*/ 18 h 145"/>
                  <a:gd name="T56" fmla="*/ 30 w 112"/>
                  <a:gd name="T57" fmla="*/ 10 h 145"/>
                  <a:gd name="T58" fmla="*/ 40 w 112"/>
                  <a:gd name="T59" fmla="*/ 4 h 145"/>
                  <a:gd name="T60" fmla="*/ 49 w 112"/>
                  <a:gd name="T61" fmla="*/ 0 h 145"/>
                  <a:gd name="T62" fmla="*/ 61 w 112"/>
                  <a:gd name="T63" fmla="*/ 0 h 145"/>
                  <a:gd name="T64" fmla="*/ 61 w 112"/>
                  <a:gd name="T65" fmla="*/ 0 h 145"/>
                  <a:gd name="T66" fmla="*/ 73 w 112"/>
                  <a:gd name="T67" fmla="*/ 0 h 145"/>
                  <a:gd name="T68" fmla="*/ 82 w 112"/>
                  <a:gd name="T69" fmla="*/ 4 h 145"/>
                  <a:gd name="T70" fmla="*/ 90 w 112"/>
                  <a:gd name="T71" fmla="*/ 8 h 145"/>
                  <a:gd name="T72" fmla="*/ 98 w 112"/>
                  <a:gd name="T73" fmla="*/ 14 h 145"/>
                  <a:gd name="T74" fmla="*/ 98 w 112"/>
                  <a:gd name="T75" fmla="*/ 14 h 145"/>
                  <a:gd name="T76" fmla="*/ 104 w 112"/>
                  <a:gd name="T77" fmla="*/ 22 h 145"/>
                  <a:gd name="T78" fmla="*/ 108 w 112"/>
                  <a:gd name="T79" fmla="*/ 29 h 145"/>
                  <a:gd name="T80" fmla="*/ 112 w 112"/>
                  <a:gd name="T81" fmla="*/ 41 h 145"/>
                  <a:gd name="T82" fmla="*/ 112 w 112"/>
                  <a:gd name="T83" fmla="*/ 53 h 145"/>
                  <a:gd name="T84" fmla="*/ 112 w 112"/>
                  <a:gd name="T85" fmla="*/ 145 h 145"/>
                  <a:gd name="T86" fmla="*/ 92 w 112"/>
                  <a:gd name="T8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5">
                    <a:moveTo>
                      <a:pt x="92" y="145"/>
                    </a:moveTo>
                    <a:lnTo>
                      <a:pt x="92" y="57"/>
                    </a:lnTo>
                    <a:lnTo>
                      <a:pt x="92" y="57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7" y="24"/>
                    </a:lnTo>
                    <a:lnTo>
                      <a:pt x="71" y="22"/>
                    </a:lnTo>
                    <a:lnTo>
                      <a:pt x="65" y="20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20"/>
                    </a:lnTo>
                    <a:lnTo>
                      <a:pt x="41" y="22"/>
                    </a:lnTo>
                    <a:lnTo>
                      <a:pt x="36" y="24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6" y="33"/>
                    </a:lnTo>
                    <a:lnTo>
                      <a:pt x="24" y="41"/>
                    </a:lnTo>
                    <a:lnTo>
                      <a:pt x="22" y="47"/>
                    </a:lnTo>
                    <a:lnTo>
                      <a:pt x="22" y="57"/>
                    </a:lnTo>
                    <a:lnTo>
                      <a:pt x="22" y="145"/>
                    </a:lnTo>
                    <a:lnTo>
                      <a:pt x="0" y="145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30" y="10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4" y="22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5"/>
                    </a:lnTo>
                    <a:lnTo>
                      <a:pt x="92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46"/>
              <p:cNvSpPr>
                <a:spLocks/>
              </p:cNvSpPr>
              <p:nvPr/>
            </p:nvSpPr>
            <p:spPr bwMode="auto">
              <a:xfrm>
                <a:off x="3561" y="1069"/>
                <a:ext cx="121" cy="143"/>
              </a:xfrm>
              <a:custGeom>
                <a:avLst/>
                <a:gdLst>
                  <a:gd name="T0" fmla="*/ 70 w 121"/>
                  <a:gd name="T1" fmla="*/ 143 h 143"/>
                  <a:gd name="T2" fmla="*/ 51 w 121"/>
                  <a:gd name="T3" fmla="*/ 143 h 143"/>
                  <a:gd name="T4" fmla="*/ 0 w 121"/>
                  <a:gd name="T5" fmla="*/ 0 h 143"/>
                  <a:gd name="T6" fmla="*/ 21 w 121"/>
                  <a:gd name="T7" fmla="*/ 0 h 143"/>
                  <a:gd name="T8" fmla="*/ 60 w 121"/>
                  <a:gd name="T9" fmla="*/ 113 h 143"/>
                  <a:gd name="T10" fmla="*/ 99 w 121"/>
                  <a:gd name="T11" fmla="*/ 0 h 143"/>
                  <a:gd name="T12" fmla="*/ 121 w 121"/>
                  <a:gd name="T13" fmla="*/ 0 h 143"/>
                  <a:gd name="T14" fmla="*/ 70 w 121"/>
                  <a:gd name="T1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43">
                    <a:moveTo>
                      <a:pt x="70" y="143"/>
                    </a:moveTo>
                    <a:lnTo>
                      <a:pt x="51" y="143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60" y="113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7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47"/>
              <p:cNvSpPr>
                <a:spLocks noEditPoints="1"/>
              </p:cNvSpPr>
              <p:nvPr/>
            </p:nvSpPr>
            <p:spPr bwMode="auto">
              <a:xfrm>
                <a:off x="3701" y="1067"/>
                <a:ext cx="118" cy="145"/>
              </a:xfrm>
              <a:custGeom>
                <a:avLst/>
                <a:gdLst>
                  <a:gd name="T0" fmla="*/ 22 w 118"/>
                  <a:gd name="T1" fmla="*/ 78 h 145"/>
                  <a:gd name="T2" fmla="*/ 24 w 118"/>
                  <a:gd name="T3" fmla="*/ 100 h 145"/>
                  <a:gd name="T4" fmla="*/ 32 w 118"/>
                  <a:gd name="T5" fmla="*/ 115 h 145"/>
                  <a:gd name="T6" fmla="*/ 38 w 118"/>
                  <a:gd name="T7" fmla="*/ 119 h 145"/>
                  <a:gd name="T8" fmla="*/ 53 w 118"/>
                  <a:gd name="T9" fmla="*/ 127 h 145"/>
                  <a:gd name="T10" fmla="*/ 63 w 118"/>
                  <a:gd name="T11" fmla="*/ 127 h 145"/>
                  <a:gd name="T12" fmla="*/ 82 w 118"/>
                  <a:gd name="T13" fmla="*/ 123 h 145"/>
                  <a:gd name="T14" fmla="*/ 92 w 118"/>
                  <a:gd name="T15" fmla="*/ 119 h 145"/>
                  <a:gd name="T16" fmla="*/ 114 w 118"/>
                  <a:gd name="T17" fmla="*/ 123 h 145"/>
                  <a:gd name="T18" fmla="*/ 102 w 118"/>
                  <a:gd name="T19" fmla="*/ 133 h 145"/>
                  <a:gd name="T20" fmla="*/ 92 w 118"/>
                  <a:gd name="T21" fmla="*/ 141 h 145"/>
                  <a:gd name="T22" fmla="*/ 63 w 118"/>
                  <a:gd name="T23" fmla="*/ 145 h 145"/>
                  <a:gd name="T24" fmla="*/ 49 w 118"/>
                  <a:gd name="T25" fmla="*/ 145 h 145"/>
                  <a:gd name="T26" fmla="*/ 26 w 118"/>
                  <a:gd name="T27" fmla="*/ 135 h 145"/>
                  <a:gd name="T28" fmla="*/ 16 w 118"/>
                  <a:gd name="T29" fmla="*/ 127 h 145"/>
                  <a:gd name="T30" fmla="*/ 4 w 118"/>
                  <a:gd name="T31" fmla="*/ 105 h 145"/>
                  <a:gd name="T32" fmla="*/ 0 w 118"/>
                  <a:gd name="T33" fmla="*/ 72 h 145"/>
                  <a:gd name="T34" fmla="*/ 0 w 118"/>
                  <a:gd name="T35" fmla="*/ 57 h 145"/>
                  <a:gd name="T36" fmla="*/ 8 w 118"/>
                  <a:gd name="T37" fmla="*/ 29 h 145"/>
                  <a:gd name="T38" fmla="*/ 16 w 118"/>
                  <a:gd name="T39" fmla="*/ 20 h 145"/>
                  <a:gd name="T40" fmla="*/ 34 w 118"/>
                  <a:gd name="T41" fmla="*/ 4 h 145"/>
                  <a:gd name="T42" fmla="*/ 59 w 118"/>
                  <a:gd name="T43" fmla="*/ 0 h 145"/>
                  <a:gd name="T44" fmla="*/ 71 w 118"/>
                  <a:gd name="T45" fmla="*/ 2 h 145"/>
                  <a:gd name="T46" fmla="*/ 92 w 118"/>
                  <a:gd name="T47" fmla="*/ 10 h 145"/>
                  <a:gd name="T48" fmla="*/ 102 w 118"/>
                  <a:gd name="T49" fmla="*/ 18 h 145"/>
                  <a:gd name="T50" fmla="*/ 114 w 118"/>
                  <a:gd name="T51" fmla="*/ 41 h 145"/>
                  <a:gd name="T52" fmla="*/ 118 w 118"/>
                  <a:gd name="T53" fmla="*/ 68 h 145"/>
                  <a:gd name="T54" fmla="*/ 22 w 118"/>
                  <a:gd name="T55" fmla="*/ 78 h 145"/>
                  <a:gd name="T56" fmla="*/ 94 w 118"/>
                  <a:gd name="T57" fmla="*/ 49 h 145"/>
                  <a:gd name="T58" fmla="*/ 92 w 118"/>
                  <a:gd name="T59" fmla="*/ 39 h 145"/>
                  <a:gd name="T60" fmla="*/ 79 w 118"/>
                  <a:gd name="T61" fmla="*/ 24 h 145"/>
                  <a:gd name="T62" fmla="*/ 69 w 118"/>
                  <a:gd name="T63" fmla="*/ 20 h 145"/>
                  <a:gd name="T64" fmla="*/ 59 w 118"/>
                  <a:gd name="T65" fmla="*/ 18 h 145"/>
                  <a:gd name="T66" fmla="*/ 38 w 118"/>
                  <a:gd name="T67" fmla="*/ 24 h 145"/>
                  <a:gd name="T68" fmla="*/ 30 w 118"/>
                  <a:gd name="T69" fmla="*/ 29 h 145"/>
                  <a:gd name="T70" fmla="*/ 26 w 118"/>
                  <a:gd name="T71" fmla="*/ 39 h 145"/>
                  <a:gd name="T72" fmla="*/ 22 w 118"/>
                  <a:gd name="T73" fmla="*/ 49 h 145"/>
                  <a:gd name="T74" fmla="*/ 96 w 118"/>
                  <a:gd name="T75" fmla="*/ 63 h 145"/>
                  <a:gd name="T76" fmla="*/ 94 w 118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5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90"/>
                    </a:lnTo>
                    <a:lnTo>
                      <a:pt x="24" y="100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19"/>
                    </a:lnTo>
                    <a:lnTo>
                      <a:pt x="45" y="125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5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3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79" y="145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49" y="145"/>
                    </a:lnTo>
                    <a:lnTo>
                      <a:pt x="36" y="141"/>
                    </a:lnTo>
                    <a:lnTo>
                      <a:pt x="26" y="135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7"/>
                    </a:lnTo>
                    <a:lnTo>
                      <a:pt x="4" y="43"/>
                    </a:lnTo>
                    <a:lnTo>
                      <a:pt x="8" y="29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5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8" y="29"/>
                    </a:lnTo>
                    <a:lnTo>
                      <a:pt x="114" y="41"/>
                    </a:lnTo>
                    <a:lnTo>
                      <a:pt x="116" y="53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69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47" y="20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48"/>
              <p:cNvSpPr>
                <a:spLocks/>
              </p:cNvSpPr>
              <p:nvPr/>
            </p:nvSpPr>
            <p:spPr bwMode="auto">
              <a:xfrm>
                <a:off x="3861" y="1067"/>
                <a:ext cx="114" cy="145"/>
              </a:xfrm>
              <a:custGeom>
                <a:avLst/>
                <a:gdLst>
                  <a:gd name="T0" fmla="*/ 92 w 114"/>
                  <a:gd name="T1" fmla="*/ 145 h 145"/>
                  <a:gd name="T2" fmla="*/ 92 w 114"/>
                  <a:gd name="T3" fmla="*/ 57 h 145"/>
                  <a:gd name="T4" fmla="*/ 92 w 114"/>
                  <a:gd name="T5" fmla="*/ 57 h 145"/>
                  <a:gd name="T6" fmla="*/ 92 w 114"/>
                  <a:gd name="T7" fmla="*/ 47 h 145"/>
                  <a:gd name="T8" fmla="*/ 90 w 114"/>
                  <a:gd name="T9" fmla="*/ 39 h 145"/>
                  <a:gd name="T10" fmla="*/ 86 w 114"/>
                  <a:gd name="T11" fmla="*/ 33 h 145"/>
                  <a:gd name="T12" fmla="*/ 82 w 114"/>
                  <a:gd name="T13" fmla="*/ 27 h 145"/>
                  <a:gd name="T14" fmla="*/ 82 w 114"/>
                  <a:gd name="T15" fmla="*/ 27 h 145"/>
                  <a:gd name="T16" fmla="*/ 79 w 114"/>
                  <a:gd name="T17" fmla="*/ 24 h 145"/>
                  <a:gd name="T18" fmla="*/ 71 w 114"/>
                  <a:gd name="T19" fmla="*/ 22 h 145"/>
                  <a:gd name="T20" fmla="*/ 65 w 114"/>
                  <a:gd name="T21" fmla="*/ 20 h 145"/>
                  <a:gd name="T22" fmla="*/ 57 w 114"/>
                  <a:gd name="T23" fmla="*/ 18 h 145"/>
                  <a:gd name="T24" fmla="*/ 57 w 114"/>
                  <a:gd name="T25" fmla="*/ 18 h 145"/>
                  <a:gd name="T26" fmla="*/ 49 w 114"/>
                  <a:gd name="T27" fmla="*/ 20 h 145"/>
                  <a:gd name="T28" fmla="*/ 41 w 114"/>
                  <a:gd name="T29" fmla="*/ 22 h 145"/>
                  <a:gd name="T30" fmla="*/ 36 w 114"/>
                  <a:gd name="T31" fmla="*/ 24 h 145"/>
                  <a:gd name="T32" fmla="*/ 32 w 114"/>
                  <a:gd name="T33" fmla="*/ 27 h 145"/>
                  <a:gd name="T34" fmla="*/ 32 w 114"/>
                  <a:gd name="T35" fmla="*/ 27 h 145"/>
                  <a:gd name="T36" fmla="*/ 28 w 114"/>
                  <a:gd name="T37" fmla="*/ 33 h 145"/>
                  <a:gd name="T38" fmla="*/ 24 w 114"/>
                  <a:gd name="T39" fmla="*/ 41 h 145"/>
                  <a:gd name="T40" fmla="*/ 22 w 114"/>
                  <a:gd name="T41" fmla="*/ 47 h 145"/>
                  <a:gd name="T42" fmla="*/ 22 w 114"/>
                  <a:gd name="T43" fmla="*/ 57 h 145"/>
                  <a:gd name="T44" fmla="*/ 22 w 114"/>
                  <a:gd name="T45" fmla="*/ 145 h 145"/>
                  <a:gd name="T46" fmla="*/ 0 w 114"/>
                  <a:gd name="T47" fmla="*/ 145 h 145"/>
                  <a:gd name="T48" fmla="*/ 0 w 114"/>
                  <a:gd name="T49" fmla="*/ 2 h 145"/>
                  <a:gd name="T50" fmla="*/ 22 w 114"/>
                  <a:gd name="T51" fmla="*/ 2 h 145"/>
                  <a:gd name="T52" fmla="*/ 22 w 114"/>
                  <a:gd name="T53" fmla="*/ 18 h 145"/>
                  <a:gd name="T54" fmla="*/ 22 w 114"/>
                  <a:gd name="T55" fmla="*/ 18 h 145"/>
                  <a:gd name="T56" fmla="*/ 30 w 114"/>
                  <a:gd name="T57" fmla="*/ 10 h 145"/>
                  <a:gd name="T58" fmla="*/ 39 w 114"/>
                  <a:gd name="T59" fmla="*/ 4 h 145"/>
                  <a:gd name="T60" fmla="*/ 49 w 114"/>
                  <a:gd name="T61" fmla="*/ 0 h 145"/>
                  <a:gd name="T62" fmla="*/ 61 w 114"/>
                  <a:gd name="T63" fmla="*/ 0 h 145"/>
                  <a:gd name="T64" fmla="*/ 61 w 114"/>
                  <a:gd name="T65" fmla="*/ 0 h 145"/>
                  <a:gd name="T66" fmla="*/ 73 w 114"/>
                  <a:gd name="T67" fmla="*/ 0 h 145"/>
                  <a:gd name="T68" fmla="*/ 82 w 114"/>
                  <a:gd name="T69" fmla="*/ 4 h 145"/>
                  <a:gd name="T70" fmla="*/ 90 w 114"/>
                  <a:gd name="T71" fmla="*/ 8 h 145"/>
                  <a:gd name="T72" fmla="*/ 98 w 114"/>
                  <a:gd name="T73" fmla="*/ 14 h 145"/>
                  <a:gd name="T74" fmla="*/ 98 w 114"/>
                  <a:gd name="T75" fmla="*/ 14 h 145"/>
                  <a:gd name="T76" fmla="*/ 104 w 114"/>
                  <a:gd name="T77" fmla="*/ 22 h 145"/>
                  <a:gd name="T78" fmla="*/ 110 w 114"/>
                  <a:gd name="T79" fmla="*/ 29 h 145"/>
                  <a:gd name="T80" fmla="*/ 112 w 114"/>
                  <a:gd name="T81" fmla="*/ 41 h 145"/>
                  <a:gd name="T82" fmla="*/ 114 w 114"/>
                  <a:gd name="T83" fmla="*/ 53 h 145"/>
                  <a:gd name="T84" fmla="*/ 114 w 114"/>
                  <a:gd name="T85" fmla="*/ 145 h 145"/>
                  <a:gd name="T86" fmla="*/ 92 w 114"/>
                  <a:gd name="T8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145">
                    <a:moveTo>
                      <a:pt x="92" y="145"/>
                    </a:moveTo>
                    <a:lnTo>
                      <a:pt x="92" y="57"/>
                    </a:lnTo>
                    <a:lnTo>
                      <a:pt x="92" y="57"/>
                    </a:lnTo>
                    <a:lnTo>
                      <a:pt x="92" y="47"/>
                    </a:lnTo>
                    <a:lnTo>
                      <a:pt x="90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9" y="24"/>
                    </a:lnTo>
                    <a:lnTo>
                      <a:pt x="71" y="22"/>
                    </a:lnTo>
                    <a:lnTo>
                      <a:pt x="65" y="20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20"/>
                    </a:lnTo>
                    <a:lnTo>
                      <a:pt x="41" y="22"/>
                    </a:lnTo>
                    <a:lnTo>
                      <a:pt x="36" y="24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3"/>
                    </a:lnTo>
                    <a:lnTo>
                      <a:pt x="24" y="41"/>
                    </a:lnTo>
                    <a:lnTo>
                      <a:pt x="22" y="47"/>
                    </a:lnTo>
                    <a:lnTo>
                      <a:pt x="22" y="57"/>
                    </a:lnTo>
                    <a:lnTo>
                      <a:pt x="22" y="145"/>
                    </a:lnTo>
                    <a:lnTo>
                      <a:pt x="0" y="145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104" y="22"/>
                    </a:lnTo>
                    <a:lnTo>
                      <a:pt x="110" y="29"/>
                    </a:lnTo>
                    <a:lnTo>
                      <a:pt x="112" y="41"/>
                    </a:lnTo>
                    <a:lnTo>
                      <a:pt x="114" y="53"/>
                    </a:lnTo>
                    <a:lnTo>
                      <a:pt x="114" y="145"/>
                    </a:lnTo>
                    <a:lnTo>
                      <a:pt x="92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49"/>
              <p:cNvSpPr>
                <a:spLocks noEditPoints="1"/>
              </p:cNvSpPr>
              <p:nvPr/>
            </p:nvSpPr>
            <p:spPr bwMode="auto">
              <a:xfrm>
                <a:off x="4023" y="1005"/>
                <a:ext cx="24" cy="207"/>
              </a:xfrm>
              <a:custGeom>
                <a:avLst/>
                <a:gdLst>
                  <a:gd name="T0" fmla="*/ 0 w 24"/>
                  <a:gd name="T1" fmla="*/ 23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3 h 207"/>
                  <a:gd name="T8" fmla="*/ 0 w 24"/>
                  <a:gd name="T9" fmla="*/ 23 h 207"/>
                  <a:gd name="T10" fmla="*/ 0 w 24"/>
                  <a:gd name="T11" fmla="*/ 207 h 207"/>
                  <a:gd name="T12" fmla="*/ 0 w 24"/>
                  <a:gd name="T13" fmla="*/ 64 h 207"/>
                  <a:gd name="T14" fmla="*/ 22 w 24"/>
                  <a:gd name="T15" fmla="*/ 64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0" y="207"/>
                    </a:moveTo>
                    <a:lnTo>
                      <a:pt x="0" y="64"/>
                    </a:lnTo>
                    <a:lnTo>
                      <a:pt x="22" y="64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50"/>
              <p:cNvSpPr>
                <a:spLocks noEditPoints="1"/>
              </p:cNvSpPr>
              <p:nvPr/>
            </p:nvSpPr>
            <p:spPr bwMode="auto">
              <a:xfrm>
                <a:off x="4090" y="1005"/>
                <a:ext cx="113" cy="207"/>
              </a:xfrm>
              <a:custGeom>
                <a:avLst/>
                <a:gdLst>
                  <a:gd name="T0" fmla="*/ 91 w 113"/>
                  <a:gd name="T1" fmla="*/ 189 h 207"/>
                  <a:gd name="T2" fmla="*/ 84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1 w 113"/>
                  <a:gd name="T9" fmla="*/ 207 h 207"/>
                  <a:gd name="T10" fmla="*/ 33 w 113"/>
                  <a:gd name="T11" fmla="*/ 205 h 207"/>
                  <a:gd name="T12" fmla="*/ 17 w 113"/>
                  <a:gd name="T13" fmla="*/ 195 h 207"/>
                  <a:gd name="T14" fmla="*/ 10 w 113"/>
                  <a:gd name="T15" fmla="*/ 183 h 207"/>
                  <a:gd name="T16" fmla="*/ 4 w 113"/>
                  <a:gd name="T17" fmla="*/ 169 h 207"/>
                  <a:gd name="T18" fmla="*/ 0 w 113"/>
                  <a:gd name="T19" fmla="*/ 134 h 207"/>
                  <a:gd name="T20" fmla="*/ 0 w 113"/>
                  <a:gd name="T21" fmla="*/ 117 h 207"/>
                  <a:gd name="T22" fmla="*/ 4 w 113"/>
                  <a:gd name="T23" fmla="*/ 99 h 207"/>
                  <a:gd name="T24" fmla="*/ 17 w 113"/>
                  <a:gd name="T25" fmla="*/ 74 h 207"/>
                  <a:gd name="T26" fmla="*/ 23 w 113"/>
                  <a:gd name="T27" fmla="*/ 70 h 207"/>
                  <a:gd name="T28" fmla="*/ 33 w 113"/>
                  <a:gd name="T29" fmla="*/ 66 h 207"/>
                  <a:gd name="T30" fmla="*/ 52 w 113"/>
                  <a:gd name="T31" fmla="*/ 62 h 207"/>
                  <a:gd name="T32" fmla="*/ 64 w 113"/>
                  <a:gd name="T33" fmla="*/ 62 h 207"/>
                  <a:gd name="T34" fmla="*/ 74 w 113"/>
                  <a:gd name="T35" fmla="*/ 66 h 207"/>
                  <a:gd name="T36" fmla="*/ 91 w 113"/>
                  <a:gd name="T37" fmla="*/ 80 h 207"/>
                  <a:gd name="T38" fmla="*/ 113 w 113"/>
                  <a:gd name="T39" fmla="*/ 0 h 207"/>
                  <a:gd name="T40" fmla="*/ 91 w 113"/>
                  <a:gd name="T41" fmla="*/ 207 h 207"/>
                  <a:gd name="T42" fmla="*/ 91 w 113"/>
                  <a:gd name="T43" fmla="*/ 113 h 207"/>
                  <a:gd name="T44" fmla="*/ 86 w 113"/>
                  <a:gd name="T45" fmla="*/ 97 h 207"/>
                  <a:gd name="T46" fmla="*/ 82 w 113"/>
                  <a:gd name="T47" fmla="*/ 89 h 207"/>
                  <a:gd name="T48" fmla="*/ 74 w 113"/>
                  <a:gd name="T49" fmla="*/ 86 h 207"/>
                  <a:gd name="T50" fmla="*/ 56 w 113"/>
                  <a:gd name="T51" fmla="*/ 80 h 207"/>
                  <a:gd name="T52" fmla="*/ 47 w 113"/>
                  <a:gd name="T53" fmla="*/ 82 h 207"/>
                  <a:gd name="T54" fmla="*/ 39 w 113"/>
                  <a:gd name="T55" fmla="*/ 86 h 207"/>
                  <a:gd name="T56" fmla="*/ 27 w 113"/>
                  <a:gd name="T57" fmla="*/ 97 h 207"/>
                  <a:gd name="T58" fmla="*/ 23 w 113"/>
                  <a:gd name="T59" fmla="*/ 105 h 207"/>
                  <a:gd name="T60" fmla="*/ 21 w 113"/>
                  <a:gd name="T61" fmla="*/ 113 h 207"/>
                  <a:gd name="T62" fmla="*/ 21 w 113"/>
                  <a:gd name="T63" fmla="*/ 134 h 207"/>
                  <a:gd name="T64" fmla="*/ 21 w 113"/>
                  <a:gd name="T65" fmla="*/ 156 h 207"/>
                  <a:gd name="T66" fmla="*/ 27 w 113"/>
                  <a:gd name="T67" fmla="*/ 173 h 207"/>
                  <a:gd name="T68" fmla="*/ 31 w 113"/>
                  <a:gd name="T69" fmla="*/ 179 h 207"/>
                  <a:gd name="T70" fmla="*/ 39 w 113"/>
                  <a:gd name="T71" fmla="*/ 185 h 207"/>
                  <a:gd name="T72" fmla="*/ 56 w 113"/>
                  <a:gd name="T73" fmla="*/ 189 h 207"/>
                  <a:gd name="T74" fmla="*/ 66 w 113"/>
                  <a:gd name="T75" fmla="*/ 187 h 207"/>
                  <a:gd name="T76" fmla="*/ 74 w 113"/>
                  <a:gd name="T77" fmla="*/ 185 h 207"/>
                  <a:gd name="T78" fmla="*/ 86 w 113"/>
                  <a:gd name="T79" fmla="*/ 173 h 207"/>
                  <a:gd name="T80" fmla="*/ 90 w 113"/>
                  <a:gd name="T81" fmla="*/ 166 h 207"/>
                  <a:gd name="T82" fmla="*/ 91 w 113"/>
                  <a:gd name="T83" fmla="*/ 156 h 207"/>
                  <a:gd name="T84" fmla="*/ 91 w 113"/>
                  <a:gd name="T85" fmla="*/ 134 h 207"/>
                  <a:gd name="T86" fmla="*/ 91 w 113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1" y="207"/>
                    </a:moveTo>
                    <a:lnTo>
                      <a:pt x="91" y="189"/>
                    </a:lnTo>
                    <a:lnTo>
                      <a:pt x="91" y="189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1" y="207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23" y="201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0" y="183"/>
                    </a:lnTo>
                    <a:lnTo>
                      <a:pt x="4" y="169"/>
                    </a:lnTo>
                    <a:lnTo>
                      <a:pt x="4" y="169"/>
                    </a:lnTo>
                    <a:lnTo>
                      <a:pt x="0" y="15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17"/>
                    </a:lnTo>
                    <a:lnTo>
                      <a:pt x="4" y="99"/>
                    </a:lnTo>
                    <a:lnTo>
                      <a:pt x="4" y="99"/>
                    </a:lnTo>
                    <a:lnTo>
                      <a:pt x="10" y="86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23" y="70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41" y="6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64" y="62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84" y="72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7"/>
                    </a:lnTo>
                    <a:lnTo>
                      <a:pt x="91" y="207"/>
                    </a:lnTo>
                    <a:close/>
                    <a:moveTo>
                      <a:pt x="91" y="113"/>
                    </a:moveTo>
                    <a:lnTo>
                      <a:pt x="91" y="113"/>
                    </a:lnTo>
                    <a:lnTo>
                      <a:pt x="90" y="105"/>
                    </a:lnTo>
                    <a:lnTo>
                      <a:pt x="86" y="97"/>
                    </a:lnTo>
                    <a:lnTo>
                      <a:pt x="86" y="97"/>
                    </a:lnTo>
                    <a:lnTo>
                      <a:pt x="82" y="89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7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1" y="89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3" y="105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21" y="134"/>
                    </a:lnTo>
                    <a:lnTo>
                      <a:pt x="21" y="134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3" y="166"/>
                    </a:lnTo>
                    <a:lnTo>
                      <a:pt x="27" y="173"/>
                    </a:lnTo>
                    <a:lnTo>
                      <a:pt x="27" y="173"/>
                    </a:lnTo>
                    <a:lnTo>
                      <a:pt x="31" y="179"/>
                    </a:lnTo>
                    <a:lnTo>
                      <a:pt x="39" y="185"/>
                    </a:lnTo>
                    <a:lnTo>
                      <a:pt x="39" y="185"/>
                    </a:lnTo>
                    <a:lnTo>
                      <a:pt x="47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4" y="185"/>
                    </a:lnTo>
                    <a:lnTo>
                      <a:pt x="74" y="185"/>
                    </a:lnTo>
                    <a:lnTo>
                      <a:pt x="82" y="179"/>
                    </a:lnTo>
                    <a:lnTo>
                      <a:pt x="86" y="173"/>
                    </a:lnTo>
                    <a:lnTo>
                      <a:pt x="86" y="173"/>
                    </a:lnTo>
                    <a:lnTo>
                      <a:pt x="90" y="166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34"/>
                    </a:lnTo>
                    <a:lnTo>
                      <a:pt x="91" y="134"/>
                    </a:lnTo>
                    <a:lnTo>
                      <a:pt x="91" y="113"/>
                    </a:lnTo>
                    <a:lnTo>
                      <a:pt x="91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51"/>
              <p:cNvSpPr>
                <a:spLocks noEditPoints="1"/>
              </p:cNvSpPr>
              <p:nvPr/>
            </p:nvSpPr>
            <p:spPr bwMode="auto">
              <a:xfrm>
                <a:off x="4248" y="1067"/>
                <a:ext cx="115" cy="145"/>
              </a:xfrm>
              <a:custGeom>
                <a:avLst/>
                <a:gdLst>
                  <a:gd name="T0" fmla="*/ 111 w 115"/>
                  <a:gd name="T1" fmla="*/ 105 h 145"/>
                  <a:gd name="T2" fmla="*/ 97 w 115"/>
                  <a:gd name="T3" fmla="*/ 129 h 145"/>
                  <a:gd name="T4" fmla="*/ 90 w 115"/>
                  <a:gd name="T5" fmla="*/ 137 h 145"/>
                  <a:gd name="T6" fmla="*/ 68 w 115"/>
                  <a:gd name="T7" fmla="*/ 145 h 145"/>
                  <a:gd name="T8" fmla="*/ 56 w 115"/>
                  <a:gd name="T9" fmla="*/ 145 h 145"/>
                  <a:gd name="T10" fmla="*/ 35 w 115"/>
                  <a:gd name="T11" fmla="*/ 141 h 145"/>
                  <a:gd name="T12" fmla="*/ 17 w 115"/>
                  <a:gd name="T13" fmla="*/ 129 h 145"/>
                  <a:gd name="T14" fmla="*/ 8 w 115"/>
                  <a:gd name="T15" fmla="*/ 119 h 145"/>
                  <a:gd name="T16" fmla="*/ 2 w 115"/>
                  <a:gd name="T17" fmla="*/ 105 h 145"/>
                  <a:gd name="T18" fmla="*/ 0 w 115"/>
                  <a:gd name="T19" fmla="*/ 72 h 145"/>
                  <a:gd name="T20" fmla="*/ 0 w 115"/>
                  <a:gd name="T21" fmla="*/ 55 h 145"/>
                  <a:gd name="T22" fmla="*/ 2 w 115"/>
                  <a:gd name="T23" fmla="*/ 39 h 145"/>
                  <a:gd name="T24" fmla="*/ 17 w 115"/>
                  <a:gd name="T25" fmla="*/ 16 h 145"/>
                  <a:gd name="T26" fmla="*/ 25 w 115"/>
                  <a:gd name="T27" fmla="*/ 10 h 145"/>
                  <a:gd name="T28" fmla="*/ 45 w 115"/>
                  <a:gd name="T29" fmla="*/ 0 h 145"/>
                  <a:gd name="T30" fmla="*/ 56 w 115"/>
                  <a:gd name="T31" fmla="*/ 0 h 145"/>
                  <a:gd name="T32" fmla="*/ 80 w 115"/>
                  <a:gd name="T33" fmla="*/ 4 h 145"/>
                  <a:gd name="T34" fmla="*/ 97 w 115"/>
                  <a:gd name="T35" fmla="*/ 16 h 145"/>
                  <a:gd name="T36" fmla="*/ 107 w 115"/>
                  <a:gd name="T37" fmla="*/ 27 h 145"/>
                  <a:gd name="T38" fmla="*/ 111 w 115"/>
                  <a:gd name="T39" fmla="*/ 39 h 145"/>
                  <a:gd name="T40" fmla="*/ 115 w 115"/>
                  <a:gd name="T41" fmla="*/ 72 h 145"/>
                  <a:gd name="T42" fmla="*/ 115 w 115"/>
                  <a:gd name="T43" fmla="*/ 90 h 145"/>
                  <a:gd name="T44" fmla="*/ 111 w 115"/>
                  <a:gd name="T45" fmla="*/ 105 h 145"/>
                  <a:gd name="T46" fmla="*/ 92 w 115"/>
                  <a:gd name="T47" fmla="*/ 47 h 145"/>
                  <a:gd name="T48" fmla="*/ 84 w 115"/>
                  <a:gd name="T49" fmla="*/ 29 h 145"/>
                  <a:gd name="T50" fmla="*/ 78 w 115"/>
                  <a:gd name="T51" fmla="*/ 24 h 145"/>
                  <a:gd name="T52" fmla="*/ 64 w 115"/>
                  <a:gd name="T53" fmla="*/ 20 h 145"/>
                  <a:gd name="T54" fmla="*/ 56 w 115"/>
                  <a:gd name="T55" fmla="*/ 18 h 145"/>
                  <a:gd name="T56" fmla="*/ 43 w 115"/>
                  <a:gd name="T57" fmla="*/ 22 h 145"/>
                  <a:gd name="T58" fmla="*/ 31 w 115"/>
                  <a:gd name="T59" fmla="*/ 29 h 145"/>
                  <a:gd name="T60" fmla="*/ 25 w 115"/>
                  <a:gd name="T61" fmla="*/ 37 h 145"/>
                  <a:gd name="T62" fmla="*/ 21 w 115"/>
                  <a:gd name="T63" fmla="*/ 47 h 145"/>
                  <a:gd name="T64" fmla="*/ 19 w 115"/>
                  <a:gd name="T65" fmla="*/ 72 h 145"/>
                  <a:gd name="T66" fmla="*/ 21 w 115"/>
                  <a:gd name="T67" fmla="*/ 86 h 145"/>
                  <a:gd name="T68" fmla="*/ 21 w 115"/>
                  <a:gd name="T69" fmla="*/ 100 h 145"/>
                  <a:gd name="T70" fmla="*/ 31 w 115"/>
                  <a:gd name="T71" fmla="*/ 117 h 145"/>
                  <a:gd name="T72" fmla="*/ 37 w 115"/>
                  <a:gd name="T73" fmla="*/ 121 h 145"/>
                  <a:gd name="T74" fmla="*/ 51 w 115"/>
                  <a:gd name="T75" fmla="*/ 127 h 145"/>
                  <a:gd name="T76" fmla="*/ 56 w 115"/>
                  <a:gd name="T77" fmla="*/ 127 h 145"/>
                  <a:gd name="T78" fmla="*/ 72 w 115"/>
                  <a:gd name="T79" fmla="*/ 125 h 145"/>
                  <a:gd name="T80" fmla="*/ 84 w 115"/>
                  <a:gd name="T81" fmla="*/ 117 h 145"/>
                  <a:gd name="T82" fmla="*/ 90 w 115"/>
                  <a:gd name="T83" fmla="*/ 109 h 145"/>
                  <a:gd name="T84" fmla="*/ 92 w 115"/>
                  <a:gd name="T85" fmla="*/ 100 h 145"/>
                  <a:gd name="T86" fmla="*/ 93 w 115"/>
                  <a:gd name="T87" fmla="*/ 72 h 145"/>
                  <a:gd name="T88" fmla="*/ 93 w 115"/>
                  <a:gd name="T89" fmla="*/ 59 h 145"/>
                  <a:gd name="T90" fmla="*/ 92 w 115"/>
                  <a:gd name="T91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5">
                    <a:moveTo>
                      <a:pt x="111" y="105"/>
                    </a:moveTo>
                    <a:lnTo>
                      <a:pt x="111" y="105"/>
                    </a:lnTo>
                    <a:lnTo>
                      <a:pt x="107" y="119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90" y="137"/>
                    </a:lnTo>
                    <a:lnTo>
                      <a:pt x="80" y="141"/>
                    </a:lnTo>
                    <a:lnTo>
                      <a:pt x="68" y="145"/>
                    </a:lnTo>
                    <a:lnTo>
                      <a:pt x="56" y="145"/>
                    </a:lnTo>
                    <a:lnTo>
                      <a:pt x="56" y="145"/>
                    </a:lnTo>
                    <a:lnTo>
                      <a:pt x="45" y="145"/>
                    </a:lnTo>
                    <a:lnTo>
                      <a:pt x="35" y="141"/>
                    </a:lnTo>
                    <a:lnTo>
                      <a:pt x="25" y="137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8" y="119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8" y="27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107" y="27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5" y="55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90"/>
                    </a:lnTo>
                    <a:lnTo>
                      <a:pt x="111" y="105"/>
                    </a:lnTo>
                    <a:lnTo>
                      <a:pt x="111" y="105"/>
                    </a:lnTo>
                    <a:close/>
                    <a:moveTo>
                      <a:pt x="92" y="47"/>
                    </a:moveTo>
                    <a:lnTo>
                      <a:pt x="92" y="47"/>
                    </a:lnTo>
                    <a:lnTo>
                      <a:pt x="90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4"/>
                    </a:lnTo>
                    <a:lnTo>
                      <a:pt x="72" y="22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1" y="20"/>
                    </a:lnTo>
                    <a:lnTo>
                      <a:pt x="43" y="22"/>
                    </a:lnTo>
                    <a:lnTo>
                      <a:pt x="37" y="24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5" y="3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59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1" y="86"/>
                    </a:lnTo>
                    <a:lnTo>
                      <a:pt x="21" y="100"/>
                    </a:lnTo>
                    <a:lnTo>
                      <a:pt x="21" y="100"/>
                    </a:lnTo>
                    <a:lnTo>
                      <a:pt x="25" y="109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7" y="121"/>
                    </a:lnTo>
                    <a:lnTo>
                      <a:pt x="43" y="125"/>
                    </a:lnTo>
                    <a:lnTo>
                      <a:pt x="51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64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90" y="109"/>
                    </a:lnTo>
                    <a:lnTo>
                      <a:pt x="92" y="100"/>
                    </a:lnTo>
                    <a:lnTo>
                      <a:pt x="92" y="100"/>
                    </a:lnTo>
                    <a:lnTo>
                      <a:pt x="93" y="86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59"/>
                    </a:lnTo>
                    <a:lnTo>
                      <a:pt x="92" y="47"/>
                    </a:lnTo>
                    <a:lnTo>
                      <a:pt x="92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52"/>
              <p:cNvSpPr>
                <a:spLocks/>
              </p:cNvSpPr>
              <p:nvPr/>
            </p:nvSpPr>
            <p:spPr bwMode="auto">
              <a:xfrm>
                <a:off x="3112" y="651"/>
                <a:ext cx="53" cy="79"/>
              </a:xfrm>
              <a:custGeom>
                <a:avLst/>
                <a:gdLst>
                  <a:gd name="T0" fmla="*/ 47 w 53"/>
                  <a:gd name="T1" fmla="*/ 73 h 79"/>
                  <a:gd name="T2" fmla="*/ 28 w 53"/>
                  <a:gd name="T3" fmla="*/ 79 h 79"/>
                  <a:gd name="T4" fmla="*/ 20 w 53"/>
                  <a:gd name="T5" fmla="*/ 79 h 79"/>
                  <a:gd name="T6" fmla="*/ 12 w 53"/>
                  <a:gd name="T7" fmla="*/ 77 h 79"/>
                  <a:gd name="T8" fmla="*/ 0 w 53"/>
                  <a:gd name="T9" fmla="*/ 69 h 79"/>
                  <a:gd name="T10" fmla="*/ 6 w 53"/>
                  <a:gd name="T11" fmla="*/ 63 h 79"/>
                  <a:gd name="T12" fmla="*/ 16 w 53"/>
                  <a:gd name="T13" fmla="*/ 69 h 79"/>
                  <a:gd name="T14" fmla="*/ 28 w 53"/>
                  <a:gd name="T15" fmla="*/ 71 h 79"/>
                  <a:gd name="T16" fmla="*/ 35 w 53"/>
                  <a:gd name="T17" fmla="*/ 71 h 79"/>
                  <a:gd name="T18" fmla="*/ 41 w 53"/>
                  <a:gd name="T19" fmla="*/ 67 h 79"/>
                  <a:gd name="T20" fmla="*/ 45 w 53"/>
                  <a:gd name="T21" fmla="*/ 57 h 79"/>
                  <a:gd name="T22" fmla="*/ 45 w 53"/>
                  <a:gd name="T23" fmla="*/ 51 h 79"/>
                  <a:gd name="T24" fmla="*/ 41 w 53"/>
                  <a:gd name="T25" fmla="*/ 47 h 79"/>
                  <a:gd name="T26" fmla="*/ 37 w 53"/>
                  <a:gd name="T27" fmla="*/ 45 h 79"/>
                  <a:gd name="T28" fmla="*/ 28 w 53"/>
                  <a:gd name="T29" fmla="*/ 43 h 79"/>
                  <a:gd name="T30" fmla="*/ 24 w 53"/>
                  <a:gd name="T31" fmla="*/ 43 h 79"/>
                  <a:gd name="T32" fmla="*/ 8 w 53"/>
                  <a:gd name="T33" fmla="*/ 38 h 79"/>
                  <a:gd name="T34" fmla="*/ 4 w 53"/>
                  <a:gd name="T35" fmla="*/ 30 h 79"/>
                  <a:gd name="T36" fmla="*/ 2 w 53"/>
                  <a:gd name="T37" fmla="*/ 22 h 79"/>
                  <a:gd name="T38" fmla="*/ 10 w 53"/>
                  <a:gd name="T39" fmla="*/ 6 h 79"/>
                  <a:gd name="T40" fmla="*/ 18 w 53"/>
                  <a:gd name="T41" fmla="*/ 2 h 79"/>
                  <a:gd name="T42" fmla="*/ 28 w 53"/>
                  <a:gd name="T43" fmla="*/ 0 h 79"/>
                  <a:gd name="T44" fmla="*/ 41 w 53"/>
                  <a:gd name="T45" fmla="*/ 2 h 79"/>
                  <a:gd name="T46" fmla="*/ 51 w 53"/>
                  <a:gd name="T47" fmla="*/ 8 h 79"/>
                  <a:gd name="T48" fmla="*/ 45 w 53"/>
                  <a:gd name="T49" fmla="*/ 14 h 79"/>
                  <a:gd name="T50" fmla="*/ 37 w 53"/>
                  <a:gd name="T51" fmla="*/ 10 h 79"/>
                  <a:gd name="T52" fmla="*/ 28 w 53"/>
                  <a:gd name="T53" fmla="*/ 8 h 79"/>
                  <a:gd name="T54" fmla="*/ 16 w 53"/>
                  <a:gd name="T55" fmla="*/ 12 h 79"/>
                  <a:gd name="T56" fmla="*/ 12 w 53"/>
                  <a:gd name="T57" fmla="*/ 16 h 79"/>
                  <a:gd name="T58" fmla="*/ 12 w 53"/>
                  <a:gd name="T59" fmla="*/ 22 h 79"/>
                  <a:gd name="T60" fmla="*/ 14 w 53"/>
                  <a:gd name="T61" fmla="*/ 32 h 79"/>
                  <a:gd name="T62" fmla="*/ 20 w 53"/>
                  <a:gd name="T63" fmla="*/ 34 h 79"/>
                  <a:gd name="T64" fmla="*/ 26 w 53"/>
                  <a:gd name="T65" fmla="*/ 36 h 79"/>
                  <a:gd name="T66" fmla="*/ 33 w 53"/>
                  <a:gd name="T67" fmla="*/ 36 h 79"/>
                  <a:gd name="T68" fmla="*/ 41 w 53"/>
                  <a:gd name="T69" fmla="*/ 38 h 79"/>
                  <a:gd name="T70" fmla="*/ 47 w 53"/>
                  <a:gd name="T71" fmla="*/ 41 h 79"/>
                  <a:gd name="T72" fmla="*/ 53 w 53"/>
                  <a:gd name="T73" fmla="*/ 49 h 79"/>
                  <a:gd name="T74" fmla="*/ 53 w 53"/>
                  <a:gd name="T75" fmla="*/ 57 h 79"/>
                  <a:gd name="T76" fmla="*/ 47 w 53"/>
                  <a:gd name="T77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9">
                    <a:moveTo>
                      <a:pt x="47" y="73"/>
                    </a:moveTo>
                    <a:lnTo>
                      <a:pt x="47" y="73"/>
                    </a:lnTo>
                    <a:lnTo>
                      <a:pt x="37" y="77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0" y="79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6" y="73"/>
                    </a:lnTo>
                    <a:lnTo>
                      <a:pt x="0" y="6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2" y="67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35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5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28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14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51" y="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9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3" y="49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67"/>
                    </a:lnTo>
                    <a:lnTo>
                      <a:pt x="47" y="73"/>
                    </a:lnTo>
                    <a:lnTo>
                      <a:pt x="47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53"/>
              <p:cNvSpPr>
                <a:spLocks noEditPoints="1"/>
              </p:cNvSpPr>
              <p:nvPr/>
            </p:nvSpPr>
            <p:spPr bwMode="auto">
              <a:xfrm>
                <a:off x="3179" y="675"/>
                <a:ext cx="42" cy="55"/>
              </a:xfrm>
              <a:custGeom>
                <a:avLst/>
                <a:gdLst>
                  <a:gd name="T0" fmla="*/ 7 w 42"/>
                  <a:gd name="T1" fmla="*/ 29 h 55"/>
                  <a:gd name="T2" fmla="*/ 7 w 42"/>
                  <a:gd name="T3" fmla="*/ 29 h 55"/>
                  <a:gd name="T4" fmla="*/ 9 w 42"/>
                  <a:gd name="T5" fmla="*/ 37 h 55"/>
                  <a:gd name="T6" fmla="*/ 11 w 42"/>
                  <a:gd name="T7" fmla="*/ 43 h 55"/>
                  <a:gd name="T8" fmla="*/ 11 w 42"/>
                  <a:gd name="T9" fmla="*/ 43 h 55"/>
                  <a:gd name="T10" fmla="*/ 17 w 42"/>
                  <a:gd name="T11" fmla="*/ 47 h 55"/>
                  <a:gd name="T12" fmla="*/ 23 w 42"/>
                  <a:gd name="T13" fmla="*/ 49 h 55"/>
                  <a:gd name="T14" fmla="*/ 23 w 42"/>
                  <a:gd name="T15" fmla="*/ 49 h 55"/>
                  <a:gd name="T16" fmla="*/ 31 w 42"/>
                  <a:gd name="T17" fmla="*/ 47 h 55"/>
                  <a:gd name="T18" fmla="*/ 31 w 42"/>
                  <a:gd name="T19" fmla="*/ 47 h 55"/>
                  <a:gd name="T20" fmla="*/ 37 w 42"/>
                  <a:gd name="T21" fmla="*/ 43 h 55"/>
                  <a:gd name="T22" fmla="*/ 42 w 42"/>
                  <a:gd name="T23" fmla="*/ 47 h 55"/>
                  <a:gd name="T24" fmla="*/ 42 w 42"/>
                  <a:gd name="T25" fmla="*/ 47 h 55"/>
                  <a:gd name="T26" fmla="*/ 35 w 42"/>
                  <a:gd name="T27" fmla="*/ 53 h 55"/>
                  <a:gd name="T28" fmla="*/ 35 w 42"/>
                  <a:gd name="T29" fmla="*/ 53 h 55"/>
                  <a:gd name="T30" fmla="*/ 23 w 42"/>
                  <a:gd name="T31" fmla="*/ 55 h 55"/>
                  <a:gd name="T32" fmla="*/ 23 w 42"/>
                  <a:gd name="T33" fmla="*/ 55 h 55"/>
                  <a:gd name="T34" fmla="*/ 13 w 42"/>
                  <a:gd name="T35" fmla="*/ 53 h 55"/>
                  <a:gd name="T36" fmla="*/ 5 w 42"/>
                  <a:gd name="T37" fmla="*/ 49 h 55"/>
                  <a:gd name="T38" fmla="*/ 5 w 42"/>
                  <a:gd name="T39" fmla="*/ 49 h 55"/>
                  <a:gd name="T40" fmla="*/ 1 w 42"/>
                  <a:gd name="T41" fmla="*/ 39 h 55"/>
                  <a:gd name="T42" fmla="*/ 0 w 42"/>
                  <a:gd name="T43" fmla="*/ 27 h 55"/>
                  <a:gd name="T44" fmla="*/ 0 w 42"/>
                  <a:gd name="T45" fmla="*/ 27 h 55"/>
                  <a:gd name="T46" fmla="*/ 1 w 42"/>
                  <a:gd name="T47" fmla="*/ 16 h 55"/>
                  <a:gd name="T48" fmla="*/ 5 w 42"/>
                  <a:gd name="T49" fmla="*/ 8 h 55"/>
                  <a:gd name="T50" fmla="*/ 5 w 42"/>
                  <a:gd name="T51" fmla="*/ 8 h 55"/>
                  <a:gd name="T52" fmla="*/ 13 w 42"/>
                  <a:gd name="T53" fmla="*/ 2 h 55"/>
                  <a:gd name="T54" fmla="*/ 21 w 42"/>
                  <a:gd name="T55" fmla="*/ 0 h 55"/>
                  <a:gd name="T56" fmla="*/ 21 w 42"/>
                  <a:gd name="T57" fmla="*/ 0 h 55"/>
                  <a:gd name="T58" fmla="*/ 31 w 42"/>
                  <a:gd name="T59" fmla="*/ 2 h 55"/>
                  <a:gd name="T60" fmla="*/ 37 w 42"/>
                  <a:gd name="T61" fmla="*/ 8 h 55"/>
                  <a:gd name="T62" fmla="*/ 37 w 42"/>
                  <a:gd name="T63" fmla="*/ 8 h 55"/>
                  <a:gd name="T64" fmla="*/ 42 w 42"/>
                  <a:gd name="T65" fmla="*/ 16 h 55"/>
                  <a:gd name="T66" fmla="*/ 42 w 42"/>
                  <a:gd name="T67" fmla="*/ 25 h 55"/>
                  <a:gd name="T68" fmla="*/ 42 w 42"/>
                  <a:gd name="T69" fmla="*/ 29 h 55"/>
                  <a:gd name="T70" fmla="*/ 7 w 42"/>
                  <a:gd name="T71" fmla="*/ 29 h 55"/>
                  <a:gd name="T72" fmla="*/ 35 w 42"/>
                  <a:gd name="T73" fmla="*/ 19 h 55"/>
                  <a:gd name="T74" fmla="*/ 35 w 42"/>
                  <a:gd name="T75" fmla="*/ 19 h 55"/>
                  <a:gd name="T76" fmla="*/ 35 w 42"/>
                  <a:gd name="T77" fmla="*/ 16 h 55"/>
                  <a:gd name="T78" fmla="*/ 35 w 42"/>
                  <a:gd name="T79" fmla="*/ 16 h 55"/>
                  <a:gd name="T80" fmla="*/ 33 w 42"/>
                  <a:gd name="T81" fmla="*/ 12 h 55"/>
                  <a:gd name="T82" fmla="*/ 29 w 42"/>
                  <a:gd name="T83" fmla="*/ 10 h 55"/>
                  <a:gd name="T84" fmla="*/ 29 w 42"/>
                  <a:gd name="T85" fmla="*/ 10 h 55"/>
                  <a:gd name="T86" fmla="*/ 21 w 42"/>
                  <a:gd name="T87" fmla="*/ 8 h 55"/>
                  <a:gd name="T88" fmla="*/ 21 w 42"/>
                  <a:gd name="T89" fmla="*/ 8 h 55"/>
                  <a:gd name="T90" fmla="*/ 13 w 42"/>
                  <a:gd name="T91" fmla="*/ 10 h 55"/>
                  <a:gd name="T92" fmla="*/ 13 w 42"/>
                  <a:gd name="T93" fmla="*/ 10 h 55"/>
                  <a:gd name="T94" fmla="*/ 11 w 42"/>
                  <a:gd name="T95" fmla="*/ 12 h 55"/>
                  <a:gd name="T96" fmla="*/ 9 w 42"/>
                  <a:gd name="T97" fmla="*/ 16 h 55"/>
                  <a:gd name="T98" fmla="*/ 9 w 42"/>
                  <a:gd name="T99" fmla="*/ 16 h 55"/>
                  <a:gd name="T100" fmla="*/ 7 w 42"/>
                  <a:gd name="T101" fmla="*/ 19 h 55"/>
                  <a:gd name="T102" fmla="*/ 7 w 42"/>
                  <a:gd name="T103" fmla="*/ 19 h 55"/>
                  <a:gd name="T104" fmla="*/ 7 w 42"/>
                  <a:gd name="T105" fmla="*/ 23 h 55"/>
                  <a:gd name="T106" fmla="*/ 35 w 42"/>
                  <a:gd name="T107" fmla="*/ 23 h 55"/>
                  <a:gd name="T108" fmla="*/ 35 w 42"/>
                  <a:gd name="T109" fmla="*/ 23 h 55"/>
                  <a:gd name="T110" fmla="*/ 35 w 42"/>
                  <a:gd name="T111" fmla="*/ 19 h 55"/>
                  <a:gd name="T112" fmla="*/ 35 w 42"/>
                  <a:gd name="T113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55">
                    <a:moveTo>
                      <a:pt x="7" y="29"/>
                    </a:moveTo>
                    <a:lnTo>
                      <a:pt x="7" y="29"/>
                    </a:lnTo>
                    <a:lnTo>
                      <a:pt x="9" y="3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7" y="47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7" y="43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35" y="53"/>
                    </a:lnTo>
                    <a:lnTo>
                      <a:pt x="35" y="53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3" y="53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42" y="16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7" y="29"/>
                    </a:lnTo>
                    <a:close/>
                    <a:moveTo>
                      <a:pt x="35" y="19"/>
                    </a:moveTo>
                    <a:lnTo>
                      <a:pt x="35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3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54"/>
              <p:cNvSpPr>
                <a:spLocks/>
              </p:cNvSpPr>
              <p:nvPr/>
            </p:nvSpPr>
            <p:spPr bwMode="auto">
              <a:xfrm>
                <a:off x="3239" y="651"/>
                <a:ext cx="20" cy="79"/>
              </a:xfrm>
              <a:custGeom>
                <a:avLst/>
                <a:gdLst>
                  <a:gd name="T0" fmla="*/ 14 w 20"/>
                  <a:gd name="T1" fmla="*/ 79 h 79"/>
                  <a:gd name="T2" fmla="*/ 14 w 20"/>
                  <a:gd name="T3" fmla="*/ 79 h 79"/>
                  <a:gd name="T4" fmla="*/ 8 w 20"/>
                  <a:gd name="T5" fmla="*/ 77 h 79"/>
                  <a:gd name="T6" fmla="*/ 4 w 20"/>
                  <a:gd name="T7" fmla="*/ 75 h 79"/>
                  <a:gd name="T8" fmla="*/ 4 w 20"/>
                  <a:gd name="T9" fmla="*/ 75 h 79"/>
                  <a:gd name="T10" fmla="*/ 0 w 20"/>
                  <a:gd name="T11" fmla="*/ 71 h 79"/>
                  <a:gd name="T12" fmla="*/ 0 w 20"/>
                  <a:gd name="T13" fmla="*/ 65 h 79"/>
                  <a:gd name="T14" fmla="*/ 0 w 20"/>
                  <a:gd name="T15" fmla="*/ 0 h 79"/>
                  <a:gd name="T16" fmla="*/ 8 w 20"/>
                  <a:gd name="T17" fmla="*/ 0 h 79"/>
                  <a:gd name="T18" fmla="*/ 8 w 20"/>
                  <a:gd name="T19" fmla="*/ 63 h 79"/>
                  <a:gd name="T20" fmla="*/ 8 w 20"/>
                  <a:gd name="T21" fmla="*/ 63 h 79"/>
                  <a:gd name="T22" fmla="*/ 10 w 20"/>
                  <a:gd name="T23" fmla="*/ 69 h 79"/>
                  <a:gd name="T24" fmla="*/ 10 w 20"/>
                  <a:gd name="T25" fmla="*/ 69 h 79"/>
                  <a:gd name="T26" fmla="*/ 12 w 20"/>
                  <a:gd name="T27" fmla="*/ 71 h 79"/>
                  <a:gd name="T28" fmla="*/ 14 w 20"/>
                  <a:gd name="T29" fmla="*/ 71 h 79"/>
                  <a:gd name="T30" fmla="*/ 20 w 20"/>
                  <a:gd name="T31" fmla="*/ 71 h 79"/>
                  <a:gd name="T32" fmla="*/ 20 w 20"/>
                  <a:gd name="T33" fmla="*/ 79 h 79"/>
                  <a:gd name="T34" fmla="*/ 14 w 20"/>
                  <a:gd name="T3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9">
                    <a:moveTo>
                      <a:pt x="14" y="79"/>
                    </a:moveTo>
                    <a:lnTo>
                      <a:pt x="14" y="79"/>
                    </a:lnTo>
                    <a:lnTo>
                      <a:pt x="8" y="77"/>
                    </a:lnTo>
                    <a:lnTo>
                      <a:pt x="4" y="75"/>
                    </a:lnTo>
                    <a:lnTo>
                      <a:pt x="4" y="75"/>
                    </a:lnTo>
                    <a:lnTo>
                      <a:pt x="0" y="71"/>
                    </a:lnTo>
                    <a:lnTo>
                      <a:pt x="0" y="6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20" y="71"/>
                    </a:lnTo>
                    <a:lnTo>
                      <a:pt x="20" y="79"/>
                    </a:lnTo>
                    <a:lnTo>
                      <a:pt x="14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55"/>
              <p:cNvSpPr>
                <a:spLocks noEditPoints="1"/>
              </p:cNvSpPr>
              <p:nvPr/>
            </p:nvSpPr>
            <p:spPr bwMode="auto">
              <a:xfrm>
                <a:off x="3266" y="675"/>
                <a:ext cx="43" cy="55"/>
              </a:xfrm>
              <a:custGeom>
                <a:avLst/>
                <a:gdLst>
                  <a:gd name="T0" fmla="*/ 35 w 43"/>
                  <a:gd name="T1" fmla="*/ 49 h 55"/>
                  <a:gd name="T2" fmla="*/ 28 w 43"/>
                  <a:gd name="T3" fmla="*/ 53 h 55"/>
                  <a:gd name="T4" fmla="*/ 20 w 43"/>
                  <a:gd name="T5" fmla="*/ 55 h 55"/>
                  <a:gd name="T6" fmla="*/ 10 w 43"/>
                  <a:gd name="T7" fmla="*/ 55 h 55"/>
                  <a:gd name="T8" fmla="*/ 4 w 43"/>
                  <a:gd name="T9" fmla="*/ 51 h 55"/>
                  <a:gd name="T10" fmla="*/ 2 w 43"/>
                  <a:gd name="T11" fmla="*/ 45 h 55"/>
                  <a:gd name="T12" fmla="*/ 0 w 43"/>
                  <a:gd name="T13" fmla="*/ 39 h 55"/>
                  <a:gd name="T14" fmla="*/ 2 w 43"/>
                  <a:gd name="T15" fmla="*/ 33 h 55"/>
                  <a:gd name="T16" fmla="*/ 6 w 43"/>
                  <a:gd name="T17" fmla="*/ 27 h 55"/>
                  <a:gd name="T18" fmla="*/ 20 w 43"/>
                  <a:gd name="T19" fmla="*/ 23 h 55"/>
                  <a:gd name="T20" fmla="*/ 35 w 43"/>
                  <a:gd name="T21" fmla="*/ 19 h 55"/>
                  <a:gd name="T22" fmla="*/ 34 w 43"/>
                  <a:gd name="T23" fmla="*/ 14 h 55"/>
                  <a:gd name="T24" fmla="*/ 32 w 43"/>
                  <a:gd name="T25" fmla="*/ 10 h 55"/>
                  <a:gd name="T26" fmla="*/ 22 w 43"/>
                  <a:gd name="T27" fmla="*/ 8 h 55"/>
                  <a:gd name="T28" fmla="*/ 14 w 43"/>
                  <a:gd name="T29" fmla="*/ 8 h 55"/>
                  <a:gd name="T30" fmla="*/ 8 w 43"/>
                  <a:gd name="T31" fmla="*/ 14 h 55"/>
                  <a:gd name="T32" fmla="*/ 2 w 43"/>
                  <a:gd name="T33" fmla="*/ 8 h 55"/>
                  <a:gd name="T34" fmla="*/ 10 w 43"/>
                  <a:gd name="T35" fmla="*/ 2 h 55"/>
                  <a:gd name="T36" fmla="*/ 22 w 43"/>
                  <a:gd name="T37" fmla="*/ 0 h 55"/>
                  <a:gd name="T38" fmla="*/ 32 w 43"/>
                  <a:gd name="T39" fmla="*/ 2 h 55"/>
                  <a:gd name="T40" fmla="*/ 41 w 43"/>
                  <a:gd name="T41" fmla="*/ 10 h 55"/>
                  <a:gd name="T42" fmla="*/ 43 w 43"/>
                  <a:gd name="T43" fmla="*/ 55 h 55"/>
                  <a:gd name="T44" fmla="*/ 35 w 43"/>
                  <a:gd name="T45" fmla="*/ 29 h 55"/>
                  <a:gd name="T46" fmla="*/ 20 w 43"/>
                  <a:gd name="T47" fmla="*/ 29 h 55"/>
                  <a:gd name="T48" fmla="*/ 12 w 43"/>
                  <a:gd name="T49" fmla="*/ 31 h 55"/>
                  <a:gd name="T50" fmla="*/ 8 w 43"/>
                  <a:gd name="T51" fmla="*/ 39 h 55"/>
                  <a:gd name="T52" fmla="*/ 8 w 43"/>
                  <a:gd name="T53" fmla="*/ 43 h 55"/>
                  <a:gd name="T54" fmla="*/ 16 w 43"/>
                  <a:gd name="T55" fmla="*/ 47 h 55"/>
                  <a:gd name="T56" fmla="*/ 20 w 43"/>
                  <a:gd name="T57" fmla="*/ 49 h 55"/>
                  <a:gd name="T58" fmla="*/ 28 w 43"/>
                  <a:gd name="T59" fmla="*/ 47 h 55"/>
                  <a:gd name="T60" fmla="*/ 32 w 43"/>
                  <a:gd name="T61" fmla="*/ 45 h 55"/>
                  <a:gd name="T62" fmla="*/ 35 w 43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5">
                    <a:moveTo>
                      <a:pt x="35" y="55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3" y="17"/>
                    </a:lnTo>
                    <a:lnTo>
                      <a:pt x="43" y="55"/>
                    </a:lnTo>
                    <a:lnTo>
                      <a:pt x="35" y="55"/>
                    </a:lnTo>
                    <a:close/>
                    <a:moveTo>
                      <a:pt x="35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1"/>
                    </a:lnTo>
                    <a:lnTo>
                      <a:pt x="35" y="35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56"/>
              <p:cNvSpPr>
                <a:spLocks/>
              </p:cNvSpPr>
              <p:nvPr/>
            </p:nvSpPr>
            <p:spPr bwMode="auto">
              <a:xfrm>
                <a:off x="3327" y="675"/>
                <a:ext cx="76" cy="55"/>
              </a:xfrm>
              <a:custGeom>
                <a:avLst/>
                <a:gdLst>
                  <a:gd name="T0" fmla="*/ 68 w 76"/>
                  <a:gd name="T1" fmla="*/ 55 h 55"/>
                  <a:gd name="T2" fmla="*/ 68 w 76"/>
                  <a:gd name="T3" fmla="*/ 21 h 55"/>
                  <a:gd name="T4" fmla="*/ 68 w 76"/>
                  <a:gd name="T5" fmla="*/ 21 h 55"/>
                  <a:gd name="T6" fmla="*/ 68 w 76"/>
                  <a:gd name="T7" fmla="*/ 16 h 55"/>
                  <a:gd name="T8" fmla="*/ 66 w 76"/>
                  <a:gd name="T9" fmla="*/ 12 h 55"/>
                  <a:gd name="T10" fmla="*/ 66 w 76"/>
                  <a:gd name="T11" fmla="*/ 12 h 55"/>
                  <a:gd name="T12" fmla="*/ 60 w 76"/>
                  <a:gd name="T13" fmla="*/ 8 h 55"/>
                  <a:gd name="T14" fmla="*/ 56 w 76"/>
                  <a:gd name="T15" fmla="*/ 8 h 55"/>
                  <a:gd name="T16" fmla="*/ 56 w 76"/>
                  <a:gd name="T17" fmla="*/ 8 h 55"/>
                  <a:gd name="T18" fmla="*/ 51 w 76"/>
                  <a:gd name="T19" fmla="*/ 8 h 55"/>
                  <a:gd name="T20" fmla="*/ 47 w 76"/>
                  <a:gd name="T21" fmla="*/ 12 h 55"/>
                  <a:gd name="T22" fmla="*/ 47 w 76"/>
                  <a:gd name="T23" fmla="*/ 12 h 55"/>
                  <a:gd name="T24" fmla="*/ 43 w 76"/>
                  <a:gd name="T25" fmla="*/ 16 h 55"/>
                  <a:gd name="T26" fmla="*/ 43 w 76"/>
                  <a:gd name="T27" fmla="*/ 21 h 55"/>
                  <a:gd name="T28" fmla="*/ 43 w 76"/>
                  <a:gd name="T29" fmla="*/ 55 h 55"/>
                  <a:gd name="T30" fmla="*/ 35 w 76"/>
                  <a:gd name="T31" fmla="*/ 55 h 55"/>
                  <a:gd name="T32" fmla="*/ 35 w 76"/>
                  <a:gd name="T33" fmla="*/ 21 h 55"/>
                  <a:gd name="T34" fmla="*/ 35 w 76"/>
                  <a:gd name="T35" fmla="*/ 21 h 55"/>
                  <a:gd name="T36" fmla="*/ 33 w 76"/>
                  <a:gd name="T37" fmla="*/ 16 h 55"/>
                  <a:gd name="T38" fmla="*/ 31 w 76"/>
                  <a:gd name="T39" fmla="*/ 12 h 55"/>
                  <a:gd name="T40" fmla="*/ 31 w 76"/>
                  <a:gd name="T41" fmla="*/ 12 h 55"/>
                  <a:gd name="T42" fmla="*/ 27 w 76"/>
                  <a:gd name="T43" fmla="*/ 8 h 55"/>
                  <a:gd name="T44" fmla="*/ 21 w 76"/>
                  <a:gd name="T45" fmla="*/ 8 h 55"/>
                  <a:gd name="T46" fmla="*/ 21 w 76"/>
                  <a:gd name="T47" fmla="*/ 8 h 55"/>
                  <a:gd name="T48" fmla="*/ 15 w 76"/>
                  <a:gd name="T49" fmla="*/ 8 h 55"/>
                  <a:gd name="T50" fmla="*/ 12 w 76"/>
                  <a:gd name="T51" fmla="*/ 12 h 55"/>
                  <a:gd name="T52" fmla="*/ 12 w 76"/>
                  <a:gd name="T53" fmla="*/ 12 h 55"/>
                  <a:gd name="T54" fmla="*/ 10 w 76"/>
                  <a:gd name="T55" fmla="*/ 16 h 55"/>
                  <a:gd name="T56" fmla="*/ 8 w 76"/>
                  <a:gd name="T57" fmla="*/ 21 h 55"/>
                  <a:gd name="T58" fmla="*/ 8 w 76"/>
                  <a:gd name="T59" fmla="*/ 55 h 55"/>
                  <a:gd name="T60" fmla="*/ 0 w 76"/>
                  <a:gd name="T61" fmla="*/ 55 h 55"/>
                  <a:gd name="T62" fmla="*/ 0 w 76"/>
                  <a:gd name="T63" fmla="*/ 2 h 55"/>
                  <a:gd name="T64" fmla="*/ 8 w 76"/>
                  <a:gd name="T65" fmla="*/ 2 h 55"/>
                  <a:gd name="T66" fmla="*/ 8 w 76"/>
                  <a:gd name="T67" fmla="*/ 8 h 55"/>
                  <a:gd name="T68" fmla="*/ 8 w 76"/>
                  <a:gd name="T69" fmla="*/ 8 h 55"/>
                  <a:gd name="T70" fmla="*/ 15 w 76"/>
                  <a:gd name="T71" fmla="*/ 2 h 55"/>
                  <a:gd name="T72" fmla="*/ 23 w 76"/>
                  <a:gd name="T73" fmla="*/ 0 h 55"/>
                  <a:gd name="T74" fmla="*/ 23 w 76"/>
                  <a:gd name="T75" fmla="*/ 0 h 55"/>
                  <a:gd name="T76" fmla="*/ 29 w 76"/>
                  <a:gd name="T77" fmla="*/ 2 h 55"/>
                  <a:gd name="T78" fmla="*/ 33 w 76"/>
                  <a:gd name="T79" fmla="*/ 2 h 55"/>
                  <a:gd name="T80" fmla="*/ 37 w 76"/>
                  <a:gd name="T81" fmla="*/ 6 h 55"/>
                  <a:gd name="T82" fmla="*/ 39 w 76"/>
                  <a:gd name="T83" fmla="*/ 10 h 55"/>
                  <a:gd name="T84" fmla="*/ 39 w 76"/>
                  <a:gd name="T85" fmla="*/ 10 h 55"/>
                  <a:gd name="T86" fmla="*/ 43 w 76"/>
                  <a:gd name="T87" fmla="*/ 6 h 55"/>
                  <a:gd name="T88" fmla="*/ 47 w 76"/>
                  <a:gd name="T89" fmla="*/ 2 h 55"/>
                  <a:gd name="T90" fmla="*/ 53 w 76"/>
                  <a:gd name="T91" fmla="*/ 2 h 55"/>
                  <a:gd name="T92" fmla="*/ 56 w 76"/>
                  <a:gd name="T93" fmla="*/ 0 h 55"/>
                  <a:gd name="T94" fmla="*/ 56 w 76"/>
                  <a:gd name="T95" fmla="*/ 0 h 55"/>
                  <a:gd name="T96" fmla="*/ 64 w 76"/>
                  <a:gd name="T97" fmla="*/ 2 h 55"/>
                  <a:gd name="T98" fmla="*/ 70 w 76"/>
                  <a:gd name="T99" fmla="*/ 6 h 55"/>
                  <a:gd name="T100" fmla="*/ 70 w 76"/>
                  <a:gd name="T101" fmla="*/ 6 h 55"/>
                  <a:gd name="T102" fmla="*/ 76 w 76"/>
                  <a:gd name="T103" fmla="*/ 12 h 55"/>
                  <a:gd name="T104" fmla="*/ 76 w 76"/>
                  <a:gd name="T105" fmla="*/ 19 h 55"/>
                  <a:gd name="T106" fmla="*/ 76 w 76"/>
                  <a:gd name="T107" fmla="*/ 55 h 55"/>
                  <a:gd name="T108" fmla="*/ 68 w 76"/>
                  <a:gd name="T10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5">
                    <a:moveTo>
                      <a:pt x="68" y="55"/>
                    </a:moveTo>
                    <a:lnTo>
                      <a:pt x="68" y="21"/>
                    </a:lnTo>
                    <a:lnTo>
                      <a:pt x="68" y="21"/>
                    </a:lnTo>
                    <a:lnTo>
                      <a:pt x="68" y="16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1" y="8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16"/>
                    </a:lnTo>
                    <a:lnTo>
                      <a:pt x="43" y="21"/>
                    </a:lnTo>
                    <a:lnTo>
                      <a:pt x="43" y="55"/>
                    </a:lnTo>
                    <a:lnTo>
                      <a:pt x="35" y="55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16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1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6" y="12"/>
                    </a:lnTo>
                    <a:lnTo>
                      <a:pt x="76" y="19"/>
                    </a:lnTo>
                    <a:lnTo>
                      <a:pt x="76" y="55"/>
                    </a:lnTo>
                    <a:lnTo>
                      <a:pt x="6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57"/>
              <p:cNvSpPr>
                <a:spLocks noEditPoints="1"/>
              </p:cNvSpPr>
              <p:nvPr/>
            </p:nvSpPr>
            <p:spPr bwMode="auto">
              <a:xfrm>
                <a:off x="3419" y="675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7 w 41"/>
                  <a:gd name="T3" fmla="*/ 53 h 55"/>
                  <a:gd name="T4" fmla="*/ 19 w 41"/>
                  <a:gd name="T5" fmla="*/ 55 h 55"/>
                  <a:gd name="T6" fmla="*/ 9 w 41"/>
                  <a:gd name="T7" fmla="*/ 55 h 55"/>
                  <a:gd name="T8" fmla="*/ 3 w 41"/>
                  <a:gd name="T9" fmla="*/ 51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3 w 41"/>
                  <a:gd name="T17" fmla="*/ 27 h 55"/>
                  <a:gd name="T18" fmla="*/ 17 w 41"/>
                  <a:gd name="T19" fmla="*/ 23 h 55"/>
                  <a:gd name="T20" fmla="*/ 33 w 41"/>
                  <a:gd name="T21" fmla="*/ 19 h 55"/>
                  <a:gd name="T22" fmla="*/ 33 w 41"/>
                  <a:gd name="T23" fmla="*/ 14 h 55"/>
                  <a:gd name="T24" fmla="*/ 31 w 41"/>
                  <a:gd name="T25" fmla="*/ 10 h 55"/>
                  <a:gd name="T26" fmla="*/ 21 w 41"/>
                  <a:gd name="T27" fmla="*/ 8 h 55"/>
                  <a:gd name="T28" fmla="*/ 11 w 41"/>
                  <a:gd name="T29" fmla="*/ 8 h 55"/>
                  <a:gd name="T30" fmla="*/ 7 w 41"/>
                  <a:gd name="T31" fmla="*/ 14 h 55"/>
                  <a:gd name="T32" fmla="*/ 1 w 41"/>
                  <a:gd name="T33" fmla="*/ 8 h 55"/>
                  <a:gd name="T34" fmla="*/ 9 w 41"/>
                  <a:gd name="T35" fmla="*/ 2 h 55"/>
                  <a:gd name="T36" fmla="*/ 21 w 41"/>
                  <a:gd name="T37" fmla="*/ 0 h 55"/>
                  <a:gd name="T38" fmla="*/ 29 w 41"/>
                  <a:gd name="T39" fmla="*/ 2 h 55"/>
                  <a:gd name="T40" fmla="*/ 41 w 41"/>
                  <a:gd name="T41" fmla="*/ 10 h 55"/>
                  <a:gd name="T42" fmla="*/ 41 w 41"/>
                  <a:gd name="T43" fmla="*/ 55 h 55"/>
                  <a:gd name="T44" fmla="*/ 33 w 41"/>
                  <a:gd name="T45" fmla="*/ 29 h 55"/>
                  <a:gd name="T46" fmla="*/ 19 w 41"/>
                  <a:gd name="T47" fmla="*/ 29 h 55"/>
                  <a:gd name="T48" fmla="*/ 9 w 41"/>
                  <a:gd name="T49" fmla="*/ 31 h 55"/>
                  <a:gd name="T50" fmla="*/ 7 w 41"/>
                  <a:gd name="T51" fmla="*/ 39 h 55"/>
                  <a:gd name="T52" fmla="*/ 7 w 41"/>
                  <a:gd name="T53" fmla="*/ 43 h 55"/>
                  <a:gd name="T54" fmla="*/ 13 w 41"/>
                  <a:gd name="T55" fmla="*/ 47 h 55"/>
                  <a:gd name="T56" fmla="*/ 19 w 41"/>
                  <a:gd name="T57" fmla="*/ 49 h 55"/>
                  <a:gd name="T58" fmla="*/ 27 w 41"/>
                  <a:gd name="T59" fmla="*/ 47 h 55"/>
                  <a:gd name="T60" fmla="*/ 31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9" y="25"/>
                    </a:lnTo>
                    <a:lnTo>
                      <a:pt x="17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1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1" y="17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7" y="35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3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58"/>
              <p:cNvSpPr>
                <a:spLocks/>
              </p:cNvSpPr>
              <p:nvPr/>
            </p:nvSpPr>
            <p:spPr bwMode="auto">
              <a:xfrm>
                <a:off x="3473" y="659"/>
                <a:ext cx="27" cy="71"/>
              </a:xfrm>
              <a:custGeom>
                <a:avLst/>
                <a:gdLst>
                  <a:gd name="T0" fmla="*/ 22 w 27"/>
                  <a:gd name="T1" fmla="*/ 71 h 71"/>
                  <a:gd name="T2" fmla="*/ 22 w 27"/>
                  <a:gd name="T3" fmla="*/ 71 h 71"/>
                  <a:gd name="T4" fmla="*/ 16 w 27"/>
                  <a:gd name="T5" fmla="*/ 69 h 71"/>
                  <a:gd name="T6" fmla="*/ 12 w 27"/>
                  <a:gd name="T7" fmla="*/ 67 h 71"/>
                  <a:gd name="T8" fmla="*/ 12 w 27"/>
                  <a:gd name="T9" fmla="*/ 67 h 71"/>
                  <a:gd name="T10" fmla="*/ 8 w 27"/>
                  <a:gd name="T11" fmla="*/ 61 h 71"/>
                  <a:gd name="T12" fmla="*/ 8 w 27"/>
                  <a:gd name="T13" fmla="*/ 57 h 71"/>
                  <a:gd name="T14" fmla="*/ 8 w 27"/>
                  <a:gd name="T15" fmla="*/ 24 h 71"/>
                  <a:gd name="T16" fmla="*/ 0 w 27"/>
                  <a:gd name="T17" fmla="*/ 24 h 71"/>
                  <a:gd name="T18" fmla="*/ 0 w 27"/>
                  <a:gd name="T19" fmla="*/ 18 h 71"/>
                  <a:gd name="T20" fmla="*/ 8 w 27"/>
                  <a:gd name="T21" fmla="*/ 18 h 71"/>
                  <a:gd name="T22" fmla="*/ 8 w 27"/>
                  <a:gd name="T23" fmla="*/ 0 h 71"/>
                  <a:gd name="T24" fmla="*/ 16 w 27"/>
                  <a:gd name="T25" fmla="*/ 0 h 71"/>
                  <a:gd name="T26" fmla="*/ 16 w 27"/>
                  <a:gd name="T27" fmla="*/ 18 h 71"/>
                  <a:gd name="T28" fmla="*/ 27 w 27"/>
                  <a:gd name="T29" fmla="*/ 18 h 71"/>
                  <a:gd name="T30" fmla="*/ 27 w 27"/>
                  <a:gd name="T31" fmla="*/ 24 h 71"/>
                  <a:gd name="T32" fmla="*/ 16 w 27"/>
                  <a:gd name="T33" fmla="*/ 24 h 71"/>
                  <a:gd name="T34" fmla="*/ 16 w 27"/>
                  <a:gd name="T35" fmla="*/ 55 h 71"/>
                  <a:gd name="T36" fmla="*/ 16 w 27"/>
                  <a:gd name="T37" fmla="*/ 55 h 71"/>
                  <a:gd name="T38" fmla="*/ 18 w 27"/>
                  <a:gd name="T39" fmla="*/ 61 h 71"/>
                  <a:gd name="T40" fmla="*/ 18 w 27"/>
                  <a:gd name="T41" fmla="*/ 61 h 71"/>
                  <a:gd name="T42" fmla="*/ 20 w 27"/>
                  <a:gd name="T43" fmla="*/ 63 h 71"/>
                  <a:gd name="T44" fmla="*/ 22 w 27"/>
                  <a:gd name="T45" fmla="*/ 63 h 71"/>
                  <a:gd name="T46" fmla="*/ 27 w 27"/>
                  <a:gd name="T47" fmla="*/ 63 h 71"/>
                  <a:gd name="T48" fmla="*/ 27 w 27"/>
                  <a:gd name="T49" fmla="*/ 71 h 71"/>
                  <a:gd name="T50" fmla="*/ 22 w 27"/>
                  <a:gd name="T5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71">
                    <a:moveTo>
                      <a:pt x="22" y="71"/>
                    </a:moveTo>
                    <a:lnTo>
                      <a:pt x="22" y="71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8" y="61"/>
                    </a:lnTo>
                    <a:lnTo>
                      <a:pt x="8" y="57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8"/>
                    </a:lnTo>
                    <a:lnTo>
                      <a:pt x="27" y="18"/>
                    </a:lnTo>
                    <a:lnTo>
                      <a:pt x="27" y="24"/>
                    </a:lnTo>
                    <a:lnTo>
                      <a:pt x="16" y="24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7" y="63"/>
                    </a:lnTo>
                    <a:lnTo>
                      <a:pt x="27" y="71"/>
                    </a:lnTo>
                    <a:lnTo>
                      <a:pt x="22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59"/>
              <p:cNvSpPr>
                <a:spLocks noEditPoints="1"/>
              </p:cNvSpPr>
              <p:nvPr/>
            </p:nvSpPr>
            <p:spPr bwMode="auto">
              <a:xfrm>
                <a:off x="3116" y="782"/>
                <a:ext cx="41" cy="78"/>
              </a:xfrm>
              <a:custGeom>
                <a:avLst/>
                <a:gdLst>
                  <a:gd name="T0" fmla="*/ 33 w 41"/>
                  <a:gd name="T1" fmla="*/ 70 h 78"/>
                  <a:gd name="T2" fmla="*/ 27 w 41"/>
                  <a:gd name="T3" fmla="*/ 76 h 78"/>
                  <a:gd name="T4" fmla="*/ 20 w 41"/>
                  <a:gd name="T5" fmla="*/ 78 h 78"/>
                  <a:gd name="T6" fmla="*/ 12 w 41"/>
                  <a:gd name="T7" fmla="*/ 76 h 78"/>
                  <a:gd name="T8" fmla="*/ 6 w 41"/>
                  <a:gd name="T9" fmla="*/ 72 h 78"/>
                  <a:gd name="T10" fmla="*/ 2 w 41"/>
                  <a:gd name="T11" fmla="*/ 69 h 78"/>
                  <a:gd name="T12" fmla="*/ 0 w 41"/>
                  <a:gd name="T13" fmla="*/ 63 h 78"/>
                  <a:gd name="T14" fmla="*/ 0 w 41"/>
                  <a:gd name="T15" fmla="*/ 51 h 78"/>
                  <a:gd name="T16" fmla="*/ 0 w 41"/>
                  <a:gd name="T17" fmla="*/ 37 h 78"/>
                  <a:gd name="T18" fmla="*/ 6 w 41"/>
                  <a:gd name="T19" fmla="*/ 28 h 78"/>
                  <a:gd name="T20" fmla="*/ 12 w 41"/>
                  <a:gd name="T21" fmla="*/ 24 h 78"/>
                  <a:gd name="T22" fmla="*/ 20 w 41"/>
                  <a:gd name="T23" fmla="*/ 24 h 78"/>
                  <a:gd name="T24" fmla="*/ 27 w 41"/>
                  <a:gd name="T25" fmla="*/ 24 h 78"/>
                  <a:gd name="T26" fmla="*/ 33 w 41"/>
                  <a:gd name="T27" fmla="*/ 29 h 78"/>
                  <a:gd name="T28" fmla="*/ 41 w 41"/>
                  <a:gd name="T29" fmla="*/ 0 h 78"/>
                  <a:gd name="T30" fmla="*/ 33 w 41"/>
                  <a:gd name="T31" fmla="*/ 76 h 78"/>
                  <a:gd name="T32" fmla="*/ 33 w 41"/>
                  <a:gd name="T33" fmla="*/ 43 h 78"/>
                  <a:gd name="T34" fmla="*/ 31 w 41"/>
                  <a:gd name="T35" fmla="*/ 35 h 78"/>
                  <a:gd name="T36" fmla="*/ 27 w 41"/>
                  <a:gd name="T37" fmla="*/ 31 h 78"/>
                  <a:gd name="T38" fmla="*/ 20 w 41"/>
                  <a:gd name="T39" fmla="*/ 29 h 78"/>
                  <a:gd name="T40" fmla="*/ 14 w 41"/>
                  <a:gd name="T41" fmla="*/ 31 h 78"/>
                  <a:gd name="T42" fmla="*/ 10 w 41"/>
                  <a:gd name="T43" fmla="*/ 35 h 78"/>
                  <a:gd name="T44" fmla="*/ 8 w 41"/>
                  <a:gd name="T45" fmla="*/ 43 h 78"/>
                  <a:gd name="T46" fmla="*/ 8 w 41"/>
                  <a:gd name="T47" fmla="*/ 51 h 78"/>
                  <a:gd name="T48" fmla="*/ 8 w 41"/>
                  <a:gd name="T49" fmla="*/ 59 h 78"/>
                  <a:gd name="T50" fmla="*/ 10 w 41"/>
                  <a:gd name="T51" fmla="*/ 65 h 78"/>
                  <a:gd name="T52" fmla="*/ 14 w 41"/>
                  <a:gd name="T53" fmla="*/ 69 h 78"/>
                  <a:gd name="T54" fmla="*/ 20 w 41"/>
                  <a:gd name="T55" fmla="*/ 70 h 78"/>
                  <a:gd name="T56" fmla="*/ 27 w 41"/>
                  <a:gd name="T57" fmla="*/ 69 h 78"/>
                  <a:gd name="T58" fmla="*/ 31 w 41"/>
                  <a:gd name="T59" fmla="*/ 65 h 78"/>
                  <a:gd name="T60" fmla="*/ 33 w 41"/>
                  <a:gd name="T61" fmla="*/ 59 h 78"/>
                  <a:gd name="T62" fmla="*/ 33 w 41"/>
                  <a:gd name="T63" fmla="*/ 51 h 78"/>
                  <a:gd name="T64" fmla="*/ 33 w 41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33" y="70"/>
                    </a:lnTo>
                    <a:lnTo>
                      <a:pt x="33" y="70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33" y="29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76"/>
                    </a:lnTo>
                    <a:lnTo>
                      <a:pt x="33" y="76"/>
                    </a:lnTo>
                    <a:close/>
                    <a:moveTo>
                      <a:pt x="33" y="43"/>
                    </a:moveTo>
                    <a:lnTo>
                      <a:pt x="33" y="43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43"/>
                    </a:lnTo>
                    <a:lnTo>
                      <a:pt x="3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60"/>
              <p:cNvSpPr>
                <a:spLocks noEditPoints="1"/>
              </p:cNvSpPr>
              <p:nvPr/>
            </p:nvSpPr>
            <p:spPr bwMode="auto">
              <a:xfrm>
                <a:off x="3173" y="806"/>
                <a:ext cx="43" cy="54"/>
              </a:xfrm>
              <a:custGeom>
                <a:avLst/>
                <a:gdLst>
                  <a:gd name="T0" fmla="*/ 35 w 43"/>
                  <a:gd name="T1" fmla="*/ 48 h 54"/>
                  <a:gd name="T2" fmla="*/ 27 w 43"/>
                  <a:gd name="T3" fmla="*/ 52 h 54"/>
                  <a:gd name="T4" fmla="*/ 19 w 43"/>
                  <a:gd name="T5" fmla="*/ 54 h 54"/>
                  <a:gd name="T6" fmla="*/ 9 w 43"/>
                  <a:gd name="T7" fmla="*/ 52 h 54"/>
                  <a:gd name="T8" fmla="*/ 4 w 43"/>
                  <a:gd name="T9" fmla="*/ 48 h 54"/>
                  <a:gd name="T10" fmla="*/ 2 w 43"/>
                  <a:gd name="T11" fmla="*/ 45 h 54"/>
                  <a:gd name="T12" fmla="*/ 0 w 43"/>
                  <a:gd name="T13" fmla="*/ 39 h 54"/>
                  <a:gd name="T14" fmla="*/ 2 w 43"/>
                  <a:gd name="T15" fmla="*/ 31 h 54"/>
                  <a:gd name="T16" fmla="*/ 4 w 43"/>
                  <a:gd name="T17" fmla="*/ 27 h 54"/>
                  <a:gd name="T18" fmla="*/ 17 w 43"/>
                  <a:gd name="T19" fmla="*/ 23 h 54"/>
                  <a:gd name="T20" fmla="*/ 35 w 43"/>
                  <a:gd name="T21" fmla="*/ 17 h 54"/>
                  <a:gd name="T22" fmla="*/ 33 w 43"/>
                  <a:gd name="T23" fmla="*/ 11 h 54"/>
                  <a:gd name="T24" fmla="*/ 31 w 43"/>
                  <a:gd name="T25" fmla="*/ 9 h 54"/>
                  <a:gd name="T26" fmla="*/ 21 w 43"/>
                  <a:gd name="T27" fmla="*/ 5 h 54"/>
                  <a:gd name="T28" fmla="*/ 13 w 43"/>
                  <a:gd name="T29" fmla="*/ 7 h 54"/>
                  <a:gd name="T30" fmla="*/ 7 w 43"/>
                  <a:gd name="T31" fmla="*/ 11 h 54"/>
                  <a:gd name="T32" fmla="*/ 2 w 43"/>
                  <a:gd name="T33" fmla="*/ 7 h 54"/>
                  <a:gd name="T34" fmla="*/ 9 w 43"/>
                  <a:gd name="T35" fmla="*/ 2 h 54"/>
                  <a:gd name="T36" fmla="*/ 21 w 43"/>
                  <a:gd name="T37" fmla="*/ 0 h 54"/>
                  <a:gd name="T38" fmla="*/ 29 w 43"/>
                  <a:gd name="T39" fmla="*/ 0 h 54"/>
                  <a:gd name="T40" fmla="*/ 41 w 43"/>
                  <a:gd name="T41" fmla="*/ 9 h 54"/>
                  <a:gd name="T42" fmla="*/ 43 w 43"/>
                  <a:gd name="T43" fmla="*/ 52 h 54"/>
                  <a:gd name="T44" fmla="*/ 35 w 43"/>
                  <a:gd name="T45" fmla="*/ 29 h 54"/>
                  <a:gd name="T46" fmla="*/ 19 w 43"/>
                  <a:gd name="T47" fmla="*/ 29 h 54"/>
                  <a:gd name="T48" fmla="*/ 9 w 43"/>
                  <a:gd name="T49" fmla="*/ 31 h 54"/>
                  <a:gd name="T50" fmla="*/ 7 w 43"/>
                  <a:gd name="T51" fmla="*/ 37 h 54"/>
                  <a:gd name="T52" fmla="*/ 7 w 43"/>
                  <a:gd name="T53" fmla="*/ 41 h 54"/>
                  <a:gd name="T54" fmla="*/ 13 w 43"/>
                  <a:gd name="T55" fmla="*/ 46 h 54"/>
                  <a:gd name="T56" fmla="*/ 19 w 43"/>
                  <a:gd name="T57" fmla="*/ 46 h 54"/>
                  <a:gd name="T58" fmla="*/ 27 w 43"/>
                  <a:gd name="T59" fmla="*/ 46 h 54"/>
                  <a:gd name="T60" fmla="*/ 31 w 43"/>
                  <a:gd name="T61" fmla="*/ 43 h 54"/>
                  <a:gd name="T62" fmla="*/ 35 w 43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4">
                    <a:moveTo>
                      <a:pt x="35" y="52"/>
                    </a:moveTo>
                    <a:lnTo>
                      <a:pt x="35" y="48"/>
                    </a:lnTo>
                    <a:lnTo>
                      <a:pt x="35" y="48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17" y="23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3" y="17"/>
                    </a:lnTo>
                    <a:lnTo>
                      <a:pt x="43" y="52"/>
                    </a:lnTo>
                    <a:lnTo>
                      <a:pt x="35" y="52"/>
                    </a:lnTo>
                    <a:close/>
                    <a:moveTo>
                      <a:pt x="35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3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3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5" y="35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61"/>
              <p:cNvSpPr>
                <a:spLocks/>
              </p:cNvSpPr>
              <p:nvPr/>
            </p:nvSpPr>
            <p:spPr bwMode="auto">
              <a:xfrm>
                <a:off x="3229" y="790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6 w 26"/>
                  <a:gd name="T11" fmla="*/ 61 h 68"/>
                  <a:gd name="T12" fmla="*/ 6 w 26"/>
                  <a:gd name="T13" fmla="*/ 55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6 h 68"/>
                  <a:gd name="T20" fmla="*/ 6 w 26"/>
                  <a:gd name="T21" fmla="*/ 16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6 h 68"/>
                  <a:gd name="T28" fmla="*/ 26 w 26"/>
                  <a:gd name="T29" fmla="*/ 16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5 h 68"/>
                  <a:gd name="T36" fmla="*/ 14 w 26"/>
                  <a:gd name="T37" fmla="*/ 55 h 68"/>
                  <a:gd name="T38" fmla="*/ 16 w 26"/>
                  <a:gd name="T39" fmla="*/ 61 h 68"/>
                  <a:gd name="T40" fmla="*/ 16 w 26"/>
                  <a:gd name="T41" fmla="*/ 61 h 68"/>
                  <a:gd name="T42" fmla="*/ 18 w 26"/>
                  <a:gd name="T43" fmla="*/ 62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6" y="61"/>
                    </a:lnTo>
                    <a:lnTo>
                      <a:pt x="6" y="55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6"/>
                    </a:lnTo>
                    <a:lnTo>
                      <a:pt x="26" y="16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62"/>
              <p:cNvSpPr>
                <a:spLocks noEditPoints="1"/>
              </p:cNvSpPr>
              <p:nvPr/>
            </p:nvSpPr>
            <p:spPr bwMode="auto">
              <a:xfrm>
                <a:off x="3264" y="806"/>
                <a:ext cx="43" cy="54"/>
              </a:xfrm>
              <a:custGeom>
                <a:avLst/>
                <a:gdLst>
                  <a:gd name="T0" fmla="*/ 36 w 43"/>
                  <a:gd name="T1" fmla="*/ 48 h 54"/>
                  <a:gd name="T2" fmla="*/ 28 w 43"/>
                  <a:gd name="T3" fmla="*/ 52 h 54"/>
                  <a:gd name="T4" fmla="*/ 20 w 43"/>
                  <a:gd name="T5" fmla="*/ 54 h 54"/>
                  <a:gd name="T6" fmla="*/ 10 w 43"/>
                  <a:gd name="T7" fmla="*/ 52 h 54"/>
                  <a:gd name="T8" fmla="*/ 4 w 43"/>
                  <a:gd name="T9" fmla="*/ 48 h 54"/>
                  <a:gd name="T10" fmla="*/ 2 w 43"/>
                  <a:gd name="T11" fmla="*/ 45 h 54"/>
                  <a:gd name="T12" fmla="*/ 0 w 43"/>
                  <a:gd name="T13" fmla="*/ 39 h 54"/>
                  <a:gd name="T14" fmla="*/ 2 w 43"/>
                  <a:gd name="T15" fmla="*/ 31 h 54"/>
                  <a:gd name="T16" fmla="*/ 6 w 43"/>
                  <a:gd name="T17" fmla="*/ 27 h 54"/>
                  <a:gd name="T18" fmla="*/ 18 w 43"/>
                  <a:gd name="T19" fmla="*/ 23 h 54"/>
                  <a:gd name="T20" fmla="*/ 36 w 43"/>
                  <a:gd name="T21" fmla="*/ 17 h 54"/>
                  <a:gd name="T22" fmla="*/ 34 w 43"/>
                  <a:gd name="T23" fmla="*/ 11 h 54"/>
                  <a:gd name="T24" fmla="*/ 32 w 43"/>
                  <a:gd name="T25" fmla="*/ 9 h 54"/>
                  <a:gd name="T26" fmla="*/ 22 w 43"/>
                  <a:gd name="T27" fmla="*/ 5 h 54"/>
                  <a:gd name="T28" fmla="*/ 14 w 43"/>
                  <a:gd name="T29" fmla="*/ 7 h 54"/>
                  <a:gd name="T30" fmla="*/ 8 w 43"/>
                  <a:gd name="T31" fmla="*/ 11 h 54"/>
                  <a:gd name="T32" fmla="*/ 2 w 43"/>
                  <a:gd name="T33" fmla="*/ 7 h 54"/>
                  <a:gd name="T34" fmla="*/ 10 w 43"/>
                  <a:gd name="T35" fmla="*/ 2 h 54"/>
                  <a:gd name="T36" fmla="*/ 22 w 43"/>
                  <a:gd name="T37" fmla="*/ 0 h 54"/>
                  <a:gd name="T38" fmla="*/ 30 w 43"/>
                  <a:gd name="T39" fmla="*/ 0 h 54"/>
                  <a:gd name="T40" fmla="*/ 41 w 43"/>
                  <a:gd name="T41" fmla="*/ 9 h 54"/>
                  <a:gd name="T42" fmla="*/ 43 w 43"/>
                  <a:gd name="T43" fmla="*/ 52 h 54"/>
                  <a:gd name="T44" fmla="*/ 36 w 43"/>
                  <a:gd name="T45" fmla="*/ 29 h 54"/>
                  <a:gd name="T46" fmla="*/ 20 w 43"/>
                  <a:gd name="T47" fmla="*/ 29 h 54"/>
                  <a:gd name="T48" fmla="*/ 10 w 43"/>
                  <a:gd name="T49" fmla="*/ 31 h 54"/>
                  <a:gd name="T50" fmla="*/ 8 w 43"/>
                  <a:gd name="T51" fmla="*/ 37 h 54"/>
                  <a:gd name="T52" fmla="*/ 8 w 43"/>
                  <a:gd name="T53" fmla="*/ 41 h 54"/>
                  <a:gd name="T54" fmla="*/ 14 w 43"/>
                  <a:gd name="T55" fmla="*/ 46 h 54"/>
                  <a:gd name="T56" fmla="*/ 20 w 43"/>
                  <a:gd name="T57" fmla="*/ 46 h 54"/>
                  <a:gd name="T58" fmla="*/ 28 w 43"/>
                  <a:gd name="T59" fmla="*/ 46 h 54"/>
                  <a:gd name="T60" fmla="*/ 32 w 43"/>
                  <a:gd name="T61" fmla="*/ 43 h 54"/>
                  <a:gd name="T62" fmla="*/ 36 w 43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4">
                    <a:moveTo>
                      <a:pt x="36" y="52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0" y="23"/>
                    </a:lnTo>
                    <a:lnTo>
                      <a:pt x="18" y="23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8" y="1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3" y="17"/>
                    </a:lnTo>
                    <a:lnTo>
                      <a:pt x="43" y="52"/>
                    </a:lnTo>
                    <a:lnTo>
                      <a:pt x="36" y="52"/>
                    </a:lnTo>
                    <a:close/>
                    <a:moveTo>
                      <a:pt x="36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4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6" y="35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63"/>
              <p:cNvSpPr>
                <a:spLocks/>
              </p:cNvSpPr>
              <p:nvPr/>
            </p:nvSpPr>
            <p:spPr bwMode="auto">
              <a:xfrm>
                <a:off x="3325" y="806"/>
                <a:ext cx="43" cy="52"/>
              </a:xfrm>
              <a:custGeom>
                <a:avLst/>
                <a:gdLst>
                  <a:gd name="T0" fmla="*/ 35 w 43"/>
                  <a:gd name="T1" fmla="*/ 52 h 52"/>
                  <a:gd name="T2" fmla="*/ 35 w 43"/>
                  <a:gd name="T3" fmla="*/ 19 h 52"/>
                  <a:gd name="T4" fmla="*/ 35 w 43"/>
                  <a:gd name="T5" fmla="*/ 19 h 52"/>
                  <a:gd name="T6" fmla="*/ 33 w 43"/>
                  <a:gd name="T7" fmla="*/ 13 h 52"/>
                  <a:gd name="T8" fmla="*/ 31 w 43"/>
                  <a:gd name="T9" fmla="*/ 9 h 52"/>
                  <a:gd name="T10" fmla="*/ 31 w 43"/>
                  <a:gd name="T11" fmla="*/ 9 h 52"/>
                  <a:gd name="T12" fmla="*/ 27 w 43"/>
                  <a:gd name="T13" fmla="*/ 7 h 52"/>
                  <a:gd name="T14" fmla="*/ 21 w 43"/>
                  <a:gd name="T15" fmla="*/ 5 h 52"/>
                  <a:gd name="T16" fmla="*/ 21 w 43"/>
                  <a:gd name="T17" fmla="*/ 5 h 52"/>
                  <a:gd name="T18" fmla="*/ 15 w 43"/>
                  <a:gd name="T19" fmla="*/ 7 h 52"/>
                  <a:gd name="T20" fmla="*/ 12 w 43"/>
                  <a:gd name="T21" fmla="*/ 9 h 52"/>
                  <a:gd name="T22" fmla="*/ 12 w 43"/>
                  <a:gd name="T23" fmla="*/ 9 h 52"/>
                  <a:gd name="T24" fmla="*/ 10 w 43"/>
                  <a:gd name="T25" fmla="*/ 13 h 52"/>
                  <a:gd name="T26" fmla="*/ 8 w 43"/>
                  <a:gd name="T27" fmla="*/ 19 h 52"/>
                  <a:gd name="T28" fmla="*/ 8 w 43"/>
                  <a:gd name="T29" fmla="*/ 52 h 52"/>
                  <a:gd name="T30" fmla="*/ 0 w 43"/>
                  <a:gd name="T31" fmla="*/ 52 h 52"/>
                  <a:gd name="T32" fmla="*/ 0 w 43"/>
                  <a:gd name="T33" fmla="*/ 0 h 52"/>
                  <a:gd name="T34" fmla="*/ 8 w 43"/>
                  <a:gd name="T35" fmla="*/ 0 h 52"/>
                  <a:gd name="T36" fmla="*/ 8 w 43"/>
                  <a:gd name="T37" fmla="*/ 5 h 52"/>
                  <a:gd name="T38" fmla="*/ 8 w 43"/>
                  <a:gd name="T39" fmla="*/ 5 h 52"/>
                  <a:gd name="T40" fmla="*/ 15 w 43"/>
                  <a:gd name="T41" fmla="*/ 0 h 52"/>
                  <a:gd name="T42" fmla="*/ 23 w 43"/>
                  <a:gd name="T43" fmla="*/ 0 h 52"/>
                  <a:gd name="T44" fmla="*/ 23 w 43"/>
                  <a:gd name="T45" fmla="*/ 0 h 52"/>
                  <a:gd name="T46" fmla="*/ 31 w 43"/>
                  <a:gd name="T47" fmla="*/ 0 h 52"/>
                  <a:gd name="T48" fmla="*/ 37 w 43"/>
                  <a:gd name="T49" fmla="*/ 4 h 52"/>
                  <a:gd name="T50" fmla="*/ 37 w 43"/>
                  <a:gd name="T51" fmla="*/ 4 h 52"/>
                  <a:gd name="T52" fmla="*/ 41 w 43"/>
                  <a:gd name="T53" fmla="*/ 9 h 52"/>
                  <a:gd name="T54" fmla="*/ 43 w 43"/>
                  <a:gd name="T55" fmla="*/ 19 h 52"/>
                  <a:gd name="T56" fmla="*/ 43 w 43"/>
                  <a:gd name="T57" fmla="*/ 52 h 52"/>
                  <a:gd name="T58" fmla="*/ 35 w 43"/>
                  <a:gd name="T5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2">
                    <a:moveTo>
                      <a:pt x="35" y="52"/>
                    </a:moveTo>
                    <a:lnTo>
                      <a:pt x="35" y="19"/>
                    </a:lnTo>
                    <a:lnTo>
                      <a:pt x="35" y="19"/>
                    </a:lnTo>
                    <a:lnTo>
                      <a:pt x="33" y="13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5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8" y="19"/>
                    </a:lnTo>
                    <a:lnTo>
                      <a:pt x="8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3" y="19"/>
                    </a:lnTo>
                    <a:lnTo>
                      <a:pt x="43" y="52"/>
                    </a:lnTo>
                    <a:lnTo>
                      <a:pt x="35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64"/>
              <p:cNvSpPr>
                <a:spLocks noEditPoints="1"/>
              </p:cNvSpPr>
              <p:nvPr/>
            </p:nvSpPr>
            <p:spPr bwMode="auto">
              <a:xfrm>
                <a:off x="3383" y="806"/>
                <a:ext cx="41" cy="78"/>
              </a:xfrm>
              <a:custGeom>
                <a:avLst/>
                <a:gdLst>
                  <a:gd name="T0" fmla="*/ 36 w 41"/>
                  <a:gd name="T1" fmla="*/ 70 h 78"/>
                  <a:gd name="T2" fmla="*/ 20 w 41"/>
                  <a:gd name="T3" fmla="*/ 78 h 78"/>
                  <a:gd name="T4" fmla="*/ 10 w 41"/>
                  <a:gd name="T5" fmla="*/ 76 h 78"/>
                  <a:gd name="T6" fmla="*/ 2 w 41"/>
                  <a:gd name="T7" fmla="*/ 70 h 78"/>
                  <a:gd name="T8" fmla="*/ 6 w 41"/>
                  <a:gd name="T9" fmla="*/ 66 h 78"/>
                  <a:gd name="T10" fmla="*/ 12 w 41"/>
                  <a:gd name="T11" fmla="*/ 70 h 78"/>
                  <a:gd name="T12" fmla="*/ 20 w 41"/>
                  <a:gd name="T13" fmla="*/ 70 h 78"/>
                  <a:gd name="T14" fmla="*/ 32 w 41"/>
                  <a:gd name="T15" fmla="*/ 66 h 78"/>
                  <a:gd name="T16" fmla="*/ 34 w 41"/>
                  <a:gd name="T17" fmla="*/ 60 h 78"/>
                  <a:gd name="T18" fmla="*/ 34 w 41"/>
                  <a:gd name="T19" fmla="*/ 46 h 78"/>
                  <a:gd name="T20" fmla="*/ 28 w 41"/>
                  <a:gd name="T21" fmla="*/ 50 h 78"/>
                  <a:gd name="T22" fmla="*/ 20 w 41"/>
                  <a:gd name="T23" fmla="*/ 52 h 78"/>
                  <a:gd name="T24" fmla="*/ 12 w 41"/>
                  <a:gd name="T25" fmla="*/ 50 h 78"/>
                  <a:gd name="T26" fmla="*/ 6 w 41"/>
                  <a:gd name="T27" fmla="*/ 48 h 78"/>
                  <a:gd name="T28" fmla="*/ 4 w 41"/>
                  <a:gd name="T29" fmla="*/ 45 h 78"/>
                  <a:gd name="T30" fmla="*/ 2 w 41"/>
                  <a:gd name="T31" fmla="*/ 39 h 78"/>
                  <a:gd name="T32" fmla="*/ 0 w 41"/>
                  <a:gd name="T33" fmla="*/ 25 h 78"/>
                  <a:gd name="T34" fmla="*/ 2 w 41"/>
                  <a:gd name="T35" fmla="*/ 13 h 78"/>
                  <a:gd name="T36" fmla="*/ 6 w 41"/>
                  <a:gd name="T37" fmla="*/ 4 h 78"/>
                  <a:gd name="T38" fmla="*/ 12 w 41"/>
                  <a:gd name="T39" fmla="*/ 0 h 78"/>
                  <a:gd name="T40" fmla="*/ 20 w 41"/>
                  <a:gd name="T41" fmla="*/ 0 h 78"/>
                  <a:gd name="T42" fmla="*/ 28 w 41"/>
                  <a:gd name="T43" fmla="*/ 0 h 78"/>
                  <a:gd name="T44" fmla="*/ 36 w 41"/>
                  <a:gd name="T45" fmla="*/ 5 h 78"/>
                  <a:gd name="T46" fmla="*/ 41 w 41"/>
                  <a:gd name="T47" fmla="*/ 0 h 78"/>
                  <a:gd name="T48" fmla="*/ 41 w 41"/>
                  <a:gd name="T49" fmla="*/ 54 h 78"/>
                  <a:gd name="T50" fmla="*/ 36 w 41"/>
                  <a:gd name="T51" fmla="*/ 70 h 78"/>
                  <a:gd name="T52" fmla="*/ 34 w 41"/>
                  <a:gd name="T53" fmla="*/ 17 h 78"/>
                  <a:gd name="T54" fmla="*/ 32 w 41"/>
                  <a:gd name="T55" fmla="*/ 11 h 78"/>
                  <a:gd name="T56" fmla="*/ 28 w 41"/>
                  <a:gd name="T57" fmla="*/ 7 h 78"/>
                  <a:gd name="T58" fmla="*/ 22 w 41"/>
                  <a:gd name="T59" fmla="*/ 5 h 78"/>
                  <a:gd name="T60" fmla="*/ 14 w 41"/>
                  <a:gd name="T61" fmla="*/ 7 h 78"/>
                  <a:gd name="T62" fmla="*/ 10 w 41"/>
                  <a:gd name="T63" fmla="*/ 11 h 78"/>
                  <a:gd name="T64" fmla="*/ 8 w 41"/>
                  <a:gd name="T65" fmla="*/ 17 h 78"/>
                  <a:gd name="T66" fmla="*/ 8 w 41"/>
                  <a:gd name="T67" fmla="*/ 25 h 78"/>
                  <a:gd name="T68" fmla="*/ 8 w 41"/>
                  <a:gd name="T69" fmla="*/ 33 h 78"/>
                  <a:gd name="T70" fmla="*/ 10 w 41"/>
                  <a:gd name="T71" fmla="*/ 39 h 78"/>
                  <a:gd name="T72" fmla="*/ 14 w 41"/>
                  <a:gd name="T73" fmla="*/ 45 h 78"/>
                  <a:gd name="T74" fmla="*/ 22 w 41"/>
                  <a:gd name="T75" fmla="*/ 46 h 78"/>
                  <a:gd name="T76" fmla="*/ 28 w 41"/>
                  <a:gd name="T77" fmla="*/ 45 h 78"/>
                  <a:gd name="T78" fmla="*/ 32 w 41"/>
                  <a:gd name="T79" fmla="*/ 39 h 78"/>
                  <a:gd name="T80" fmla="*/ 34 w 41"/>
                  <a:gd name="T81" fmla="*/ 33 h 78"/>
                  <a:gd name="T82" fmla="*/ 34 w 41"/>
                  <a:gd name="T83" fmla="*/ 25 h 78"/>
                  <a:gd name="T84" fmla="*/ 34 w 41"/>
                  <a:gd name="T85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6" y="70"/>
                    </a:moveTo>
                    <a:lnTo>
                      <a:pt x="36" y="70"/>
                    </a:lnTo>
                    <a:lnTo>
                      <a:pt x="30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6" y="70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34" y="60"/>
                    </a:lnTo>
                    <a:lnTo>
                      <a:pt x="34" y="54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5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41" y="64"/>
                    </a:lnTo>
                    <a:lnTo>
                      <a:pt x="36" y="70"/>
                    </a:lnTo>
                    <a:lnTo>
                      <a:pt x="36" y="70"/>
                    </a:lnTo>
                    <a:close/>
                    <a:moveTo>
                      <a:pt x="34" y="17"/>
                    </a:moveTo>
                    <a:lnTo>
                      <a:pt x="34" y="17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65"/>
              <p:cNvSpPr>
                <a:spLocks noEditPoints="1"/>
              </p:cNvSpPr>
              <p:nvPr/>
            </p:nvSpPr>
            <p:spPr bwMode="auto">
              <a:xfrm>
                <a:off x="3405" y="1305"/>
                <a:ext cx="70" cy="84"/>
              </a:xfrm>
              <a:custGeom>
                <a:avLst/>
                <a:gdLst>
                  <a:gd name="T0" fmla="*/ 60 w 70"/>
                  <a:gd name="T1" fmla="*/ 84 h 84"/>
                  <a:gd name="T2" fmla="*/ 55 w 70"/>
                  <a:gd name="T3" fmla="*/ 65 h 84"/>
                  <a:gd name="T4" fmla="*/ 17 w 70"/>
                  <a:gd name="T5" fmla="*/ 65 h 84"/>
                  <a:gd name="T6" fmla="*/ 10 w 70"/>
                  <a:gd name="T7" fmla="*/ 84 h 84"/>
                  <a:gd name="T8" fmla="*/ 0 w 70"/>
                  <a:gd name="T9" fmla="*/ 84 h 84"/>
                  <a:gd name="T10" fmla="*/ 33 w 70"/>
                  <a:gd name="T11" fmla="*/ 0 h 84"/>
                  <a:gd name="T12" fmla="*/ 41 w 70"/>
                  <a:gd name="T13" fmla="*/ 0 h 84"/>
                  <a:gd name="T14" fmla="*/ 70 w 70"/>
                  <a:gd name="T15" fmla="*/ 84 h 84"/>
                  <a:gd name="T16" fmla="*/ 60 w 70"/>
                  <a:gd name="T17" fmla="*/ 84 h 84"/>
                  <a:gd name="T18" fmla="*/ 37 w 70"/>
                  <a:gd name="T19" fmla="*/ 14 h 84"/>
                  <a:gd name="T20" fmla="*/ 19 w 70"/>
                  <a:gd name="T21" fmla="*/ 57 h 84"/>
                  <a:gd name="T22" fmla="*/ 51 w 70"/>
                  <a:gd name="T23" fmla="*/ 57 h 84"/>
                  <a:gd name="T24" fmla="*/ 37 w 70"/>
                  <a:gd name="T25" fmla="*/ 1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4">
                    <a:moveTo>
                      <a:pt x="60" y="84"/>
                    </a:moveTo>
                    <a:lnTo>
                      <a:pt x="55" y="65"/>
                    </a:lnTo>
                    <a:lnTo>
                      <a:pt x="17" y="65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70" y="84"/>
                    </a:lnTo>
                    <a:lnTo>
                      <a:pt x="60" y="84"/>
                    </a:lnTo>
                    <a:close/>
                    <a:moveTo>
                      <a:pt x="37" y="14"/>
                    </a:moveTo>
                    <a:lnTo>
                      <a:pt x="19" y="57"/>
                    </a:lnTo>
                    <a:lnTo>
                      <a:pt x="51" y="57"/>
                    </a:ln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66"/>
              <p:cNvSpPr>
                <a:spLocks/>
              </p:cNvSpPr>
              <p:nvPr/>
            </p:nvSpPr>
            <p:spPr bwMode="auto">
              <a:xfrm>
                <a:off x="3487" y="1305"/>
                <a:ext cx="21" cy="84"/>
              </a:xfrm>
              <a:custGeom>
                <a:avLst/>
                <a:gdLst>
                  <a:gd name="T0" fmla="*/ 13 w 21"/>
                  <a:gd name="T1" fmla="*/ 84 h 84"/>
                  <a:gd name="T2" fmla="*/ 13 w 21"/>
                  <a:gd name="T3" fmla="*/ 84 h 84"/>
                  <a:gd name="T4" fmla="*/ 8 w 21"/>
                  <a:gd name="T5" fmla="*/ 84 h 84"/>
                  <a:gd name="T6" fmla="*/ 4 w 21"/>
                  <a:gd name="T7" fmla="*/ 80 h 84"/>
                  <a:gd name="T8" fmla="*/ 4 w 21"/>
                  <a:gd name="T9" fmla="*/ 80 h 84"/>
                  <a:gd name="T10" fmla="*/ 0 w 21"/>
                  <a:gd name="T11" fmla="*/ 76 h 84"/>
                  <a:gd name="T12" fmla="*/ 0 w 21"/>
                  <a:gd name="T13" fmla="*/ 68 h 84"/>
                  <a:gd name="T14" fmla="*/ 0 w 21"/>
                  <a:gd name="T15" fmla="*/ 0 h 84"/>
                  <a:gd name="T16" fmla="*/ 10 w 21"/>
                  <a:gd name="T17" fmla="*/ 0 h 84"/>
                  <a:gd name="T18" fmla="*/ 8 w 21"/>
                  <a:gd name="T19" fmla="*/ 68 h 84"/>
                  <a:gd name="T20" fmla="*/ 8 w 21"/>
                  <a:gd name="T21" fmla="*/ 68 h 84"/>
                  <a:gd name="T22" fmla="*/ 10 w 21"/>
                  <a:gd name="T23" fmla="*/ 74 h 84"/>
                  <a:gd name="T24" fmla="*/ 10 w 21"/>
                  <a:gd name="T25" fmla="*/ 74 h 84"/>
                  <a:gd name="T26" fmla="*/ 12 w 21"/>
                  <a:gd name="T27" fmla="*/ 76 h 84"/>
                  <a:gd name="T28" fmla="*/ 15 w 21"/>
                  <a:gd name="T29" fmla="*/ 78 h 84"/>
                  <a:gd name="T30" fmla="*/ 21 w 21"/>
                  <a:gd name="T31" fmla="*/ 78 h 84"/>
                  <a:gd name="T32" fmla="*/ 21 w 21"/>
                  <a:gd name="T33" fmla="*/ 84 h 84"/>
                  <a:gd name="T34" fmla="*/ 13 w 21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84">
                    <a:moveTo>
                      <a:pt x="13" y="84"/>
                    </a:moveTo>
                    <a:lnTo>
                      <a:pt x="13" y="84"/>
                    </a:lnTo>
                    <a:lnTo>
                      <a:pt x="8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5" y="78"/>
                    </a:lnTo>
                    <a:lnTo>
                      <a:pt x="21" y="78"/>
                    </a:lnTo>
                    <a:lnTo>
                      <a:pt x="21" y="84"/>
                    </a:lnTo>
                    <a:lnTo>
                      <a:pt x="1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67"/>
              <p:cNvSpPr>
                <a:spLocks noEditPoints="1"/>
              </p:cNvSpPr>
              <p:nvPr/>
            </p:nvSpPr>
            <p:spPr bwMode="auto">
              <a:xfrm>
                <a:off x="3516" y="1331"/>
                <a:ext cx="49" cy="60"/>
              </a:xfrm>
              <a:custGeom>
                <a:avLst/>
                <a:gdLst>
                  <a:gd name="T0" fmla="*/ 47 w 49"/>
                  <a:gd name="T1" fmla="*/ 44 h 60"/>
                  <a:gd name="T2" fmla="*/ 41 w 49"/>
                  <a:gd name="T3" fmla="*/ 54 h 60"/>
                  <a:gd name="T4" fmla="*/ 33 w 49"/>
                  <a:gd name="T5" fmla="*/ 58 h 60"/>
                  <a:gd name="T6" fmla="*/ 24 w 49"/>
                  <a:gd name="T7" fmla="*/ 60 h 60"/>
                  <a:gd name="T8" fmla="*/ 8 w 49"/>
                  <a:gd name="T9" fmla="*/ 52 h 60"/>
                  <a:gd name="T10" fmla="*/ 4 w 49"/>
                  <a:gd name="T11" fmla="*/ 48 h 60"/>
                  <a:gd name="T12" fmla="*/ 2 w 49"/>
                  <a:gd name="T13" fmla="*/ 42 h 60"/>
                  <a:gd name="T14" fmla="*/ 0 w 49"/>
                  <a:gd name="T15" fmla="*/ 31 h 60"/>
                  <a:gd name="T16" fmla="*/ 2 w 49"/>
                  <a:gd name="T17" fmla="*/ 17 h 60"/>
                  <a:gd name="T18" fmla="*/ 8 w 49"/>
                  <a:gd name="T19" fmla="*/ 7 h 60"/>
                  <a:gd name="T20" fmla="*/ 16 w 49"/>
                  <a:gd name="T21" fmla="*/ 1 h 60"/>
                  <a:gd name="T22" fmla="*/ 25 w 49"/>
                  <a:gd name="T23" fmla="*/ 0 h 60"/>
                  <a:gd name="T24" fmla="*/ 41 w 49"/>
                  <a:gd name="T25" fmla="*/ 7 h 60"/>
                  <a:gd name="T26" fmla="*/ 45 w 49"/>
                  <a:gd name="T27" fmla="*/ 11 h 60"/>
                  <a:gd name="T28" fmla="*/ 47 w 49"/>
                  <a:gd name="T29" fmla="*/ 17 h 60"/>
                  <a:gd name="T30" fmla="*/ 49 w 49"/>
                  <a:gd name="T31" fmla="*/ 31 h 60"/>
                  <a:gd name="T32" fmla="*/ 47 w 49"/>
                  <a:gd name="T33" fmla="*/ 44 h 60"/>
                  <a:gd name="T34" fmla="*/ 39 w 49"/>
                  <a:gd name="T35" fmla="*/ 19 h 60"/>
                  <a:gd name="T36" fmla="*/ 35 w 49"/>
                  <a:gd name="T37" fmla="*/ 13 h 60"/>
                  <a:gd name="T38" fmla="*/ 29 w 49"/>
                  <a:gd name="T39" fmla="*/ 9 h 60"/>
                  <a:gd name="T40" fmla="*/ 25 w 49"/>
                  <a:gd name="T41" fmla="*/ 7 h 60"/>
                  <a:gd name="T42" fmla="*/ 14 w 49"/>
                  <a:gd name="T43" fmla="*/ 11 h 60"/>
                  <a:gd name="T44" fmla="*/ 12 w 49"/>
                  <a:gd name="T45" fmla="*/ 15 h 60"/>
                  <a:gd name="T46" fmla="*/ 10 w 49"/>
                  <a:gd name="T47" fmla="*/ 19 h 60"/>
                  <a:gd name="T48" fmla="*/ 10 w 49"/>
                  <a:gd name="T49" fmla="*/ 31 h 60"/>
                  <a:gd name="T50" fmla="*/ 10 w 49"/>
                  <a:gd name="T51" fmla="*/ 41 h 60"/>
                  <a:gd name="T52" fmla="*/ 14 w 49"/>
                  <a:gd name="T53" fmla="*/ 48 h 60"/>
                  <a:gd name="T54" fmla="*/ 18 w 49"/>
                  <a:gd name="T55" fmla="*/ 50 h 60"/>
                  <a:gd name="T56" fmla="*/ 24 w 49"/>
                  <a:gd name="T57" fmla="*/ 52 h 60"/>
                  <a:gd name="T58" fmla="*/ 35 w 49"/>
                  <a:gd name="T59" fmla="*/ 48 h 60"/>
                  <a:gd name="T60" fmla="*/ 37 w 49"/>
                  <a:gd name="T61" fmla="*/ 44 h 60"/>
                  <a:gd name="T62" fmla="*/ 39 w 49"/>
                  <a:gd name="T63" fmla="*/ 41 h 60"/>
                  <a:gd name="T64" fmla="*/ 39 w 49"/>
                  <a:gd name="T65" fmla="*/ 31 h 60"/>
                  <a:gd name="T66" fmla="*/ 39 w 49"/>
                  <a:gd name="T67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60">
                    <a:moveTo>
                      <a:pt x="47" y="44"/>
                    </a:moveTo>
                    <a:lnTo>
                      <a:pt x="47" y="44"/>
                    </a:lnTo>
                    <a:lnTo>
                      <a:pt x="45" y="48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3" y="58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6" y="58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6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3" y="1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5" y="11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44"/>
                    </a:lnTo>
                    <a:lnTo>
                      <a:pt x="47" y="44"/>
                    </a:lnTo>
                    <a:close/>
                    <a:moveTo>
                      <a:pt x="39" y="19"/>
                    </a:moveTo>
                    <a:lnTo>
                      <a:pt x="39" y="19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0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4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8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7" y="44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68"/>
              <p:cNvSpPr>
                <a:spLocks/>
              </p:cNvSpPr>
              <p:nvPr/>
            </p:nvSpPr>
            <p:spPr bwMode="auto">
              <a:xfrm>
                <a:off x="3582" y="1307"/>
                <a:ext cx="45" cy="84"/>
              </a:xfrm>
              <a:custGeom>
                <a:avLst/>
                <a:gdLst>
                  <a:gd name="T0" fmla="*/ 38 w 45"/>
                  <a:gd name="T1" fmla="*/ 84 h 84"/>
                  <a:gd name="T2" fmla="*/ 38 w 45"/>
                  <a:gd name="T3" fmla="*/ 49 h 84"/>
                  <a:gd name="T4" fmla="*/ 38 w 45"/>
                  <a:gd name="T5" fmla="*/ 49 h 84"/>
                  <a:gd name="T6" fmla="*/ 36 w 45"/>
                  <a:gd name="T7" fmla="*/ 41 h 84"/>
                  <a:gd name="T8" fmla="*/ 34 w 45"/>
                  <a:gd name="T9" fmla="*/ 37 h 84"/>
                  <a:gd name="T10" fmla="*/ 34 w 45"/>
                  <a:gd name="T11" fmla="*/ 37 h 84"/>
                  <a:gd name="T12" fmla="*/ 30 w 45"/>
                  <a:gd name="T13" fmla="*/ 33 h 84"/>
                  <a:gd name="T14" fmla="*/ 24 w 45"/>
                  <a:gd name="T15" fmla="*/ 33 h 84"/>
                  <a:gd name="T16" fmla="*/ 24 w 45"/>
                  <a:gd name="T17" fmla="*/ 33 h 84"/>
                  <a:gd name="T18" fmla="*/ 18 w 45"/>
                  <a:gd name="T19" fmla="*/ 33 h 84"/>
                  <a:gd name="T20" fmla="*/ 12 w 45"/>
                  <a:gd name="T21" fmla="*/ 37 h 84"/>
                  <a:gd name="T22" fmla="*/ 12 w 45"/>
                  <a:gd name="T23" fmla="*/ 37 h 84"/>
                  <a:gd name="T24" fmla="*/ 10 w 45"/>
                  <a:gd name="T25" fmla="*/ 41 h 84"/>
                  <a:gd name="T26" fmla="*/ 8 w 45"/>
                  <a:gd name="T27" fmla="*/ 47 h 84"/>
                  <a:gd name="T28" fmla="*/ 8 w 45"/>
                  <a:gd name="T29" fmla="*/ 84 h 84"/>
                  <a:gd name="T30" fmla="*/ 0 w 45"/>
                  <a:gd name="T31" fmla="*/ 84 h 84"/>
                  <a:gd name="T32" fmla="*/ 0 w 45"/>
                  <a:gd name="T33" fmla="*/ 0 h 84"/>
                  <a:gd name="T34" fmla="*/ 8 w 45"/>
                  <a:gd name="T35" fmla="*/ 0 h 84"/>
                  <a:gd name="T36" fmla="*/ 8 w 45"/>
                  <a:gd name="T37" fmla="*/ 31 h 84"/>
                  <a:gd name="T38" fmla="*/ 8 w 45"/>
                  <a:gd name="T39" fmla="*/ 31 h 84"/>
                  <a:gd name="T40" fmla="*/ 16 w 45"/>
                  <a:gd name="T41" fmla="*/ 27 h 84"/>
                  <a:gd name="T42" fmla="*/ 26 w 45"/>
                  <a:gd name="T43" fmla="*/ 25 h 84"/>
                  <a:gd name="T44" fmla="*/ 26 w 45"/>
                  <a:gd name="T45" fmla="*/ 25 h 84"/>
                  <a:gd name="T46" fmla="*/ 34 w 45"/>
                  <a:gd name="T47" fmla="*/ 27 h 84"/>
                  <a:gd name="T48" fmla="*/ 39 w 45"/>
                  <a:gd name="T49" fmla="*/ 31 h 84"/>
                  <a:gd name="T50" fmla="*/ 39 w 45"/>
                  <a:gd name="T51" fmla="*/ 31 h 84"/>
                  <a:gd name="T52" fmla="*/ 45 w 45"/>
                  <a:gd name="T53" fmla="*/ 37 h 84"/>
                  <a:gd name="T54" fmla="*/ 45 w 45"/>
                  <a:gd name="T55" fmla="*/ 47 h 84"/>
                  <a:gd name="T56" fmla="*/ 45 w 45"/>
                  <a:gd name="T57" fmla="*/ 84 h 84"/>
                  <a:gd name="T58" fmla="*/ 38 w 45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84">
                    <a:moveTo>
                      <a:pt x="38" y="84"/>
                    </a:moveTo>
                    <a:lnTo>
                      <a:pt x="38" y="49"/>
                    </a:lnTo>
                    <a:lnTo>
                      <a:pt x="38" y="49"/>
                    </a:lnTo>
                    <a:lnTo>
                      <a:pt x="36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0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18" y="33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6" y="27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4" y="27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5" y="37"/>
                    </a:lnTo>
                    <a:lnTo>
                      <a:pt x="45" y="47"/>
                    </a:lnTo>
                    <a:lnTo>
                      <a:pt x="45" y="84"/>
                    </a:lnTo>
                    <a:lnTo>
                      <a:pt x="3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69"/>
              <p:cNvSpPr>
                <a:spLocks noEditPoints="1"/>
              </p:cNvSpPr>
              <p:nvPr/>
            </p:nvSpPr>
            <p:spPr bwMode="auto">
              <a:xfrm>
                <a:off x="3643" y="1332"/>
                <a:ext cx="47" cy="61"/>
              </a:xfrm>
              <a:custGeom>
                <a:avLst/>
                <a:gdLst>
                  <a:gd name="T0" fmla="*/ 37 w 47"/>
                  <a:gd name="T1" fmla="*/ 53 h 61"/>
                  <a:gd name="T2" fmla="*/ 31 w 47"/>
                  <a:gd name="T3" fmla="*/ 59 h 61"/>
                  <a:gd name="T4" fmla="*/ 21 w 47"/>
                  <a:gd name="T5" fmla="*/ 61 h 61"/>
                  <a:gd name="T6" fmla="*/ 12 w 47"/>
                  <a:gd name="T7" fmla="*/ 59 h 61"/>
                  <a:gd name="T8" fmla="*/ 4 w 47"/>
                  <a:gd name="T9" fmla="*/ 55 h 61"/>
                  <a:gd name="T10" fmla="*/ 2 w 47"/>
                  <a:gd name="T11" fmla="*/ 49 h 61"/>
                  <a:gd name="T12" fmla="*/ 0 w 47"/>
                  <a:gd name="T13" fmla="*/ 43 h 61"/>
                  <a:gd name="T14" fmla="*/ 2 w 47"/>
                  <a:gd name="T15" fmla="*/ 36 h 61"/>
                  <a:gd name="T16" fmla="*/ 6 w 47"/>
                  <a:gd name="T17" fmla="*/ 30 h 61"/>
                  <a:gd name="T18" fmla="*/ 21 w 47"/>
                  <a:gd name="T19" fmla="*/ 26 h 61"/>
                  <a:gd name="T20" fmla="*/ 39 w 47"/>
                  <a:gd name="T21" fmla="*/ 20 h 61"/>
                  <a:gd name="T22" fmla="*/ 37 w 47"/>
                  <a:gd name="T23" fmla="*/ 16 h 61"/>
                  <a:gd name="T24" fmla="*/ 35 w 47"/>
                  <a:gd name="T25" fmla="*/ 12 h 61"/>
                  <a:gd name="T26" fmla="*/ 23 w 47"/>
                  <a:gd name="T27" fmla="*/ 8 h 61"/>
                  <a:gd name="T28" fmla="*/ 16 w 47"/>
                  <a:gd name="T29" fmla="*/ 10 h 61"/>
                  <a:gd name="T30" fmla="*/ 10 w 47"/>
                  <a:gd name="T31" fmla="*/ 14 h 61"/>
                  <a:gd name="T32" fmla="*/ 4 w 47"/>
                  <a:gd name="T33" fmla="*/ 8 h 61"/>
                  <a:gd name="T34" fmla="*/ 12 w 47"/>
                  <a:gd name="T35" fmla="*/ 2 h 61"/>
                  <a:gd name="T36" fmla="*/ 23 w 47"/>
                  <a:gd name="T37" fmla="*/ 0 h 61"/>
                  <a:gd name="T38" fmla="*/ 33 w 47"/>
                  <a:gd name="T39" fmla="*/ 2 h 61"/>
                  <a:gd name="T40" fmla="*/ 45 w 47"/>
                  <a:gd name="T41" fmla="*/ 12 h 61"/>
                  <a:gd name="T42" fmla="*/ 47 w 47"/>
                  <a:gd name="T43" fmla="*/ 59 h 61"/>
                  <a:gd name="T44" fmla="*/ 39 w 47"/>
                  <a:gd name="T45" fmla="*/ 34 h 61"/>
                  <a:gd name="T46" fmla="*/ 21 w 47"/>
                  <a:gd name="T47" fmla="*/ 32 h 61"/>
                  <a:gd name="T48" fmla="*/ 12 w 47"/>
                  <a:gd name="T49" fmla="*/ 36 h 61"/>
                  <a:gd name="T50" fmla="*/ 10 w 47"/>
                  <a:gd name="T51" fmla="*/ 43 h 61"/>
                  <a:gd name="T52" fmla="*/ 10 w 47"/>
                  <a:gd name="T53" fmla="*/ 47 h 61"/>
                  <a:gd name="T54" fmla="*/ 16 w 47"/>
                  <a:gd name="T55" fmla="*/ 51 h 61"/>
                  <a:gd name="T56" fmla="*/ 21 w 47"/>
                  <a:gd name="T57" fmla="*/ 53 h 61"/>
                  <a:gd name="T58" fmla="*/ 29 w 47"/>
                  <a:gd name="T59" fmla="*/ 51 h 61"/>
                  <a:gd name="T60" fmla="*/ 35 w 47"/>
                  <a:gd name="T61" fmla="*/ 49 h 61"/>
                  <a:gd name="T62" fmla="*/ 37 w 47"/>
                  <a:gd name="T63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61">
                    <a:moveTo>
                      <a:pt x="37" y="59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28"/>
                    </a:lnTo>
                    <a:lnTo>
                      <a:pt x="21" y="26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20"/>
                    </a:lnTo>
                    <a:lnTo>
                      <a:pt x="47" y="59"/>
                    </a:lnTo>
                    <a:lnTo>
                      <a:pt x="37" y="59"/>
                    </a:lnTo>
                    <a:close/>
                    <a:moveTo>
                      <a:pt x="39" y="34"/>
                    </a:moveTo>
                    <a:lnTo>
                      <a:pt x="21" y="32"/>
                    </a:lnTo>
                    <a:lnTo>
                      <a:pt x="21" y="32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7"/>
                    </a:lnTo>
                    <a:lnTo>
                      <a:pt x="12" y="49"/>
                    </a:lnTo>
                    <a:lnTo>
                      <a:pt x="16" y="51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7" y="40"/>
                    </a:lnTo>
                    <a:lnTo>
                      <a:pt x="3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70"/>
              <p:cNvSpPr>
                <a:spLocks noEditPoints="1"/>
              </p:cNvSpPr>
              <p:nvPr/>
            </p:nvSpPr>
            <p:spPr bwMode="auto">
              <a:xfrm>
                <a:off x="3897" y="402"/>
                <a:ext cx="56" cy="82"/>
              </a:xfrm>
              <a:custGeom>
                <a:avLst/>
                <a:gdLst>
                  <a:gd name="T0" fmla="*/ 48 w 56"/>
                  <a:gd name="T1" fmla="*/ 76 h 82"/>
                  <a:gd name="T2" fmla="*/ 48 w 56"/>
                  <a:gd name="T3" fmla="*/ 76 h 82"/>
                  <a:gd name="T4" fmla="*/ 41 w 56"/>
                  <a:gd name="T5" fmla="*/ 80 h 82"/>
                  <a:gd name="T6" fmla="*/ 31 w 56"/>
                  <a:gd name="T7" fmla="*/ 82 h 82"/>
                  <a:gd name="T8" fmla="*/ 0 w 56"/>
                  <a:gd name="T9" fmla="*/ 82 h 82"/>
                  <a:gd name="T10" fmla="*/ 0 w 56"/>
                  <a:gd name="T11" fmla="*/ 0 h 82"/>
                  <a:gd name="T12" fmla="*/ 31 w 56"/>
                  <a:gd name="T13" fmla="*/ 0 h 82"/>
                  <a:gd name="T14" fmla="*/ 31 w 56"/>
                  <a:gd name="T15" fmla="*/ 0 h 82"/>
                  <a:gd name="T16" fmla="*/ 41 w 56"/>
                  <a:gd name="T17" fmla="*/ 2 h 82"/>
                  <a:gd name="T18" fmla="*/ 48 w 56"/>
                  <a:gd name="T19" fmla="*/ 6 h 82"/>
                  <a:gd name="T20" fmla="*/ 48 w 56"/>
                  <a:gd name="T21" fmla="*/ 6 h 82"/>
                  <a:gd name="T22" fmla="*/ 52 w 56"/>
                  <a:gd name="T23" fmla="*/ 13 h 82"/>
                  <a:gd name="T24" fmla="*/ 54 w 56"/>
                  <a:gd name="T25" fmla="*/ 21 h 82"/>
                  <a:gd name="T26" fmla="*/ 54 w 56"/>
                  <a:gd name="T27" fmla="*/ 21 h 82"/>
                  <a:gd name="T28" fmla="*/ 54 w 56"/>
                  <a:gd name="T29" fmla="*/ 29 h 82"/>
                  <a:gd name="T30" fmla="*/ 50 w 56"/>
                  <a:gd name="T31" fmla="*/ 33 h 82"/>
                  <a:gd name="T32" fmla="*/ 50 w 56"/>
                  <a:gd name="T33" fmla="*/ 33 h 82"/>
                  <a:gd name="T34" fmla="*/ 46 w 56"/>
                  <a:gd name="T35" fmla="*/ 37 h 82"/>
                  <a:gd name="T36" fmla="*/ 43 w 56"/>
                  <a:gd name="T37" fmla="*/ 41 h 82"/>
                  <a:gd name="T38" fmla="*/ 43 w 56"/>
                  <a:gd name="T39" fmla="*/ 41 h 82"/>
                  <a:gd name="T40" fmla="*/ 48 w 56"/>
                  <a:gd name="T41" fmla="*/ 43 h 82"/>
                  <a:gd name="T42" fmla="*/ 52 w 56"/>
                  <a:gd name="T43" fmla="*/ 47 h 82"/>
                  <a:gd name="T44" fmla="*/ 52 w 56"/>
                  <a:gd name="T45" fmla="*/ 47 h 82"/>
                  <a:gd name="T46" fmla="*/ 54 w 56"/>
                  <a:gd name="T47" fmla="*/ 52 h 82"/>
                  <a:gd name="T48" fmla="*/ 56 w 56"/>
                  <a:gd name="T49" fmla="*/ 58 h 82"/>
                  <a:gd name="T50" fmla="*/ 56 w 56"/>
                  <a:gd name="T51" fmla="*/ 58 h 82"/>
                  <a:gd name="T52" fmla="*/ 54 w 56"/>
                  <a:gd name="T53" fmla="*/ 68 h 82"/>
                  <a:gd name="T54" fmla="*/ 48 w 56"/>
                  <a:gd name="T55" fmla="*/ 76 h 82"/>
                  <a:gd name="T56" fmla="*/ 48 w 56"/>
                  <a:gd name="T57" fmla="*/ 76 h 82"/>
                  <a:gd name="T58" fmla="*/ 41 w 56"/>
                  <a:gd name="T59" fmla="*/ 11 h 82"/>
                  <a:gd name="T60" fmla="*/ 41 w 56"/>
                  <a:gd name="T61" fmla="*/ 11 h 82"/>
                  <a:gd name="T62" fmla="*/ 37 w 56"/>
                  <a:gd name="T63" fmla="*/ 9 h 82"/>
                  <a:gd name="T64" fmla="*/ 29 w 56"/>
                  <a:gd name="T65" fmla="*/ 8 h 82"/>
                  <a:gd name="T66" fmla="*/ 7 w 56"/>
                  <a:gd name="T67" fmla="*/ 8 h 82"/>
                  <a:gd name="T68" fmla="*/ 7 w 56"/>
                  <a:gd name="T69" fmla="*/ 37 h 82"/>
                  <a:gd name="T70" fmla="*/ 29 w 56"/>
                  <a:gd name="T71" fmla="*/ 37 h 82"/>
                  <a:gd name="T72" fmla="*/ 29 w 56"/>
                  <a:gd name="T73" fmla="*/ 37 h 82"/>
                  <a:gd name="T74" fmla="*/ 37 w 56"/>
                  <a:gd name="T75" fmla="*/ 35 h 82"/>
                  <a:gd name="T76" fmla="*/ 41 w 56"/>
                  <a:gd name="T77" fmla="*/ 33 h 82"/>
                  <a:gd name="T78" fmla="*/ 41 w 56"/>
                  <a:gd name="T79" fmla="*/ 33 h 82"/>
                  <a:gd name="T80" fmla="*/ 44 w 56"/>
                  <a:gd name="T81" fmla="*/ 29 h 82"/>
                  <a:gd name="T82" fmla="*/ 46 w 56"/>
                  <a:gd name="T83" fmla="*/ 23 h 82"/>
                  <a:gd name="T84" fmla="*/ 46 w 56"/>
                  <a:gd name="T85" fmla="*/ 23 h 82"/>
                  <a:gd name="T86" fmla="*/ 44 w 56"/>
                  <a:gd name="T87" fmla="*/ 15 h 82"/>
                  <a:gd name="T88" fmla="*/ 41 w 56"/>
                  <a:gd name="T89" fmla="*/ 11 h 82"/>
                  <a:gd name="T90" fmla="*/ 41 w 56"/>
                  <a:gd name="T91" fmla="*/ 11 h 82"/>
                  <a:gd name="T92" fmla="*/ 43 w 56"/>
                  <a:gd name="T93" fmla="*/ 49 h 82"/>
                  <a:gd name="T94" fmla="*/ 43 w 56"/>
                  <a:gd name="T95" fmla="*/ 49 h 82"/>
                  <a:gd name="T96" fmla="*/ 37 w 56"/>
                  <a:gd name="T97" fmla="*/ 45 h 82"/>
                  <a:gd name="T98" fmla="*/ 31 w 56"/>
                  <a:gd name="T99" fmla="*/ 45 h 82"/>
                  <a:gd name="T100" fmla="*/ 7 w 56"/>
                  <a:gd name="T101" fmla="*/ 45 h 82"/>
                  <a:gd name="T102" fmla="*/ 7 w 56"/>
                  <a:gd name="T103" fmla="*/ 74 h 82"/>
                  <a:gd name="T104" fmla="*/ 31 w 56"/>
                  <a:gd name="T105" fmla="*/ 74 h 82"/>
                  <a:gd name="T106" fmla="*/ 31 w 56"/>
                  <a:gd name="T107" fmla="*/ 74 h 82"/>
                  <a:gd name="T108" fmla="*/ 37 w 56"/>
                  <a:gd name="T109" fmla="*/ 74 h 82"/>
                  <a:gd name="T110" fmla="*/ 43 w 56"/>
                  <a:gd name="T111" fmla="*/ 70 h 82"/>
                  <a:gd name="T112" fmla="*/ 43 w 56"/>
                  <a:gd name="T113" fmla="*/ 70 h 82"/>
                  <a:gd name="T114" fmla="*/ 46 w 56"/>
                  <a:gd name="T115" fmla="*/ 66 h 82"/>
                  <a:gd name="T116" fmla="*/ 46 w 56"/>
                  <a:gd name="T117" fmla="*/ 58 h 82"/>
                  <a:gd name="T118" fmla="*/ 46 w 56"/>
                  <a:gd name="T119" fmla="*/ 58 h 82"/>
                  <a:gd name="T120" fmla="*/ 46 w 56"/>
                  <a:gd name="T121" fmla="*/ 52 h 82"/>
                  <a:gd name="T122" fmla="*/ 43 w 56"/>
                  <a:gd name="T123" fmla="*/ 49 h 82"/>
                  <a:gd name="T124" fmla="*/ 43 w 56"/>
                  <a:gd name="T125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2">
                    <a:moveTo>
                      <a:pt x="48" y="76"/>
                    </a:moveTo>
                    <a:lnTo>
                      <a:pt x="48" y="76"/>
                    </a:lnTo>
                    <a:lnTo>
                      <a:pt x="41" y="80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2" y="13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9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6" y="37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8" y="43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2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4" y="68"/>
                    </a:lnTo>
                    <a:lnTo>
                      <a:pt x="48" y="76"/>
                    </a:lnTo>
                    <a:lnTo>
                      <a:pt x="48" y="76"/>
                    </a:lnTo>
                    <a:close/>
                    <a:moveTo>
                      <a:pt x="41" y="11"/>
                    </a:moveTo>
                    <a:lnTo>
                      <a:pt x="41" y="11"/>
                    </a:lnTo>
                    <a:lnTo>
                      <a:pt x="37" y="9"/>
                    </a:lnTo>
                    <a:lnTo>
                      <a:pt x="29" y="8"/>
                    </a:lnTo>
                    <a:lnTo>
                      <a:pt x="7" y="8"/>
                    </a:lnTo>
                    <a:lnTo>
                      <a:pt x="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7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4" y="2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4" y="15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  <a:moveTo>
                      <a:pt x="43" y="49"/>
                    </a:moveTo>
                    <a:lnTo>
                      <a:pt x="43" y="49"/>
                    </a:lnTo>
                    <a:lnTo>
                      <a:pt x="37" y="45"/>
                    </a:lnTo>
                    <a:lnTo>
                      <a:pt x="31" y="45"/>
                    </a:lnTo>
                    <a:lnTo>
                      <a:pt x="7" y="45"/>
                    </a:lnTo>
                    <a:lnTo>
                      <a:pt x="7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7" y="74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46" y="6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52"/>
                    </a:lnTo>
                    <a:lnTo>
                      <a:pt x="43" y="4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71"/>
              <p:cNvSpPr>
                <a:spLocks noEditPoints="1"/>
              </p:cNvSpPr>
              <p:nvPr/>
            </p:nvSpPr>
            <p:spPr bwMode="auto">
              <a:xfrm>
                <a:off x="3969" y="427"/>
                <a:ext cx="45" cy="57"/>
              </a:xfrm>
              <a:custGeom>
                <a:avLst/>
                <a:gdLst>
                  <a:gd name="T0" fmla="*/ 8 w 45"/>
                  <a:gd name="T1" fmla="*/ 31 h 57"/>
                  <a:gd name="T2" fmla="*/ 8 w 45"/>
                  <a:gd name="T3" fmla="*/ 31 h 57"/>
                  <a:gd name="T4" fmla="*/ 10 w 45"/>
                  <a:gd name="T5" fmla="*/ 39 h 57"/>
                  <a:gd name="T6" fmla="*/ 11 w 45"/>
                  <a:gd name="T7" fmla="*/ 45 h 57"/>
                  <a:gd name="T8" fmla="*/ 11 w 45"/>
                  <a:gd name="T9" fmla="*/ 45 h 57"/>
                  <a:gd name="T10" fmla="*/ 17 w 45"/>
                  <a:gd name="T11" fmla="*/ 49 h 57"/>
                  <a:gd name="T12" fmla="*/ 23 w 45"/>
                  <a:gd name="T13" fmla="*/ 51 h 57"/>
                  <a:gd name="T14" fmla="*/ 23 w 45"/>
                  <a:gd name="T15" fmla="*/ 51 h 57"/>
                  <a:gd name="T16" fmla="*/ 33 w 45"/>
                  <a:gd name="T17" fmla="*/ 49 h 57"/>
                  <a:gd name="T18" fmla="*/ 33 w 45"/>
                  <a:gd name="T19" fmla="*/ 49 h 57"/>
                  <a:gd name="T20" fmla="*/ 39 w 45"/>
                  <a:gd name="T21" fmla="*/ 43 h 57"/>
                  <a:gd name="T22" fmla="*/ 45 w 45"/>
                  <a:gd name="T23" fmla="*/ 49 h 57"/>
                  <a:gd name="T24" fmla="*/ 45 w 45"/>
                  <a:gd name="T25" fmla="*/ 49 h 57"/>
                  <a:gd name="T26" fmla="*/ 35 w 45"/>
                  <a:gd name="T27" fmla="*/ 55 h 57"/>
                  <a:gd name="T28" fmla="*/ 35 w 45"/>
                  <a:gd name="T29" fmla="*/ 55 h 57"/>
                  <a:gd name="T30" fmla="*/ 31 w 45"/>
                  <a:gd name="T31" fmla="*/ 57 h 57"/>
                  <a:gd name="T32" fmla="*/ 23 w 45"/>
                  <a:gd name="T33" fmla="*/ 57 h 57"/>
                  <a:gd name="T34" fmla="*/ 23 w 45"/>
                  <a:gd name="T35" fmla="*/ 57 h 57"/>
                  <a:gd name="T36" fmla="*/ 13 w 45"/>
                  <a:gd name="T37" fmla="*/ 55 h 57"/>
                  <a:gd name="T38" fmla="*/ 6 w 45"/>
                  <a:gd name="T39" fmla="*/ 51 h 57"/>
                  <a:gd name="T40" fmla="*/ 6 w 45"/>
                  <a:gd name="T41" fmla="*/ 51 h 57"/>
                  <a:gd name="T42" fmla="*/ 2 w 45"/>
                  <a:gd name="T43" fmla="*/ 41 h 57"/>
                  <a:gd name="T44" fmla="*/ 0 w 45"/>
                  <a:gd name="T45" fmla="*/ 29 h 57"/>
                  <a:gd name="T46" fmla="*/ 0 w 45"/>
                  <a:gd name="T47" fmla="*/ 29 h 57"/>
                  <a:gd name="T48" fmla="*/ 2 w 45"/>
                  <a:gd name="T49" fmla="*/ 16 h 57"/>
                  <a:gd name="T50" fmla="*/ 6 w 45"/>
                  <a:gd name="T51" fmla="*/ 8 h 57"/>
                  <a:gd name="T52" fmla="*/ 6 w 45"/>
                  <a:gd name="T53" fmla="*/ 8 h 57"/>
                  <a:gd name="T54" fmla="*/ 13 w 45"/>
                  <a:gd name="T55" fmla="*/ 2 h 57"/>
                  <a:gd name="T56" fmla="*/ 23 w 45"/>
                  <a:gd name="T57" fmla="*/ 0 h 57"/>
                  <a:gd name="T58" fmla="*/ 23 w 45"/>
                  <a:gd name="T59" fmla="*/ 0 h 57"/>
                  <a:gd name="T60" fmla="*/ 33 w 45"/>
                  <a:gd name="T61" fmla="*/ 2 h 57"/>
                  <a:gd name="T62" fmla="*/ 39 w 45"/>
                  <a:gd name="T63" fmla="*/ 8 h 57"/>
                  <a:gd name="T64" fmla="*/ 39 w 45"/>
                  <a:gd name="T65" fmla="*/ 8 h 57"/>
                  <a:gd name="T66" fmla="*/ 45 w 45"/>
                  <a:gd name="T67" fmla="*/ 16 h 57"/>
                  <a:gd name="T68" fmla="*/ 45 w 45"/>
                  <a:gd name="T69" fmla="*/ 27 h 57"/>
                  <a:gd name="T70" fmla="*/ 45 w 45"/>
                  <a:gd name="T71" fmla="*/ 31 h 57"/>
                  <a:gd name="T72" fmla="*/ 8 w 45"/>
                  <a:gd name="T73" fmla="*/ 31 h 57"/>
                  <a:gd name="T74" fmla="*/ 37 w 45"/>
                  <a:gd name="T75" fmla="*/ 20 h 57"/>
                  <a:gd name="T76" fmla="*/ 37 w 45"/>
                  <a:gd name="T77" fmla="*/ 20 h 57"/>
                  <a:gd name="T78" fmla="*/ 35 w 45"/>
                  <a:gd name="T79" fmla="*/ 16 h 57"/>
                  <a:gd name="T80" fmla="*/ 35 w 45"/>
                  <a:gd name="T81" fmla="*/ 16 h 57"/>
                  <a:gd name="T82" fmla="*/ 33 w 45"/>
                  <a:gd name="T83" fmla="*/ 12 h 57"/>
                  <a:gd name="T84" fmla="*/ 31 w 45"/>
                  <a:gd name="T85" fmla="*/ 10 h 57"/>
                  <a:gd name="T86" fmla="*/ 31 w 45"/>
                  <a:gd name="T87" fmla="*/ 10 h 57"/>
                  <a:gd name="T88" fmla="*/ 27 w 45"/>
                  <a:gd name="T89" fmla="*/ 8 h 57"/>
                  <a:gd name="T90" fmla="*/ 23 w 45"/>
                  <a:gd name="T91" fmla="*/ 6 h 57"/>
                  <a:gd name="T92" fmla="*/ 23 w 45"/>
                  <a:gd name="T93" fmla="*/ 6 h 57"/>
                  <a:gd name="T94" fmla="*/ 17 w 45"/>
                  <a:gd name="T95" fmla="*/ 8 h 57"/>
                  <a:gd name="T96" fmla="*/ 13 w 45"/>
                  <a:gd name="T97" fmla="*/ 10 h 57"/>
                  <a:gd name="T98" fmla="*/ 13 w 45"/>
                  <a:gd name="T99" fmla="*/ 10 h 57"/>
                  <a:gd name="T100" fmla="*/ 11 w 45"/>
                  <a:gd name="T101" fmla="*/ 12 h 57"/>
                  <a:gd name="T102" fmla="*/ 10 w 45"/>
                  <a:gd name="T103" fmla="*/ 16 h 57"/>
                  <a:gd name="T104" fmla="*/ 10 w 45"/>
                  <a:gd name="T105" fmla="*/ 16 h 57"/>
                  <a:gd name="T106" fmla="*/ 8 w 45"/>
                  <a:gd name="T107" fmla="*/ 20 h 57"/>
                  <a:gd name="T108" fmla="*/ 8 w 45"/>
                  <a:gd name="T109" fmla="*/ 20 h 57"/>
                  <a:gd name="T110" fmla="*/ 8 w 45"/>
                  <a:gd name="T111" fmla="*/ 25 h 57"/>
                  <a:gd name="T112" fmla="*/ 37 w 45"/>
                  <a:gd name="T113" fmla="*/ 25 h 57"/>
                  <a:gd name="T114" fmla="*/ 37 w 45"/>
                  <a:gd name="T115" fmla="*/ 25 h 57"/>
                  <a:gd name="T116" fmla="*/ 37 w 45"/>
                  <a:gd name="T117" fmla="*/ 20 h 57"/>
                  <a:gd name="T118" fmla="*/ 37 w 45"/>
                  <a:gd name="T119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57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9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13" y="55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16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8" y="31"/>
                    </a:lnTo>
                    <a:close/>
                    <a:moveTo>
                      <a:pt x="37" y="20"/>
                    </a:moveTo>
                    <a:lnTo>
                      <a:pt x="37" y="20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0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72"/>
              <p:cNvSpPr>
                <a:spLocks/>
              </p:cNvSpPr>
              <p:nvPr/>
            </p:nvSpPr>
            <p:spPr bwMode="auto">
              <a:xfrm>
                <a:off x="4031" y="427"/>
                <a:ext cx="45" cy="57"/>
              </a:xfrm>
              <a:custGeom>
                <a:avLst/>
                <a:gdLst>
                  <a:gd name="T0" fmla="*/ 37 w 45"/>
                  <a:gd name="T1" fmla="*/ 57 h 57"/>
                  <a:gd name="T2" fmla="*/ 37 w 45"/>
                  <a:gd name="T3" fmla="*/ 22 h 57"/>
                  <a:gd name="T4" fmla="*/ 37 w 45"/>
                  <a:gd name="T5" fmla="*/ 22 h 57"/>
                  <a:gd name="T6" fmla="*/ 35 w 45"/>
                  <a:gd name="T7" fmla="*/ 16 h 57"/>
                  <a:gd name="T8" fmla="*/ 33 w 45"/>
                  <a:gd name="T9" fmla="*/ 12 h 57"/>
                  <a:gd name="T10" fmla="*/ 33 w 45"/>
                  <a:gd name="T11" fmla="*/ 12 h 57"/>
                  <a:gd name="T12" fmla="*/ 29 w 45"/>
                  <a:gd name="T13" fmla="*/ 8 h 57"/>
                  <a:gd name="T14" fmla="*/ 24 w 45"/>
                  <a:gd name="T15" fmla="*/ 8 h 57"/>
                  <a:gd name="T16" fmla="*/ 24 w 45"/>
                  <a:gd name="T17" fmla="*/ 8 h 57"/>
                  <a:gd name="T18" fmla="*/ 18 w 45"/>
                  <a:gd name="T19" fmla="*/ 8 h 57"/>
                  <a:gd name="T20" fmla="*/ 12 w 45"/>
                  <a:gd name="T21" fmla="*/ 12 h 57"/>
                  <a:gd name="T22" fmla="*/ 12 w 45"/>
                  <a:gd name="T23" fmla="*/ 12 h 57"/>
                  <a:gd name="T24" fmla="*/ 10 w 45"/>
                  <a:gd name="T25" fmla="*/ 16 h 57"/>
                  <a:gd name="T26" fmla="*/ 10 w 45"/>
                  <a:gd name="T27" fmla="*/ 22 h 57"/>
                  <a:gd name="T28" fmla="*/ 10 w 45"/>
                  <a:gd name="T29" fmla="*/ 57 h 57"/>
                  <a:gd name="T30" fmla="*/ 0 w 45"/>
                  <a:gd name="T31" fmla="*/ 57 h 57"/>
                  <a:gd name="T32" fmla="*/ 0 w 45"/>
                  <a:gd name="T33" fmla="*/ 0 h 57"/>
                  <a:gd name="T34" fmla="*/ 10 w 45"/>
                  <a:gd name="T35" fmla="*/ 0 h 57"/>
                  <a:gd name="T36" fmla="*/ 10 w 45"/>
                  <a:gd name="T37" fmla="*/ 6 h 57"/>
                  <a:gd name="T38" fmla="*/ 10 w 45"/>
                  <a:gd name="T39" fmla="*/ 6 h 57"/>
                  <a:gd name="T40" fmla="*/ 16 w 45"/>
                  <a:gd name="T41" fmla="*/ 2 h 57"/>
                  <a:gd name="T42" fmla="*/ 26 w 45"/>
                  <a:gd name="T43" fmla="*/ 0 h 57"/>
                  <a:gd name="T44" fmla="*/ 26 w 45"/>
                  <a:gd name="T45" fmla="*/ 0 h 57"/>
                  <a:gd name="T46" fmla="*/ 33 w 45"/>
                  <a:gd name="T47" fmla="*/ 2 h 57"/>
                  <a:gd name="T48" fmla="*/ 39 w 45"/>
                  <a:gd name="T49" fmla="*/ 6 h 57"/>
                  <a:gd name="T50" fmla="*/ 39 w 45"/>
                  <a:gd name="T51" fmla="*/ 6 h 57"/>
                  <a:gd name="T52" fmla="*/ 43 w 45"/>
                  <a:gd name="T53" fmla="*/ 12 h 57"/>
                  <a:gd name="T54" fmla="*/ 45 w 45"/>
                  <a:gd name="T55" fmla="*/ 22 h 57"/>
                  <a:gd name="T56" fmla="*/ 45 w 45"/>
                  <a:gd name="T57" fmla="*/ 57 h 57"/>
                  <a:gd name="T58" fmla="*/ 37 w 45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7">
                    <a:moveTo>
                      <a:pt x="37" y="57"/>
                    </a:moveTo>
                    <a:lnTo>
                      <a:pt x="37" y="22"/>
                    </a:lnTo>
                    <a:lnTo>
                      <a:pt x="37" y="22"/>
                    </a:lnTo>
                    <a:lnTo>
                      <a:pt x="35" y="16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22"/>
                    </a:lnTo>
                    <a:lnTo>
                      <a:pt x="10" y="57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3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5" y="22"/>
                    </a:lnTo>
                    <a:lnTo>
                      <a:pt x="45" y="57"/>
                    </a:lnTo>
                    <a:lnTo>
                      <a:pt x="3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73"/>
              <p:cNvSpPr>
                <a:spLocks/>
              </p:cNvSpPr>
              <p:nvPr/>
            </p:nvSpPr>
            <p:spPr bwMode="auto">
              <a:xfrm>
                <a:off x="4088" y="427"/>
                <a:ext cx="49" cy="57"/>
              </a:xfrm>
              <a:custGeom>
                <a:avLst/>
                <a:gdLst>
                  <a:gd name="T0" fmla="*/ 27 w 49"/>
                  <a:gd name="T1" fmla="*/ 57 h 57"/>
                  <a:gd name="T2" fmla="*/ 19 w 49"/>
                  <a:gd name="T3" fmla="*/ 57 h 57"/>
                  <a:gd name="T4" fmla="*/ 0 w 49"/>
                  <a:gd name="T5" fmla="*/ 0 h 57"/>
                  <a:gd name="T6" fmla="*/ 8 w 49"/>
                  <a:gd name="T7" fmla="*/ 0 h 57"/>
                  <a:gd name="T8" fmla="*/ 23 w 49"/>
                  <a:gd name="T9" fmla="*/ 45 h 57"/>
                  <a:gd name="T10" fmla="*/ 39 w 49"/>
                  <a:gd name="T11" fmla="*/ 0 h 57"/>
                  <a:gd name="T12" fmla="*/ 49 w 49"/>
                  <a:gd name="T13" fmla="*/ 0 h 57"/>
                  <a:gd name="T14" fmla="*/ 27 w 49"/>
                  <a:gd name="T1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7">
                    <a:moveTo>
                      <a:pt x="27" y="57"/>
                    </a:moveTo>
                    <a:lnTo>
                      <a:pt x="19" y="5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5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74"/>
              <p:cNvSpPr>
                <a:spLocks noEditPoints="1"/>
              </p:cNvSpPr>
              <p:nvPr/>
            </p:nvSpPr>
            <p:spPr bwMode="auto">
              <a:xfrm>
                <a:off x="4142" y="427"/>
                <a:ext cx="47" cy="57"/>
              </a:xfrm>
              <a:custGeom>
                <a:avLst/>
                <a:gdLst>
                  <a:gd name="T0" fmla="*/ 8 w 47"/>
                  <a:gd name="T1" fmla="*/ 31 h 57"/>
                  <a:gd name="T2" fmla="*/ 8 w 47"/>
                  <a:gd name="T3" fmla="*/ 31 h 57"/>
                  <a:gd name="T4" fmla="*/ 10 w 47"/>
                  <a:gd name="T5" fmla="*/ 39 h 57"/>
                  <a:gd name="T6" fmla="*/ 14 w 47"/>
                  <a:gd name="T7" fmla="*/ 45 h 57"/>
                  <a:gd name="T8" fmla="*/ 14 w 47"/>
                  <a:gd name="T9" fmla="*/ 45 h 57"/>
                  <a:gd name="T10" fmla="*/ 18 w 47"/>
                  <a:gd name="T11" fmla="*/ 49 h 57"/>
                  <a:gd name="T12" fmla="*/ 26 w 47"/>
                  <a:gd name="T13" fmla="*/ 51 h 57"/>
                  <a:gd name="T14" fmla="*/ 26 w 47"/>
                  <a:gd name="T15" fmla="*/ 51 h 57"/>
                  <a:gd name="T16" fmla="*/ 34 w 47"/>
                  <a:gd name="T17" fmla="*/ 49 h 57"/>
                  <a:gd name="T18" fmla="*/ 34 w 47"/>
                  <a:gd name="T19" fmla="*/ 49 h 57"/>
                  <a:gd name="T20" fmla="*/ 41 w 47"/>
                  <a:gd name="T21" fmla="*/ 43 h 57"/>
                  <a:gd name="T22" fmla="*/ 45 w 47"/>
                  <a:gd name="T23" fmla="*/ 49 h 57"/>
                  <a:gd name="T24" fmla="*/ 45 w 47"/>
                  <a:gd name="T25" fmla="*/ 49 h 57"/>
                  <a:gd name="T26" fmla="*/ 38 w 47"/>
                  <a:gd name="T27" fmla="*/ 55 h 57"/>
                  <a:gd name="T28" fmla="*/ 38 w 47"/>
                  <a:gd name="T29" fmla="*/ 55 h 57"/>
                  <a:gd name="T30" fmla="*/ 32 w 47"/>
                  <a:gd name="T31" fmla="*/ 57 h 57"/>
                  <a:gd name="T32" fmla="*/ 26 w 47"/>
                  <a:gd name="T33" fmla="*/ 57 h 57"/>
                  <a:gd name="T34" fmla="*/ 26 w 47"/>
                  <a:gd name="T35" fmla="*/ 57 h 57"/>
                  <a:gd name="T36" fmla="*/ 16 w 47"/>
                  <a:gd name="T37" fmla="*/ 55 h 57"/>
                  <a:gd name="T38" fmla="*/ 8 w 47"/>
                  <a:gd name="T39" fmla="*/ 51 h 57"/>
                  <a:gd name="T40" fmla="*/ 8 w 47"/>
                  <a:gd name="T41" fmla="*/ 51 h 57"/>
                  <a:gd name="T42" fmla="*/ 2 w 47"/>
                  <a:gd name="T43" fmla="*/ 41 h 57"/>
                  <a:gd name="T44" fmla="*/ 0 w 47"/>
                  <a:gd name="T45" fmla="*/ 29 h 57"/>
                  <a:gd name="T46" fmla="*/ 0 w 47"/>
                  <a:gd name="T47" fmla="*/ 29 h 57"/>
                  <a:gd name="T48" fmla="*/ 2 w 47"/>
                  <a:gd name="T49" fmla="*/ 16 h 57"/>
                  <a:gd name="T50" fmla="*/ 6 w 47"/>
                  <a:gd name="T51" fmla="*/ 8 h 57"/>
                  <a:gd name="T52" fmla="*/ 6 w 47"/>
                  <a:gd name="T53" fmla="*/ 8 h 57"/>
                  <a:gd name="T54" fmla="*/ 14 w 47"/>
                  <a:gd name="T55" fmla="*/ 2 h 57"/>
                  <a:gd name="T56" fmla="*/ 24 w 47"/>
                  <a:gd name="T57" fmla="*/ 0 h 57"/>
                  <a:gd name="T58" fmla="*/ 24 w 47"/>
                  <a:gd name="T59" fmla="*/ 0 h 57"/>
                  <a:gd name="T60" fmla="*/ 34 w 47"/>
                  <a:gd name="T61" fmla="*/ 2 h 57"/>
                  <a:gd name="T62" fmla="*/ 41 w 47"/>
                  <a:gd name="T63" fmla="*/ 8 h 57"/>
                  <a:gd name="T64" fmla="*/ 41 w 47"/>
                  <a:gd name="T65" fmla="*/ 8 h 57"/>
                  <a:gd name="T66" fmla="*/ 45 w 47"/>
                  <a:gd name="T67" fmla="*/ 16 h 57"/>
                  <a:gd name="T68" fmla="*/ 47 w 47"/>
                  <a:gd name="T69" fmla="*/ 27 h 57"/>
                  <a:gd name="T70" fmla="*/ 47 w 47"/>
                  <a:gd name="T71" fmla="*/ 31 h 57"/>
                  <a:gd name="T72" fmla="*/ 8 w 47"/>
                  <a:gd name="T73" fmla="*/ 31 h 57"/>
                  <a:gd name="T74" fmla="*/ 38 w 47"/>
                  <a:gd name="T75" fmla="*/ 20 h 57"/>
                  <a:gd name="T76" fmla="*/ 38 w 47"/>
                  <a:gd name="T77" fmla="*/ 20 h 57"/>
                  <a:gd name="T78" fmla="*/ 38 w 47"/>
                  <a:gd name="T79" fmla="*/ 16 h 57"/>
                  <a:gd name="T80" fmla="*/ 38 w 47"/>
                  <a:gd name="T81" fmla="*/ 16 h 57"/>
                  <a:gd name="T82" fmla="*/ 36 w 47"/>
                  <a:gd name="T83" fmla="*/ 12 h 57"/>
                  <a:gd name="T84" fmla="*/ 32 w 47"/>
                  <a:gd name="T85" fmla="*/ 10 h 57"/>
                  <a:gd name="T86" fmla="*/ 32 w 47"/>
                  <a:gd name="T87" fmla="*/ 10 h 57"/>
                  <a:gd name="T88" fmla="*/ 28 w 47"/>
                  <a:gd name="T89" fmla="*/ 8 h 57"/>
                  <a:gd name="T90" fmla="*/ 24 w 47"/>
                  <a:gd name="T91" fmla="*/ 6 h 57"/>
                  <a:gd name="T92" fmla="*/ 24 w 47"/>
                  <a:gd name="T93" fmla="*/ 6 h 57"/>
                  <a:gd name="T94" fmla="*/ 20 w 47"/>
                  <a:gd name="T95" fmla="*/ 8 h 57"/>
                  <a:gd name="T96" fmla="*/ 16 w 47"/>
                  <a:gd name="T97" fmla="*/ 10 h 57"/>
                  <a:gd name="T98" fmla="*/ 16 w 47"/>
                  <a:gd name="T99" fmla="*/ 10 h 57"/>
                  <a:gd name="T100" fmla="*/ 12 w 47"/>
                  <a:gd name="T101" fmla="*/ 12 h 57"/>
                  <a:gd name="T102" fmla="*/ 10 w 47"/>
                  <a:gd name="T103" fmla="*/ 16 h 57"/>
                  <a:gd name="T104" fmla="*/ 10 w 47"/>
                  <a:gd name="T105" fmla="*/ 16 h 57"/>
                  <a:gd name="T106" fmla="*/ 10 w 47"/>
                  <a:gd name="T107" fmla="*/ 20 h 57"/>
                  <a:gd name="T108" fmla="*/ 10 w 47"/>
                  <a:gd name="T109" fmla="*/ 20 h 57"/>
                  <a:gd name="T110" fmla="*/ 8 w 47"/>
                  <a:gd name="T111" fmla="*/ 25 h 57"/>
                  <a:gd name="T112" fmla="*/ 39 w 47"/>
                  <a:gd name="T113" fmla="*/ 25 h 57"/>
                  <a:gd name="T114" fmla="*/ 39 w 47"/>
                  <a:gd name="T115" fmla="*/ 25 h 57"/>
                  <a:gd name="T116" fmla="*/ 38 w 47"/>
                  <a:gd name="T117" fmla="*/ 20 h 57"/>
                  <a:gd name="T118" fmla="*/ 38 w 47"/>
                  <a:gd name="T119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7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9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1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2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16" y="5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6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8" y="31"/>
                    </a:lnTo>
                    <a:close/>
                    <a:moveTo>
                      <a:pt x="38" y="20"/>
                    </a:moveTo>
                    <a:lnTo>
                      <a:pt x="38" y="20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8" y="20"/>
                    </a:lnTo>
                    <a:lnTo>
                      <a:pt x="3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75"/>
              <p:cNvSpPr>
                <a:spLocks/>
              </p:cNvSpPr>
              <p:nvPr/>
            </p:nvSpPr>
            <p:spPr bwMode="auto">
              <a:xfrm>
                <a:off x="4207" y="427"/>
                <a:ext cx="45" cy="57"/>
              </a:xfrm>
              <a:custGeom>
                <a:avLst/>
                <a:gdLst>
                  <a:gd name="T0" fmla="*/ 35 w 45"/>
                  <a:gd name="T1" fmla="*/ 57 h 57"/>
                  <a:gd name="T2" fmla="*/ 35 w 45"/>
                  <a:gd name="T3" fmla="*/ 22 h 57"/>
                  <a:gd name="T4" fmla="*/ 35 w 45"/>
                  <a:gd name="T5" fmla="*/ 22 h 57"/>
                  <a:gd name="T6" fmla="*/ 35 w 45"/>
                  <a:gd name="T7" fmla="*/ 16 h 57"/>
                  <a:gd name="T8" fmla="*/ 31 w 45"/>
                  <a:gd name="T9" fmla="*/ 12 h 57"/>
                  <a:gd name="T10" fmla="*/ 31 w 45"/>
                  <a:gd name="T11" fmla="*/ 12 h 57"/>
                  <a:gd name="T12" fmla="*/ 27 w 45"/>
                  <a:gd name="T13" fmla="*/ 8 h 57"/>
                  <a:gd name="T14" fmla="*/ 21 w 45"/>
                  <a:gd name="T15" fmla="*/ 8 h 57"/>
                  <a:gd name="T16" fmla="*/ 21 w 45"/>
                  <a:gd name="T17" fmla="*/ 8 h 57"/>
                  <a:gd name="T18" fmla="*/ 15 w 45"/>
                  <a:gd name="T19" fmla="*/ 8 h 57"/>
                  <a:gd name="T20" fmla="*/ 12 w 45"/>
                  <a:gd name="T21" fmla="*/ 12 h 57"/>
                  <a:gd name="T22" fmla="*/ 12 w 45"/>
                  <a:gd name="T23" fmla="*/ 12 h 57"/>
                  <a:gd name="T24" fmla="*/ 10 w 45"/>
                  <a:gd name="T25" fmla="*/ 16 h 57"/>
                  <a:gd name="T26" fmla="*/ 8 w 45"/>
                  <a:gd name="T27" fmla="*/ 22 h 57"/>
                  <a:gd name="T28" fmla="*/ 8 w 45"/>
                  <a:gd name="T29" fmla="*/ 57 h 57"/>
                  <a:gd name="T30" fmla="*/ 0 w 45"/>
                  <a:gd name="T31" fmla="*/ 57 h 57"/>
                  <a:gd name="T32" fmla="*/ 0 w 45"/>
                  <a:gd name="T33" fmla="*/ 0 h 57"/>
                  <a:gd name="T34" fmla="*/ 8 w 45"/>
                  <a:gd name="T35" fmla="*/ 0 h 57"/>
                  <a:gd name="T36" fmla="*/ 8 w 45"/>
                  <a:gd name="T37" fmla="*/ 6 h 57"/>
                  <a:gd name="T38" fmla="*/ 8 w 45"/>
                  <a:gd name="T39" fmla="*/ 6 h 57"/>
                  <a:gd name="T40" fmla="*/ 15 w 45"/>
                  <a:gd name="T41" fmla="*/ 2 h 57"/>
                  <a:gd name="T42" fmla="*/ 23 w 45"/>
                  <a:gd name="T43" fmla="*/ 0 h 57"/>
                  <a:gd name="T44" fmla="*/ 23 w 45"/>
                  <a:gd name="T45" fmla="*/ 0 h 57"/>
                  <a:gd name="T46" fmla="*/ 31 w 45"/>
                  <a:gd name="T47" fmla="*/ 2 h 57"/>
                  <a:gd name="T48" fmla="*/ 39 w 45"/>
                  <a:gd name="T49" fmla="*/ 6 h 57"/>
                  <a:gd name="T50" fmla="*/ 39 w 45"/>
                  <a:gd name="T51" fmla="*/ 6 h 57"/>
                  <a:gd name="T52" fmla="*/ 43 w 45"/>
                  <a:gd name="T53" fmla="*/ 12 h 57"/>
                  <a:gd name="T54" fmla="*/ 45 w 45"/>
                  <a:gd name="T55" fmla="*/ 22 h 57"/>
                  <a:gd name="T56" fmla="*/ 45 w 45"/>
                  <a:gd name="T57" fmla="*/ 57 h 57"/>
                  <a:gd name="T58" fmla="*/ 35 w 45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7">
                    <a:moveTo>
                      <a:pt x="35" y="57"/>
                    </a:moveTo>
                    <a:lnTo>
                      <a:pt x="35" y="22"/>
                    </a:lnTo>
                    <a:lnTo>
                      <a:pt x="35" y="22"/>
                    </a:lnTo>
                    <a:lnTo>
                      <a:pt x="35" y="16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5" y="22"/>
                    </a:lnTo>
                    <a:lnTo>
                      <a:pt x="45" y="57"/>
                    </a:lnTo>
                    <a:lnTo>
                      <a:pt x="35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76"/>
              <p:cNvSpPr>
                <a:spLocks/>
              </p:cNvSpPr>
              <p:nvPr/>
            </p:nvSpPr>
            <p:spPr bwMode="auto">
              <a:xfrm>
                <a:off x="4269" y="427"/>
                <a:ext cx="45" cy="57"/>
              </a:xfrm>
              <a:custGeom>
                <a:avLst/>
                <a:gdLst>
                  <a:gd name="T0" fmla="*/ 37 w 45"/>
                  <a:gd name="T1" fmla="*/ 57 h 57"/>
                  <a:gd name="T2" fmla="*/ 37 w 45"/>
                  <a:gd name="T3" fmla="*/ 51 h 57"/>
                  <a:gd name="T4" fmla="*/ 37 w 45"/>
                  <a:gd name="T5" fmla="*/ 51 h 57"/>
                  <a:gd name="T6" fmla="*/ 30 w 45"/>
                  <a:gd name="T7" fmla="*/ 55 h 57"/>
                  <a:gd name="T8" fmla="*/ 22 w 45"/>
                  <a:gd name="T9" fmla="*/ 57 h 57"/>
                  <a:gd name="T10" fmla="*/ 22 w 45"/>
                  <a:gd name="T11" fmla="*/ 57 h 57"/>
                  <a:gd name="T12" fmla="*/ 14 w 45"/>
                  <a:gd name="T13" fmla="*/ 57 h 57"/>
                  <a:gd name="T14" fmla="*/ 6 w 45"/>
                  <a:gd name="T15" fmla="*/ 53 h 57"/>
                  <a:gd name="T16" fmla="*/ 6 w 45"/>
                  <a:gd name="T17" fmla="*/ 53 h 57"/>
                  <a:gd name="T18" fmla="*/ 2 w 45"/>
                  <a:gd name="T19" fmla="*/ 45 h 57"/>
                  <a:gd name="T20" fmla="*/ 0 w 45"/>
                  <a:gd name="T21" fmla="*/ 37 h 57"/>
                  <a:gd name="T22" fmla="*/ 0 w 45"/>
                  <a:gd name="T23" fmla="*/ 0 h 57"/>
                  <a:gd name="T24" fmla="*/ 10 w 45"/>
                  <a:gd name="T25" fmla="*/ 0 h 57"/>
                  <a:gd name="T26" fmla="*/ 10 w 45"/>
                  <a:gd name="T27" fmla="*/ 35 h 57"/>
                  <a:gd name="T28" fmla="*/ 10 w 45"/>
                  <a:gd name="T29" fmla="*/ 35 h 57"/>
                  <a:gd name="T30" fmla="*/ 10 w 45"/>
                  <a:gd name="T31" fmla="*/ 41 h 57"/>
                  <a:gd name="T32" fmla="*/ 14 w 45"/>
                  <a:gd name="T33" fmla="*/ 47 h 57"/>
                  <a:gd name="T34" fmla="*/ 14 w 45"/>
                  <a:gd name="T35" fmla="*/ 47 h 57"/>
                  <a:gd name="T36" fmla="*/ 18 w 45"/>
                  <a:gd name="T37" fmla="*/ 49 h 57"/>
                  <a:gd name="T38" fmla="*/ 24 w 45"/>
                  <a:gd name="T39" fmla="*/ 51 h 57"/>
                  <a:gd name="T40" fmla="*/ 24 w 45"/>
                  <a:gd name="T41" fmla="*/ 51 h 57"/>
                  <a:gd name="T42" fmla="*/ 30 w 45"/>
                  <a:gd name="T43" fmla="*/ 49 h 57"/>
                  <a:gd name="T44" fmla="*/ 33 w 45"/>
                  <a:gd name="T45" fmla="*/ 47 h 57"/>
                  <a:gd name="T46" fmla="*/ 33 w 45"/>
                  <a:gd name="T47" fmla="*/ 47 h 57"/>
                  <a:gd name="T48" fmla="*/ 35 w 45"/>
                  <a:gd name="T49" fmla="*/ 41 h 57"/>
                  <a:gd name="T50" fmla="*/ 37 w 45"/>
                  <a:gd name="T51" fmla="*/ 35 h 57"/>
                  <a:gd name="T52" fmla="*/ 37 w 45"/>
                  <a:gd name="T53" fmla="*/ 0 h 57"/>
                  <a:gd name="T54" fmla="*/ 45 w 45"/>
                  <a:gd name="T55" fmla="*/ 0 h 57"/>
                  <a:gd name="T56" fmla="*/ 45 w 45"/>
                  <a:gd name="T57" fmla="*/ 57 h 57"/>
                  <a:gd name="T58" fmla="*/ 37 w 45"/>
                  <a:gd name="T5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7">
                    <a:moveTo>
                      <a:pt x="37" y="57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14" y="57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30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1"/>
                    </a:lnTo>
                    <a:lnTo>
                      <a:pt x="37" y="35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7"/>
                    </a:lnTo>
                    <a:lnTo>
                      <a:pt x="3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77"/>
              <p:cNvSpPr>
                <a:spLocks/>
              </p:cNvSpPr>
              <p:nvPr/>
            </p:nvSpPr>
            <p:spPr bwMode="auto">
              <a:xfrm>
                <a:off x="4330" y="410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5 w 27"/>
                  <a:gd name="T5" fmla="*/ 72 h 74"/>
                  <a:gd name="T6" fmla="*/ 10 w 27"/>
                  <a:gd name="T7" fmla="*/ 70 h 74"/>
                  <a:gd name="T8" fmla="*/ 10 w 27"/>
                  <a:gd name="T9" fmla="*/ 70 h 74"/>
                  <a:gd name="T10" fmla="*/ 8 w 27"/>
                  <a:gd name="T11" fmla="*/ 64 h 74"/>
                  <a:gd name="T12" fmla="*/ 6 w 27"/>
                  <a:gd name="T13" fmla="*/ 58 h 74"/>
                  <a:gd name="T14" fmla="*/ 6 w 27"/>
                  <a:gd name="T15" fmla="*/ 25 h 74"/>
                  <a:gd name="T16" fmla="*/ 0 w 27"/>
                  <a:gd name="T17" fmla="*/ 25 h 74"/>
                  <a:gd name="T18" fmla="*/ 0 w 27"/>
                  <a:gd name="T19" fmla="*/ 17 h 74"/>
                  <a:gd name="T20" fmla="*/ 6 w 27"/>
                  <a:gd name="T21" fmla="*/ 17 h 74"/>
                  <a:gd name="T22" fmla="*/ 6 w 27"/>
                  <a:gd name="T23" fmla="*/ 0 h 74"/>
                  <a:gd name="T24" fmla="*/ 15 w 27"/>
                  <a:gd name="T25" fmla="*/ 0 h 74"/>
                  <a:gd name="T26" fmla="*/ 15 w 27"/>
                  <a:gd name="T27" fmla="*/ 17 h 74"/>
                  <a:gd name="T28" fmla="*/ 27 w 27"/>
                  <a:gd name="T29" fmla="*/ 17 h 74"/>
                  <a:gd name="T30" fmla="*/ 27 w 27"/>
                  <a:gd name="T31" fmla="*/ 25 h 74"/>
                  <a:gd name="T32" fmla="*/ 15 w 27"/>
                  <a:gd name="T33" fmla="*/ 25 h 74"/>
                  <a:gd name="T34" fmla="*/ 15 w 27"/>
                  <a:gd name="T35" fmla="*/ 58 h 74"/>
                  <a:gd name="T36" fmla="*/ 15 w 27"/>
                  <a:gd name="T37" fmla="*/ 58 h 74"/>
                  <a:gd name="T38" fmla="*/ 15 w 27"/>
                  <a:gd name="T39" fmla="*/ 62 h 74"/>
                  <a:gd name="T40" fmla="*/ 17 w 27"/>
                  <a:gd name="T41" fmla="*/ 64 h 74"/>
                  <a:gd name="T42" fmla="*/ 17 w 27"/>
                  <a:gd name="T43" fmla="*/ 64 h 74"/>
                  <a:gd name="T44" fmla="*/ 19 w 27"/>
                  <a:gd name="T45" fmla="*/ 66 h 74"/>
                  <a:gd name="T46" fmla="*/ 23 w 27"/>
                  <a:gd name="T47" fmla="*/ 66 h 74"/>
                  <a:gd name="T48" fmla="*/ 27 w 27"/>
                  <a:gd name="T49" fmla="*/ 66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5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4"/>
                    </a:lnTo>
                    <a:lnTo>
                      <a:pt x="6" y="58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5" y="17"/>
                    </a:lnTo>
                    <a:lnTo>
                      <a:pt x="27" y="17"/>
                    </a:lnTo>
                    <a:lnTo>
                      <a:pt x="27" y="25"/>
                    </a:lnTo>
                    <a:lnTo>
                      <a:pt x="15" y="25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78"/>
              <p:cNvSpPr>
                <a:spLocks noEditPoints="1"/>
              </p:cNvSpPr>
              <p:nvPr/>
            </p:nvSpPr>
            <p:spPr bwMode="auto">
              <a:xfrm>
                <a:off x="4369" y="427"/>
                <a:ext cx="47" cy="57"/>
              </a:xfrm>
              <a:custGeom>
                <a:avLst/>
                <a:gdLst>
                  <a:gd name="T0" fmla="*/ 45 w 47"/>
                  <a:gd name="T1" fmla="*/ 41 h 57"/>
                  <a:gd name="T2" fmla="*/ 39 w 47"/>
                  <a:gd name="T3" fmla="*/ 51 h 57"/>
                  <a:gd name="T4" fmla="*/ 31 w 47"/>
                  <a:gd name="T5" fmla="*/ 57 h 57"/>
                  <a:gd name="T6" fmla="*/ 23 w 47"/>
                  <a:gd name="T7" fmla="*/ 57 h 57"/>
                  <a:gd name="T8" fmla="*/ 8 w 47"/>
                  <a:gd name="T9" fmla="*/ 51 h 57"/>
                  <a:gd name="T10" fmla="*/ 4 w 47"/>
                  <a:gd name="T11" fmla="*/ 47 h 57"/>
                  <a:gd name="T12" fmla="*/ 2 w 47"/>
                  <a:gd name="T13" fmla="*/ 41 h 57"/>
                  <a:gd name="T14" fmla="*/ 0 w 47"/>
                  <a:gd name="T15" fmla="*/ 29 h 57"/>
                  <a:gd name="T16" fmla="*/ 2 w 47"/>
                  <a:gd name="T17" fmla="*/ 16 h 57"/>
                  <a:gd name="T18" fmla="*/ 8 w 47"/>
                  <a:gd name="T19" fmla="*/ 6 h 57"/>
                  <a:gd name="T20" fmla="*/ 13 w 47"/>
                  <a:gd name="T21" fmla="*/ 2 h 57"/>
                  <a:gd name="T22" fmla="*/ 23 w 47"/>
                  <a:gd name="T23" fmla="*/ 0 h 57"/>
                  <a:gd name="T24" fmla="*/ 39 w 47"/>
                  <a:gd name="T25" fmla="*/ 6 h 57"/>
                  <a:gd name="T26" fmla="*/ 43 w 47"/>
                  <a:gd name="T27" fmla="*/ 10 h 57"/>
                  <a:gd name="T28" fmla="*/ 45 w 47"/>
                  <a:gd name="T29" fmla="*/ 16 h 57"/>
                  <a:gd name="T30" fmla="*/ 47 w 47"/>
                  <a:gd name="T31" fmla="*/ 29 h 57"/>
                  <a:gd name="T32" fmla="*/ 45 w 47"/>
                  <a:gd name="T33" fmla="*/ 41 h 57"/>
                  <a:gd name="T34" fmla="*/ 37 w 47"/>
                  <a:gd name="T35" fmla="*/ 18 h 57"/>
                  <a:gd name="T36" fmla="*/ 33 w 47"/>
                  <a:gd name="T37" fmla="*/ 12 h 57"/>
                  <a:gd name="T38" fmla="*/ 29 w 47"/>
                  <a:gd name="T39" fmla="*/ 8 h 57"/>
                  <a:gd name="T40" fmla="*/ 23 w 47"/>
                  <a:gd name="T41" fmla="*/ 8 h 57"/>
                  <a:gd name="T42" fmla="*/ 13 w 47"/>
                  <a:gd name="T43" fmla="*/ 12 h 57"/>
                  <a:gd name="T44" fmla="*/ 11 w 47"/>
                  <a:gd name="T45" fmla="*/ 14 h 57"/>
                  <a:gd name="T46" fmla="*/ 10 w 47"/>
                  <a:gd name="T47" fmla="*/ 18 h 57"/>
                  <a:gd name="T48" fmla="*/ 8 w 47"/>
                  <a:gd name="T49" fmla="*/ 29 h 57"/>
                  <a:gd name="T50" fmla="*/ 10 w 47"/>
                  <a:gd name="T51" fmla="*/ 39 h 57"/>
                  <a:gd name="T52" fmla="*/ 13 w 47"/>
                  <a:gd name="T53" fmla="*/ 47 h 57"/>
                  <a:gd name="T54" fmla="*/ 17 w 47"/>
                  <a:gd name="T55" fmla="*/ 49 h 57"/>
                  <a:gd name="T56" fmla="*/ 23 w 47"/>
                  <a:gd name="T57" fmla="*/ 51 h 57"/>
                  <a:gd name="T58" fmla="*/ 33 w 47"/>
                  <a:gd name="T59" fmla="*/ 47 h 57"/>
                  <a:gd name="T60" fmla="*/ 35 w 47"/>
                  <a:gd name="T61" fmla="*/ 43 h 57"/>
                  <a:gd name="T62" fmla="*/ 37 w 47"/>
                  <a:gd name="T63" fmla="*/ 39 h 57"/>
                  <a:gd name="T64" fmla="*/ 37 w 47"/>
                  <a:gd name="T65" fmla="*/ 29 h 57"/>
                  <a:gd name="T66" fmla="*/ 37 w 47"/>
                  <a:gd name="T67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7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7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13" y="57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4" y="47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8"/>
                    </a:moveTo>
                    <a:lnTo>
                      <a:pt x="37" y="18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1" y="43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9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18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79"/>
              <p:cNvSpPr>
                <a:spLocks/>
              </p:cNvSpPr>
              <p:nvPr/>
            </p:nvSpPr>
            <p:spPr bwMode="auto">
              <a:xfrm>
                <a:off x="4527" y="1065"/>
                <a:ext cx="287" cy="248"/>
              </a:xfrm>
              <a:custGeom>
                <a:avLst/>
                <a:gdLst>
                  <a:gd name="T0" fmla="*/ 224 w 287"/>
                  <a:gd name="T1" fmla="*/ 248 h 248"/>
                  <a:gd name="T2" fmla="*/ 199 w 287"/>
                  <a:gd name="T3" fmla="*/ 248 h 248"/>
                  <a:gd name="T4" fmla="*/ 144 w 287"/>
                  <a:gd name="T5" fmla="*/ 49 h 248"/>
                  <a:gd name="T6" fmla="*/ 90 w 287"/>
                  <a:gd name="T7" fmla="*/ 248 h 248"/>
                  <a:gd name="T8" fmla="*/ 64 w 287"/>
                  <a:gd name="T9" fmla="*/ 248 h 248"/>
                  <a:gd name="T10" fmla="*/ 0 w 287"/>
                  <a:gd name="T11" fmla="*/ 0 h 248"/>
                  <a:gd name="T12" fmla="*/ 29 w 287"/>
                  <a:gd name="T13" fmla="*/ 0 h 248"/>
                  <a:gd name="T14" fmla="*/ 78 w 287"/>
                  <a:gd name="T15" fmla="*/ 199 h 248"/>
                  <a:gd name="T16" fmla="*/ 133 w 287"/>
                  <a:gd name="T17" fmla="*/ 0 h 248"/>
                  <a:gd name="T18" fmla="*/ 156 w 287"/>
                  <a:gd name="T19" fmla="*/ 0 h 248"/>
                  <a:gd name="T20" fmla="*/ 211 w 287"/>
                  <a:gd name="T21" fmla="*/ 199 h 248"/>
                  <a:gd name="T22" fmla="*/ 259 w 287"/>
                  <a:gd name="T23" fmla="*/ 0 h 248"/>
                  <a:gd name="T24" fmla="*/ 287 w 287"/>
                  <a:gd name="T25" fmla="*/ 0 h 248"/>
                  <a:gd name="T26" fmla="*/ 224 w 287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8">
                    <a:moveTo>
                      <a:pt x="224" y="248"/>
                    </a:moveTo>
                    <a:lnTo>
                      <a:pt x="199" y="248"/>
                    </a:lnTo>
                    <a:lnTo>
                      <a:pt x="144" y="49"/>
                    </a:lnTo>
                    <a:lnTo>
                      <a:pt x="90" y="248"/>
                    </a:lnTo>
                    <a:lnTo>
                      <a:pt x="64" y="24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8" y="199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59" y="0"/>
                    </a:lnTo>
                    <a:lnTo>
                      <a:pt x="287" y="0"/>
                    </a:lnTo>
                    <a:lnTo>
                      <a:pt x="22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80"/>
              <p:cNvSpPr>
                <a:spLocks noEditPoints="1"/>
              </p:cNvSpPr>
              <p:nvPr/>
            </p:nvSpPr>
            <p:spPr bwMode="auto">
              <a:xfrm>
                <a:off x="4827" y="1139"/>
                <a:ext cx="141" cy="176"/>
              </a:xfrm>
              <a:custGeom>
                <a:avLst/>
                <a:gdLst>
                  <a:gd name="T0" fmla="*/ 26 w 141"/>
                  <a:gd name="T1" fmla="*/ 96 h 176"/>
                  <a:gd name="T2" fmla="*/ 30 w 141"/>
                  <a:gd name="T3" fmla="*/ 119 h 176"/>
                  <a:gd name="T4" fmla="*/ 39 w 141"/>
                  <a:gd name="T5" fmla="*/ 139 h 176"/>
                  <a:gd name="T6" fmla="*/ 45 w 141"/>
                  <a:gd name="T7" fmla="*/ 145 h 176"/>
                  <a:gd name="T8" fmla="*/ 65 w 141"/>
                  <a:gd name="T9" fmla="*/ 153 h 176"/>
                  <a:gd name="T10" fmla="*/ 76 w 141"/>
                  <a:gd name="T11" fmla="*/ 154 h 176"/>
                  <a:gd name="T12" fmla="*/ 100 w 141"/>
                  <a:gd name="T13" fmla="*/ 151 h 176"/>
                  <a:gd name="T14" fmla="*/ 112 w 141"/>
                  <a:gd name="T15" fmla="*/ 143 h 176"/>
                  <a:gd name="T16" fmla="*/ 139 w 141"/>
                  <a:gd name="T17" fmla="*/ 151 h 176"/>
                  <a:gd name="T18" fmla="*/ 123 w 141"/>
                  <a:gd name="T19" fmla="*/ 162 h 176"/>
                  <a:gd name="T20" fmla="*/ 110 w 141"/>
                  <a:gd name="T21" fmla="*/ 170 h 176"/>
                  <a:gd name="T22" fmla="*/ 74 w 141"/>
                  <a:gd name="T23" fmla="*/ 176 h 176"/>
                  <a:gd name="T24" fmla="*/ 59 w 141"/>
                  <a:gd name="T25" fmla="*/ 174 h 176"/>
                  <a:gd name="T26" fmla="*/ 32 w 141"/>
                  <a:gd name="T27" fmla="*/ 164 h 176"/>
                  <a:gd name="T28" fmla="*/ 20 w 141"/>
                  <a:gd name="T29" fmla="*/ 154 h 176"/>
                  <a:gd name="T30" fmla="*/ 6 w 141"/>
                  <a:gd name="T31" fmla="*/ 127 h 176"/>
                  <a:gd name="T32" fmla="*/ 0 w 141"/>
                  <a:gd name="T33" fmla="*/ 88 h 176"/>
                  <a:gd name="T34" fmla="*/ 2 w 141"/>
                  <a:gd name="T35" fmla="*/ 69 h 176"/>
                  <a:gd name="T36" fmla="*/ 10 w 141"/>
                  <a:gd name="T37" fmla="*/ 37 h 176"/>
                  <a:gd name="T38" fmla="*/ 20 w 141"/>
                  <a:gd name="T39" fmla="*/ 24 h 176"/>
                  <a:gd name="T40" fmla="*/ 41 w 141"/>
                  <a:gd name="T41" fmla="*/ 6 h 176"/>
                  <a:gd name="T42" fmla="*/ 71 w 141"/>
                  <a:gd name="T43" fmla="*/ 0 h 176"/>
                  <a:gd name="T44" fmla="*/ 86 w 141"/>
                  <a:gd name="T45" fmla="*/ 2 h 176"/>
                  <a:gd name="T46" fmla="*/ 112 w 141"/>
                  <a:gd name="T47" fmla="*/ 14 h 176"/>
                  <a:gd name="T48" fmla="*/ 123 w 141"/>
                  <a:gd name="T49" fmla="*/ 24 h 176"/>
                  <a:gd name="T50" fmla="*/ 137 w 141"/>
                  <a:gd name="T51" fmla="*/ 49 h 176"/>
                  <a:gd name="T52" fmla="*/ 141 w 141"/>
                  <a:gd name="T53" fmla="*/ 84 h 176"/>
                  <a:gd name="T54" fmla="*/ 26 w 141"/>
                  <a:gd name="T55" fmla="*/ 96 h 176"/>
                  <a:gd name="T56" fmla="*/ 115 w 141"/>
                  <a:gd name="T57" fmla="*/ 61 h 176"/>
                  <a:gd name="T58" fmla="*/ 112 w 141"/>
                  <a:gd name="T59" fmla="*/ 47 h 176"/>
                  <a:gd name="T60" fmla="*/ 96 w 141"/>
                  <a:gd name="T61" fmla="*/ 30 h 176"/>
                  <a:gd name="T62" fmla="*/ 84 w 141"/>
                  <a:gd name="T63" fmla="*/ 24 h 176"/>
                  <a:gd name="T64" fmla="*/ 71 w 141"/>
                  <a:gd name="T65" fmla="*/ 22 h 176"/>
                  <a:gd name="T66" fmla="*/ 47 w 141"/>
                  <a:gd name="T67" fmla="*/ 30 h 176"/>
                  <a:gd name="T68" fmla="*/ 37 w 141"/>
                  <a:gd name="T69" fmla="*/ 37 h 176"/>
                  <a:gd name="T70" fmla="*/ 32 w 141"/>
                  <a:gd name="T71" fmla="*/ 47 h 176"/>
                  <a:gd name="T72" fmla="*/ 28 w 141"/>
                  <a:gd name="T73" fmla="*/ 61 h 176"/>
                  <a:gd name="T74" fmla="*/ 115 w 141"/>
                  <a:gd name="T75" fmla="*/ 76 h 176"/>
                  <a:gd name="T76" fmla="*/ 115 w 141"/>
                  <a:gd name="T77" fmla="*/ 6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6">
                    <a:moveTo>
                      <a:pt x="26" y="96"/>
                    </a:moveTo>
                    <a:lnTo>
                      <a:pt x="26" y="96"/>
                    </a:lnTo>
                    <a:lnTo>
                      <a:pt x="26" y="108"/>
                    </a:lnTo>
                    <a:lnTo>
                      <a:pt x="30" y="119"/>
                    </a:lnTo>
                    <a:lnTo>
                      <a:pt x="33" y="131"/>
                    </a:lnTo>
                    <a:lnTo>
                      <a:pt x="39" y="139"/>
                    </a:lnTo>
                    <a:lnTo>
                      <a:pt x="39" y="139"/>
                    </a:lnTo>
                    <a:lnTo>
                      <a:pt x="45" y="145"/>
                    </a:lnTo>
                    <a:lnTo>
                      <a:pt x="55" y="151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3"/>
                    </a:lnTo>
                    <a:lnTo>
                      <a:pt x="100" y="151"/>
                    </a:lnTo>
                    <a:lnTo>
                      <a:pt x="100" y="151"/>
                    </a:lnTo>
                    <a:lnTo>
                      <a:pt x="112" y="143"/>
                    </a:lnTo>
                    <a:lnTo>
                      <a:pt x="121" y="135"/>
                    </a:lnTo>
                    <a:lnTo>
                      <a:pt x="139" y="151"/>
                    </a:lnTo>
                    <a:lnTo>
                      <a:pt x="139" y="151"/>
                    </a:lnTo>
                    <a:lnTo>
                      <a:pt x="123" y="162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94" y="174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59" y="174"/>
                    </a:lnTo>
                    <a:lnTo>
                      <a:pt x="43" y="170"/>
                    </a:lnTo>
                    <a:lnTo>
                      <a:pt x="32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3"/>
                    </a:lnTo>
                    <a:lnTo>
                      <a:pt x="6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4" y="51"/>
                    </a:lnTo>
                    <a:lnTo>
                      <a:pt x="10" y="37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30" y="14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2" y="14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31" y="35"/>
                    </a:lnTo>
                    <a:lnTo>
                      <a:pt x="137" y="49"/>
                    </a:lnTo>
                    <a:lnTo>
                      <a:pt x="141" y="65"/>
                    </a:lnTo>
                    <a:lnTo>
                      <a:pt x="141" y="84"/>
                    </a:lnTo>
                    <a:lnTo>
                      <a:pt x="141" y="96"/>
                    </a:lnTo>
                    <a:lnTo>
                      <a:pt x="26" y="96"/>
                    </a:lnTo>
                    <a:close/>
                    <a:moveTo>
                      <a:pt x="115" y="61"/>
                    </a:moveTo>
                    <a:lnTo>
                      <a:pt x="115" y="61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4" y="37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84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59" y="24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37" y="37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5" y="61"/>
                    </a:lnTo>
                    <a:lnTo>
                      <a:pt x="115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81"/>
              <p:cNvSpPr>
                <a:spLocks/>
              </p:cNvSpPr>
              <p:nvPr/>
            </p:nvSpPr>
            <p:spPr bwMode="auto">
              <a:xfrm>
                <a:off x="5020" y="1065"/>
                <a:ext cx="63" cy="248"/>
              </a:xfrm>
              <a:custGeom>
                <a:avLst/>
                <a:gdLst>
                  <a:gd name="T0" fmla="*/ 43 w 63"/>
                  <a:gd name="T1" fmla="*/ 248 h 248"/>
                  <a:gd name="T2" fmla="*/ 43 w 63"/>
                  <a:gd name="T3" fmla="*/ 248 h 248"/>
                  <a:gd name="T4" fmla="*/ 34 w 63"/>
                  <a:gd name="T5" fmla="*/ 248 h 248"/>
                  <a:gd name="T6" fmla="*/ 26 w 63"/>
                  <a:gd name="T7" fmla="*/ 244 h 248"/>
                  <a:gd name="T8" fmla="*/ 18 w 63"/>
                  <a:gd name="T9" fmla="*/ 240 h 248"/>
                  <a:gd name="T10" fmla="*/ 12 w 63"/>
                  <a:gd name="T11" fmla="*/ 236 h 248"/>
                  <a:gd name="T12" fmla="*/ 12 w 63"/>
                  <a:gd name="T13" fmla="*/ 236 h 248"/>
                  <a:gd name="T14" fmla="*/ 6 w 63"/>
                  <a:gd name="T15" fmla="*/ 228 h 248"/>
                  <a:gd name="T16" fmla="*/ 2 w 63"/>
                  <a:gd name="T17" fmla="*/ 221 h 248"/>
                  <a:gd name="T18" fmla="*/ 0 w 63"/>
                  <a:gd name="T19" fmla="*/ 213 h 248"/>
                  <a:gd name="T20" fmla="*/ 0 w 63"/>
                  <a:gd name="T21" fmla="*/ 203 h 248"/>
                  <a:gd name="T22" fmla="*/ 0 w 63"/>
                  <a:gd name="T23" fmla="*/ 0 h 248"/>
                  <a:gd name="T24" fmla="*/ 26 w 63"/>
                  <a:gd name="T25" fmla="*/ 0 h 248"/>
                  <a:gd name="T26" fmla="*/ 26 w 63"/>
                  <a:gd name="T27" fmla="*/ 201 h 248"/>
                  <a:gd name="T28" fmla="*/ 26 w 63"/>
                  <a:gd name="T29" fmla="*/ 201 h 248"/>
                  <a:gd name="T30" fmla="*/ 28 w 63"/>
                  <a:gd name="T31" fmla="*/ 213 h 248"/>
                  <a:gd name="T32" fmla="*/ 32 w 63"/>
                  <a:gd name="T33" fmla="*/ 221 h 248"/>
                  <a:gd name="T34" fmla="*/ 32 w 63"/>
                  <a:gd name="T35" fmla="*/ 221 h 248"/>
                  <a:gd name="T36" fmla="*/ 38 w 63"/>
                  <a:gd name="T37" fmla="*/ 225 h 248"/>
                  <a:gd name="T38" fmla="*/ 49 w 63"/>
                  <a:gd name="T39" fmla="*/ 227 h 248"/>
                  <a:gd name="T40" fmla="*/ 63 w 63"/>
                  <a:gd name="T41" fmla="*/ 227 h 248"/>
                  <a:gd name="T42" fmla="*/ 63 w 63"/>
                  <a:gd name="T43" fmla="*/ 248 h 248"/>
                  <a:gd name="T44" fmla="*/ 43 w 63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248">
                    <a:moveTo>
                      <a:pt x="43" y="248"/>
                    </a:moveTo>
                    <a:lnTo>
                      <a:pt x="43" y="248"/>
                    </a:lnTo>
                    <a:lnTo>
                      <a:pt x="34" y="248"/>
                    </a:lnTo>
                    <a:lnTo>
                      <a:pt x="26" y="244"/>
                    </a:lnTo>
                    <a:lnTo>
                      <a:pt x="18" y="240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6" y="228"/>
                    </a:lnTo>
                    <a:lnTo>
                      <a:pt x="2" y="221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01"/>
                    </a:lnTo>
                    <a:lnTo>
                      <a:pt x="26" y="201"/>
                    </a:lnTo>
                    <a:lnTo>
                      <a:pt x="28" y="213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8" y="225"/>
                    </a:lnTo>
                    <a:lnTo>
                      <a:pt x="49" y="227"/>
                    </a:lnTo>
                    <a:lnTo>
                      <a:pt x="63" y="227"/>
                    </a:lnTo>
                    <a:lnTo>
                      <a:pt x="63" y="248"/>
                    </a:lnTo>
                    <a:lnTo>
                      <a:pt x="43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82"/>
              <p:cNvSpPr>
                <a:spLocks/>
              </p:cNvSpPr>
              <p:nvPr/>
            </p:nvSpPr>
            <p:spPr bwMode="auto">
              <a:xfrm>
                <a:off x="5106" y="1139"/>
                <a:ext cx="133" cy="176"/>
              </a:xfrm>
              <a:custGeom>
                <a:avLst/>
                <a:gdLst>
                  <a:gd name="T0" fmla="*/ 108 w 133"/>
                  <a:gd name="T1" fmla="*/ 170 h 176"/>
                  <a:gd name="T2" fmla="*/ 76 w 133"/>
                  <a:gd name="T3" fmla="*/ 176 h 176"/>
                  <a:gd name="T4" fmla="*/ 61 w 133"/>
                  <a:gd name="T5" fmla="*/ 174 h 176"/>
                  <a:gd name="T6" fmla="*/ 34 w 133"/>
                  <a:gd name="T7" fmla="*/ 164 h 176"/>
                  <a:gd name="T8" fmla="*/ 22 w 133"/>
                  <a:gd name="T9" fmla="*/ 154 h 176"/>
                  <a:gd name="T10" fmla="*/ 6 w 133"/>
                  <a:gd name="T11" fmla="*/ 125 h 176"/>
                  <a:gd name="T12" fmla="*/ 0 w 133"/>
                  <a:gd name="T13" fmla="*/ 88 h 176"/>
                  <a:gd name="T14" fmla="*/ 2 w 133"/>
                  <a:gd name="T15" fmla="*/ 69 h 176"/>
                  <a:gd name="T16" fmla="*/ 12 w 133"/>
                  <a:gd name="T17" fmla="*/ 35 h 176"/>
                  <a:gd name="T18" fmla="*/ 22 w 133"/>
                  <a:gd name="T19" fmla="*/ 24 h 176"/>
                  <a:gd name="T20" fmla="*/ 45 w 133"/>
                  <a:gd name="T21" fmla="*/ 6 h 176"/>
                  <a:gd name="T22" fmla="*/ 76 w 133"/>
                  <a:gd name="T23" fmla="*/ 0 h 176"/>
                  <a:gd name="T24" fmla="*/ 94 w 133"/>
                  <a:gd name="T25" fmla="*/ 2 h 176"/>
                  <a:gd name="T26" fmla="*/ 108 w 133"/>
                  <a:gd name="T27" fmla="*/ 6 h 176"/>
                  <a:gd name="T28" fmla="*/ 133 w 133"/>
                  <a:gd name="T29" fmla="*/ 26 h 176"/>
                  <a:gd name="T30" fmla="*/ 115 w 133"/>
                  <a:gd name="T31" fmla="*/ 41 h 176"/>
                  <a:gd name="T32" fmla="*/ 98 w 133"/>
                  <a:gd name="T33" fmla="*/ 28 h 176"/>
                  <a:gd name="T34" fmla="*/ 88 w 133"/>
                  <a:gd name="T35" fmla="*/ 24 h 176"/>
                  <a:gd name="T36" fmla="*/ 76 w 133"/>
                  <a:gd name="T37" fmla="*/ 24 h 176"/>
                  <a:gd name="T38" fmla="*/ 53 w 133"/>
                  <a:gd name="T39" fmla="*/ 28 h 176"/>
                  <a:gd name="T40" fmla="*/ 37 w 133"/>
                  <a:gd name="T41" fmla="*/ 43 h 176"/>
                  <a:gd name="T42" fmla="*/ 32 w 133"/>
                  <a:gd name="T43" fmla="*/ 51 h 176"/>
                  <a:gd name="T44" fmla="*/ 28 w 133"/>
                  <a:gd name="T45" fmla="*/ 61 h 176"/>
                  <a:gd name="T46" fmla="*/ 26 w 133"/>
                  <a:gd name="T47" fmla="*/ 88 h 176"/>
                  <a:gd name="T48" fmla="*/ 26 w 133"/>
                  <a:gd name="T49" fmla="*/ 104 h 176"/>
                  <a:gd name="T50" fmla="*/ 28 w 133"/>
                  <a:gd name="T51" fmla="*/ 115 h 176"/>
                  <a:gd name="T52" fmla="*/ 37 w 133"/>
                  <a:gd name="T53" fmla="*/ 135 h 176"/>
                  <a:gd name="T54" fmla="*/ 45 w 133"/>
                  <a:gd name="T55" fmla="*/ 143 h 176"/>
                  <a:gd name="T56" fmla="*/ 65 w 133"/>
                  <a:gd name="T57" fmla="*/ 153 h 176"/>
                  <a:gd name="T58" fmla="*/ 76 w 133"/>
                  <a:gd name="T59" fmla="*/ 154 h 176"/>
                  <a:gd name="T60" fmla="*/ 98 w 133"/>
                  <a:gd name="T61" fmla="*/ 149 h 176"/>
                  <a:gd name="T62" fmla="*/ 106 w 133"/>
                  <a:gd name="T63" fmla="*/ 143 h 176"/>
                  <a:gd name="T64" fmla="*/ 133 w 133"/>
                  <a:gd name="T65" fmla="*/ 151 h 176"/>
                  <a:gd name="T66" fmla="*/ 119 w 133"/>
                  <a:gd name="T67" fmla="*/ 162 h 176"/>
                  <a:gd name="T68" fmla="*/ 108 w 133"/>
                  <a:gd name="T69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76">
                    <a:moveTo>
                      <a:pt x="108" y="170"/>
                    </a:moveTo>
                    <a:lnTo>
                      <a:pt x="108" y="170"/>
                    </a:lnTo>
                    <a:lnTo>
                      <a:pt x="94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61" y="174"/>
                    </a:lnTo>
                    <a:lnTo>
                      <a:pt x="45" y="170"/>
                    </a:lnTo>
                    <a:lnTo>
                      <a:pt x="34" y="16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12" y="141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6" y="51"/>
                    </a:lnTo>
                    <a:lnTo>
                      <a:pt x="12" y="3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5" y="6"/>
                    </a:lnTo>
                    <a:lnTo>
                      <a:pt x="61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19" y="14"/>
                    </a:lnTo>
                    <a:lnTo>
                      <a:pt x="133" y="26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6" y="33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8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5" y="24"/>
                    </a:lnTo>
                    <a:lnTo>
                      <a:pt x="53" y="28"/>
                    </a:lnTo>
                    <a:lnTo>
                      <a:pt x="45" y="3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74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104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32" y="125"/>
                    </a:lnTo>
                    <a:lnTo>
                      <a:pt x="37" y="135"/>
                    </a:lnTo>
                    <a:lnTo>
                      <a:pt x="37" y="135"/>
                    </a:lnTo>
                    <a:lnTo>
                      <a:pt x="45" y="143"/>
                    </a:lnTo>
                    <a:lnTo>
                      <a:pt x="53" y="149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8" y="153"/>
                    </a:lnTo>
                    <a:lnTo>
                      <a:pt x="98" y="149"/>
                    </a:lnTo>
                    <a:lnTo>
                      <a:pt x="98" y="149"/>
                    </a:lnTo>
                    <a:lnTo>
                      <a:pt x="106" y="143"/>
                    </a:lnTo>
                    <a:lnTo>
                      <a:pt x="115" y="135"/>
                    </a:lnTo>
                    <a:lnTo>
                      <a:pt x="133" y="151"/>
                    </a:lnTo>
                    <a:lnTo>
                      <a:pt x="133" y="151"/>
                    </a:lnTo>
                    <a:lnTo>
                      <a:pt x="119" y="162"/>
                    </a:lnTo>
                    <a:lnTo>
                      <a:pt x="108" y="170"/>
                    </a:lnTo>
                    <a:lnTo>
                      <a:pt x="108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83"/>
              <p:cNvSpPr>
                <a:spLocks noEditPoints="1"/>
              </p:cNvSpPr>
              <p:nvPr/>
            </p:nvSpPr>
            <p:spPr bwMode="auto">
              <a:xfrm>
                <a:off x="5272" y="1139"/>
                <a:ext cx="141" cy="176"/>
              </a:xfrm>
              <a:custGeom>
                <a:avLst/>
                <a:gdLst>
                  <a:gd name="T0" fmla="*/ 137 w 141"/>
                  <a:gd name="T1" fmla="*/ 127 h 176"/>
                  <a:gd name="T2" fmla="*/ 119 w 141"/>
                  <a:gd name="T3" fmla="*/ 156 h 176"/>
                  <a:gd name="T4" fmla="*/ 109 w 141"/>
                  <a:gd name="T5" fmla="*/ 164 h 176"/>
                  <a:gd name="T6" fmla="*/ 84 w 141"/>
                  <a:gd name="T7" fmla="*/ 174 h 176"/>
                  <a:gd name="T8" fmla="*/ 70 w 141"/>
                  <a:gd name="T9" fmla="*/ 176 h 176"/>
                  <a:gd name="T10" fmla="*/ 43 w 141"/>
                  <a:gd name="T11" fmla="*/ 172 h 176"/>
                  <a:gd name="T12" fmla="*/ 22 w 141"/>
                  <a:gd name="T13" fmla="*/ 156 h 176"/>
                  <a:gd name="T14" fmla="*/ 12 w 141"/>
                  <a:gd name="T15" fmla="*/ 143 h 176"/>
                  <a:gd name="T16" fmla="*/ 4 w 141"/>
                  <a:gd name="T17" fmla="*/ 127 h 176"/>
                  <a:gd name="T18" fmla="*/ 0 w 141"/>
                  <a:gd name="T19" fmla="*/ 88 h 176"/>
                  <a:gd name="T20" fmla="*/ 2 w 141"/>
                  <a:gd name="T21" fmla="*/ 67 h 176"/>
                  <a:gd name="T22" fmla="*/ 4 w 141"/>
                  <a:gd name="T23" fmla="*/ 49 h 176"/>
                  <a:gd name="T24" fmla="*/ 22 w 141"/>
                  <a:gd name="T25" fmla="*/ 20 h 176"/>
                  <a:gd name="T26" fmla="*/ 31 w 141"/>
                  <a:gd name="T27" fmla="*/ 12 h 176"/>
                  <a:gd name="T28" fmla="*/ 57 w 141"/>
                  <a:gd name="T29" fmla="*/ 2 h 176"/>
                  <a:gd name="T30" fmla="*/ 70 w 141"/>
                  <a:gd name="T31" fmla="*/ 0 h 176"/>
                  <a:gd name="T32" fmla="*/ 98 w 141"/>
                  <a:gd name="T33" fmla="*/ 6 h 176"/>
                  <a:gd name="T34" fmla="*/ 119 w 141"/>
                  <a:gd name="T35" fmla="*/ 20 h 176"/>
                  <a:gd name="T36" fmla="*/ 129 w 141"/>
                  <a:gd name="T37" fmla="*/ 33 h 176"/>
                  <a:gd name="T38" fmla="*/ 137 w 141"/>
                  <a:gd name="T39" fmla="*/ 49 h 176"/>
                  <a:gd name="T40" fmla="*/ 141 w 141"/>
                  <a:gd name="T41" fmla="*/ 88 h 176"/>
                  <a:gd name="T42" fmla="*/ 139 w 141"/>
                  <a:gd name="T43" fmla="*/ 110 h 176"/>
                  <a:gd name="T44" fmla="*/ 137 w 141"/>
                  <a:gd name="T45" fmla="*/ 127 h 176"/>
                  <a:gd name="T46" fmla="*/ 113 w 141"/>
                  <a:gd name="T47" fmla="*/ 57 h 176"/>
                  <a:gd name="T48" fmla="*/ 102 w 141"/>
                  <a:gd name="T49" fmla="*/ 35 h 176"/>
                  <a:gd name="T50" fmla="*/ 96 w 141"/>
                  <a:gd name="T51" fmla="*/ 30 h 176"/>
                  <a:gd name="T52" fmla="*/ 80 w 141"/>
                  <a:gd name="T53" fmla="*/ 24 h 176"/>
                  <a:gd name="T54" fmla="*/ 70 w 141"/>
                  <a:gd name="T55" fmla="*/ 24 h 176"/>
                  <a:gd name="T56" fmla="*/ 53 w 141"/>
                  <a:gd name="T57" fmla="*/ 26 h 176"/>
                  <a:gd name="T58" fmla="*/ 39 w 141"/>
                  <a:gd name="T59" fmla="*/ 35 h 176"/>
                  <a:gd name="T60" fmla="*/ 33 w 141"/>
                  <a:gd name="T61" fmla="*/ 45 h 176"/>
                  <a:gd name="T62" fmla="*/ 28 w 141"/>
                  <a:gd name="T63" fmla="*/ 57 h 176"/>
                  <a:gd name="T64" fmla="*/ 26 w 141"/>
                  <a:gd name="T65" fmla="*/ 88 h 176"/>
                  <a:gd name="T66" fmla="*/ 26 w 141"/>
                  <a:gd name="T67" fmla="*/ 106 h 176"/>
                  <a:gd name="T68" fmla="*/ 28 w 141"/>
                  <a:gd name="T69" fmla="*/ 119 h 176"/>
                  <a:gd name="T70" fmla="*/ 39 w 141"/>
                  <a:gd name="T71" fmla="*/ 141 h 176"/>
                  <a:gd name="T72" fmla="*/ 45 w 141"/>
                  <a:gd name="T73" fmla="*/ 147 h 176"/>
                  <a:gd name="T74" fmla="*/ 61 w 141"/>
                  <a:gd name="T75" fmla="*/ 153 h 176"/>
                  <a:gd name="T76" fmla="*/ 70 w 141"/>
                  <a:gd name="T77" fmla="*/ 154 h 176"/>
                  <a:gd name="T78" fmla="*/ 88 w 141"/>
                  <a:gd name="T79" fmla="*/ 151 h 176"/>
                  <a:gd name="T80" fmla="*/ 102 w 141"/>
                  <a:gd name="T81" fmla="*/ 141 h 176"/>
                  <a:gd name="T82" fmla="*/ 109 w 141"/>
                  <a:gd name="T83" fmla="*/ 131 h 176"/>
                  <a:gd name="T84" fmla="*/ 113 w 141"/>
                  <a:gd name="T85" fmla="*/ 119 h 176"/>
                  <a:gd name="T86" fmla="*/ 115 w 141"/>
                  <a:gd name="T87" fmla="*/ 88 h 176"/>
                  <a:gd name="T88" fmla="*/ 115 w 141"/>
                  <a:gd name="T89" fmla="*/ 73 h 176"/>
                  <a:gd name="T90" fmla="*/ 113 w 141"/>
                  <a:gd name="T91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6">
                    <a:moveTo>
                      <a:pt x="137" y="127"/>
                    </a:moveTo>
                    <a:lnTo>
                      <a:pt x="137" y="127"/>
                    </a:lnTo>
                    <a:lnTo>
                      <a:pt x="129" y="143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09" y="164"/>
                    </a:lnTo>
                    <a:lnTo>
                      <a:pt x="98" y="172"/>
                    </a:lnTo>
                    <a:lnTo>
                      <a:pt x="84" y="174"/>
                    </a:lnTo>
                    <a:lnTo>
                      <a:pt x="70" y="176"/>
                    </a:lnTo>
                    <a:lnTo>
                      <a:pt x="70" y="176"/>
                    </a:lnTo>
                    <a:lnTo>
                      <a:pt x="57" y="174"/>
                    </a:lnTo>
                    <a:lnTo>
                      <a:pt x="43" y="172"/>
                    </a:lnTo>
                    <a:lnTo>
                      <a:pt x="31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2" y="143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12" y="33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1" y="12"/>
                    </a:lnTo>
                    <a:lnTo>
                      <a:pt x="43" y="6"/>
                    </a:lnTo>
                    <a:lnTo>
                      <a:pt x="57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2"/>
                    </a:lnTo>
                    <a:lnTo>
                      <a:pt x="98" y="6"/>
                    </a:lnTo>
                    <a:lnTo>
                      <a:pt x="109" y="12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33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9" y="67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39" y="110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3" y="57"/>
                    </a:moveTo>
                    <a:lnTo>
                      <a:pt x="113" y="57"/>
                    </a:lnTo>
                    <a:lnTo>
                      <a:pt x="109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6" y="30"/>
                    </a:lnTo>
                    <a:lnTo>
                      <a:pt x="88" y="26"/>
                    </a:lnTo>
                    <a:lnTo>
                      <a:pt x="80" y="24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1" y="24"/>
                    </a:lnTo>
                    <a:lnTo>
                      <a:pt x="53" y="26"/>
                    </a:lnTo>
                    <a:lnTo>
                      <a:pt x="45" y="30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3" y="45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6" y="73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3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5" y="147"/>
                    </a:lnTo>
                    <a:lnTo>
                      <a:pt x="53" y="151"/>
                    </a:lnTo>
                    <a:lnTo>
                      <a:pt x="61" y="153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80" y="153"/>
                    </a:lnTo>
                    <a:lnTo>
                      <a:pt x="88" y="151"/>
                    </a:lnTo>
                    <a:lnTo>
                      <a:pt x="96" y="147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9" y="131"/>
                    </a:lnTo>
                    <a:lnTo>
                      <a:pt x="113" y="119"/>
                    </a:lnTo>
                    <a:lnTo>
                      <a:pt x="113" y="119"/>
                    </a:lnTo>
                    <a:lnTo>
                      <a:pt x="115" y="106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73"/>
                    </a:lnTo>
                    <a:lnTo>
                      <a:pt x="113" y="57"/>
                    </a:lnTo>
                    <a:lnTo>
                      <a:pt x="11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84"/>
              <p:cNvSpPr>
                <a:spLocks/>
              </p:cNvSpPr>
              <p:nvPr/>
            </p:nvSpPr>
            <p:spPr bwMode="auto">
              <a:xfrm>
                <a:off x="5465" y="1139"/>
                <a:ext cx="246" cy="174"/>
              </a:xfrm>
              <a:custGeom>
                <a:avLst/>
                <a:gdLst>
                  <a:gd name="T0" fmla="*/ 221 w 246"/>
                  <a:gd name="T1" fmla="*/ 69 h 174"/>
                  <a:gd name="T2" fmla="*/ 221 w 246"/>
                  <a:gd name="T3" fmla="*/ 59 h 174"/>
                  <a:gd name="T4" fmla="*/ 215 w 246"/>
                  <a:gd name="T5" fmla="*/ 41 h 174"/>
                  <a:gd name="T6" fmla="*/ 209 w 246"/>
                  <a:gd name="T7" fmla="*/ 35 h 174"/>
                  <a:gd name="T8" fmla="*/ 197 w 246"/>
                  <a:gd name="T9" fmla="*/ 26 h 174"/>
                  <a:gd name="T10" fmla="*/ 178 w 246"/>
                  <a:gd name="T11" fmla="*/ 24 h 174"/>
                  <a:gd name="T12" fmla="*/ 170 w 246"/>
                  <a:gd name="T13" fmla="*/ 24 h 174"/>
                  <a:gd name="T14" fmla="*/ 155 w 246"/>
                  <a:gd name="T15" fmla="*/ 30 h 174"/>
                  <a:gd name="T16" fmla="*/ 149 w 246"/>
                  <a:gd name="T17" fmla="*/ 35 h 174"/>
                  <a:gd name="T18" fmla="*/ 139 w 246"/>
                  <a:gd name="T19" fmla="*/ 47 h 174"/>
                  <a:gd name="T20" fmla="*/ 137 w 246"/>
                  <a:gd name="T21" fmla="*/ 67 h 174"/>
                  <a:gd name="T22" fmla="*/ 112 w 246"/>
                  <a:gd name="T23" fmla="*/ 174 h 174"/>
                  <a:gd name="T24" fmla="*/ 112 w 246"/>
                  <a:gd name="T25" fmla="*/ 69 h 174"/>
                  <a:gd name="T26" fmla="*/ 108 w 246"/>
                  <a:gd name="T27" fmla="*/ 49 h 174"/>
                  <a:gd name="T28" fmla="*/ 100 w 246"/>
                  <a:gd name="T29" fmla="*/ 35 h 174"/>
                  <a:gd name="T30" fmla="*/ 94 w 246"/>
                  <a:gd name="T31" fmla="*/ 30 h 174"/>
                  <a:gd name="T32" fmla="*/ 78 w 246"/>
                  <a:gd name="T33" fmla="*/ 24 h 174"/>
                  <a:gd name="T34" fmla="*/ 69 w 246"/>
                  <a:gd name="T35" fmla="*/ 24 h 174"/>
                  <a:gd name="T36" fmla="*/ 51 w 246"/>
                  <a:gd name="T37" fmla="*/ 26 h 174"/>
                  <a:gd name="T38" fmla="*/ 37 w 246"/>
                  <a:gd name="T39" fmla="*/ 35 h 174"/>
                  <a:gd name="T40" fmla="*/ 32 w 246"/>
                  <a:gd name="T41" fmla="*/ 41 h 174"/>
                  <a:gd name="T42" fmla="*/ 26 w 246"/>
                  <a:gd name="T43" fmla="*/ 59 h 174"/>
                  <a:gd name="T44" fmla="*/ 26 w 246"/>
                  <a:gd name="T45" fmla="*/ 174 h 174"/>
                  <a:gd name="T46" fmla="*/ 0 w 246"/>
                  <a:gd name="T47" fmla="*/ 2 h 174"/>
                  <a:gd name="T48" fmla="*/ 26 w 246"/>
                  <a:gd name="T49" fmla="*/ 22 h 174"/>
                  <a:gd name="T50" fmla="*/ 35 w 246"/>
                  <a:gd name="T51" fmla="*/ 12 h 174"/>
                  <a:gd name="T52" fmla="*/ 61 w 246"/>
                  <a:gd name="T53" fmla="*/ 2 h 174"/>
                  <a:gd name="T54" fmla="*/ 75 w 246"/>
                  <a:gd name="T55" fmla="*/ 0 h 174"/>
                  <a:gd name="T56" fmla="*/ 106 w 246"/>
                  <a:gd name="T57" fmla="*/ 8 h 174"/>
                  <a:gd name="T58" fmla="*/ 127 w 246"/>
                  <a:gd name="T59" fmla="*/ 30 h 174"/>
                  <a:gd name="T60" fmla="*/ 139 w 246"/>
                  <a:gd name="T61" fmla="*/ 16 h 174"/>
                  <a:gd name="T62" fmla="*/ 166 w 246"/>
                  <a:gd name="T63" fmla="*/ 2 h 174"/>
                  <a:gd name="T64" fmla="*/ 184 w 246"/>
                  <a:gd name="T65" fmla="*/ 0 h 174"/>
                  <a:gd name="T66" fmla="*/ 207 w 246"/>
                  <a:gd name="T67" fmla="*/ 4 h 174"/>
                  <a:gd name="T68" fmla="*/ 227 w 246"/>
                  <a:gd name="T69" fmla="*/ 16 h 174"/>
                  <a:gd name="T70" fmla="*/ 236 w 246"/>
                  <a:gd name="T71" fmla="*/ 26 h 174"/>
                  <a:gd name="T72" fmla="*/ 244 w 246"/>
                  <a:gd name="T73" fmla="*/ 51 h 174"/>
                  <a:gd name="T74" fmla="*/ 246 w 246"/>
                  <a:gd name="T7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6" h="174">
                    <a:moveTo>
                      <a:pt x="221" y="174"/>
                    </a:moveTo>
                    <a:lnTo>
                      <a:pt x="221" y="69"/>
                    </a:lnTo>
                    <a:lnTo>
                      <a:pt x="221" y="69"/>
                    </a:lnTo>
                    <a:lnTo>
                      <a:pt x="221" y="59"/>
                    </a:lnTo>
                    <a:lnTo>
                      <a:pt x="219" y="49"/>
                    </a:lnTo>
                    <a:lnTo>
                      <a:pt x="215" y="41"/>
                    </a:lnTo>
                    <a:lnTo>
                      <a:pt x="209" y="35"/>
                    </a:lnTo>
                    <a:lnTo>
                      <a:pt x="209" y="35"/>
                    </a:lnTo>
                    <a:lnTo>
                      <a:pt x="203" y="30"/>
                    </a:lnTo>
                    <a:lnTo>
                      <a:pt x="197" y="26"/>
                    </a:lnTo>
                    <a:lnTo>
                      <a:pt x="188" y="24"/>
                    </a:lnTo>
                    <a:lnTo>
                      <a:pt x="178" y="24"/>
                    </a:lnTo>
                    <a:lnTo>
                      <a:pt x="178" y="24"/>
                    </a:lnTo>
                    <a:lnTo>
                      <a:pt x="170" y="24"/>
                    </a:lnTo>
                    <a:lnTo>
                      <a:pt x="162" y="26"/>
                    </a:lnTo>
                    <a:lnTo>
                      <a:pt x="155" y="30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43" y="41"/>
                    </a:lnTo>
                    <a:lnTo>
                      <a:pt x="139" y="47"/>
                    </a:lnTo>
                    <a:lnTo>
                      <a:pt x="137" y="57"/>
                    </a:lnTo>
                    <a:lnTo>
                      <a:pt x="137" y="67"/>
                    </a:lnTo>
                    <a:lnTo>
                      <a:pt x="137" y="174"/>
                    </a:lnTo>
                    <a:lnTo>
                      <a:pt x="112" y="174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0" y="59"/>
                    </a:lnTo>
                    <a:lnTo>
                      <a:pt x="108" y="49"/>
                    </a:lnTo>
                    <a:lnTo>
                      <a:pt x="104" y="41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94" y="30"/>
                    </a:lnTo>
                    <a:lnTo>
                      <a:pt x="86" y="26"/>
                    </a:lnTo>
                    <a:lnTo>
                      <a:pt x="78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59" y="24"/>
                    </a:lnTo>
                    <a:lnTo>
                      <a:pt x="51" y="26"/>
                    </a:lnTo>
                    <a:lnTo>
                      <a:pt x="43" y="30"/>
                    </a:lnTo>
                    <a:lnTo>
                      <a:pt x="37" y="35"/>
                    </a:lnTo>
                    <a:lnTo>
                      <a:pt x="37" y="35"/>
                    </a:lnTo>
                    <a:lnTo>
                      <a:pt x="32" y="41"/>
                    </a:lnTo>
                    <a:lnTo>
                      <a:pt x="30" y="49"/>
                    </a:lnTo>
                    <a:lnTo>
                      <a:pt x="26" y="59"/>
                    </a:lnTo>
                    <a:lnTo>
                      <a:pt x="26" y="69"/>
                    </a:lnTo>
                    <a:lnTo>
                      <a:pt x="26" y="174"/>
                    </a:lnTo>
                    <a:lnTo>
                      <a:pt x="0" y="174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5" y="12"/>
                    </a:lnTo>
                    <a:lnTo>
                      <a:pt x="47" y="6"/>
                    </a:lnTo>
                    <a:lnTo>
                      <a:pt x="61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2" y="2"/>
                    </a:lnTo>
                    <a:lnTo>
                      <a:pt x="106" y="8"/>
                    </a:lnTo>
                    <a:lnTo>
                      <a:pt x="117" y="16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39" y="16"/>
                    </a:lnTo>
                    <a:lnTo>
                      <a:pt x="151" y="8"/>
                    </a:lnTo>
                    <a:lnTo>
                      <a:pt x="166" y="2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5" y="2"/>
                    </a:lnTo>
                    <a:lnTo>
                      <a:pt x="207" y="4"/>
                    </a:lnTo>
                    <a:lnTo>
                      <a:pt x="219" y="10"/>
                    </a:lnTo>
                    <a:lnTo>
                      <a:pt x="227" y="16"/>
                    </a:lnTo>
                    <a:lnTo>
                      <a:pt x="227" y="16"/>
                    </a:lnTo>
                    <a:lnTo>
                      <a:pt x="236" y="26"/>
                    </a:lnTo>
                    <a:lnTo>
                      <a:pt x="242" y="37"/>
                    </a:lnTo>
                    <a:lnTo>
                      <a:pt x="244" y="51"/>
                    </a:lnTo>
                    <a:lnTo>
                      <a:pt x="246" y="65"/>
                    </a:lnTo>
                    <a:lnTo>
                      <a:pt x="246" y="174"/>
                    </a:lnTo>
                    <a:lnTo>
                      <a:pt x="221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85"/>
              <p:cNvSpPr>
                <a:spLocks noEditPoints="1"/>
              </p:cNvSpPr>
              <p:nvPr/>
            </p:nvSpPr>
            <p:spPr bwMode="auto">
              <a:xfrm>
                <a:off x="5762" y="1139"/>
                <a:ext cx="140" cy="176"/>
              </a:xfrm>
              <a:custGeom>
                <a:avLst/>
                <a:gdLst>
                  <a:gd name="T0" fmla="*/ 25 w 140"/>
                  <a:gd name="T1" fmla="*/ 96 h 176"/>
                  <a:gd name="T2" fmla="*/ 29 w 140"/>
                  <a:gd name="T3" fmla="*/ 119 h 176"/>
                  <a:gd name="T4" fmla="*/ 39 w 140"/>
                  <a:gd name="T5" fmla="*/ 139 h 176"/>
                  <a:gd name="T6" fmla="*/ 47 w 140"/>
                  <a:gd name="T7" fmla="*/ 145 h 176"/>
                  <a:gd name="T8" fmla="*/ 64 w 140"/>
                  <a:gd name="T9" fmla="*/ 153 h 176"/>
                  <a:gd name="T10" fmla="*/ 76 w 140"/>
                  <a:gd name="T11" fmla="*/ 154 h 176"/>
                  <a:gd name="T12" fmla="*/ 101 w 140"/>
                  <a:gd name="T13" fmla="*/ 151 h 176"/>
                  <a:gd name="T14" fmla="*/ 111 w 140"/>
                  <a:gd name="T15" fmla="*/ 143 h 176"/>
                  <a:gd name="T16" fmla="*/ 138 w 140"/>
                  <a:gd name="T17" fmla="*/ 151 h 176"/>
                  <a:gd name="T18" fmla="*/ 125 w 140"/>
                  <a:gd name="T19" fmla="*/ 162 h 176"/>
                  <a:gd name="T20" fmla="*/ 111 w 140"/>
                  <a:gd name="T21" fmla="*/ 170 h 176"/>
                  <a:gd name="T22" fmla="*/ 76 w 140"/>
                  <a:gd name="T23" fmla="*/ 176 h 176"/>
                  <a:gd name="T24" fmla="*/ 58 w 140"/>
                  <a:gd name="T25" fmla="*/ 174 h 176"/>
                  <a:gd name="T26" fmla="*/ 31 w 140"/>
                  <a:gd name="T27" fmla="*/ 164 h 176"/>
                  <a:gd name="T28" fmla="*/ 19 w 140"/>
                  <a:gd name="T29" fmla="*/ 154 h 176"/>
                  <a:gd name="T30" fmla="*/ 6 w 140"/>
                  <a:gd name="T31" fmla="*/ 127 h 176"/>
                  <a:gd name="T32" fmla="*/ 0 w 140"/>
                  <a:gd name="T33" fmla="*/ 88 h 176"/>
                  <a:gd name="T34" fmla="*/ 2 w 140"/>
                  <a:gd name="T35" fmla="*/ 69 h 176"/>
                  <a:gd name="T36" fmla="*/ 12 w 140"/>
                  <a:gd name="T37" fmla="*/ 37 h 176"/>
                  <a:gd name="T38" fmla="*/ 19 w 140"/>
                  <a:gd name="T39" fmla="*/ 24 h 176"/>
                  <a:gd name="T40" fmla="*/ 41 w 140"/>
                  <a:gd name="T41" fmla="*/ 6 h 176"/>
                  <a:gd name="T42" fmla="*/ 70 w 140"/>
                  <a:gd name="T43" fmla="*/ 0 h 176"/>
                  <a:gd name="T44" fmla="*/ 86 w 140"/>
                  <a:gd name="T45" fmla="*/ 2 h 176"/>
                  <a:gd name="T46" fmla="*/ 113 w 140"/>
                  <a:gd name="T47" fmla="*/ 14 h 176"/>
                  <a:gd name="T48" fmla="*/ 123 w 140"/>
                  <a:gd name="T49" fmla="*/ 24 h 176"/>
                  <a:gd name="T50" fmla="*/ 137 w 140"/>
                  <a:gd name="T51" fmla="*/ 49 h 176"/>
                  <a:gd name="T52" fmla="*/ 140 w 140"/>
                  <a:gd name="T53" fmla="*/ 84 h 176"/>
                  <a:gd name="T54" fmla="*/ 25 w 140"/>
                  <a:gd name="T55" fmla="*/ 96 h 176"/>
                  <a:gd name="T56" fmla="*/ 115 w 140"/>
                  <a:gd name="T57" fmla="*/ 61 h 176"/>
                  <a:gd name="T58" fmla="*/ 111 w 140"/>
                  <a:gd name="T59" fmla="*/ 47 h 176"/>
                  <a:gd name="T60" fmla="*/ 96 w 140"/>
                  <a:gd name="T61" fmla="*/ 30 h 176"/>
                  <a:gd name="T62" fmla="*/ 84 w 140"/>
                  <a:gd name="T63" fmla="*/ 24 h 176"/>
                  <a:gd name="T64" fmla="*/ 70 w 140"/>
                  <a:gd name="T65" fmla="*/ 22 h 176"/>
                  <a:gd name="T66" fmla="*/ 47 w 140"/>
                  <a:gd name="T67" fmla="*/ 30 h 176"/>
                  <a:gd name="T68" fmla="*/ 37 w 140"/>
                  <a:gd name="T69" fmla="*/ 37 h 176"/>
                  <a:gd name="T70" fmla="*/ 31 w 140"/>
                  <a:gd name="T71" fmla="*/ 47 h 176"/>
                  <a:gd name="T72" fmla="*/ 27 w 140"/>
                  <a:gd name="T73" fmla="*/ 61 h 176"/>
                  <a:gd name="T74" fmla="*/ 117 w 140"/>
                  <a:gd name="T75" fmla="*/ 76 h 176"/>
                  <a:gd name="T76" fmla="*/ 115 w 140"/>
                  <a:gd name="T77" fmla="*/ 6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6">
                    <a:moveTo>
                      <a:pt x="25" y="96"/>
                    </a:moveTo>
                    <a:lnTo>
                      <a:pt x="25" y="96"/>
                    </a:lnTo>
                    <a:lnTo>
                      <a:pt x="27" y="108"/>
                    </a:lnTo>
                    <a:lnTo>
                      <a:pt x="29" y="119"/>
                    </a:lnTo>
                    <a:lnTo>
                      <a:pt x="33" y="131"/>
                    </a:lnTo>
                    <a:lnTo>
                      <a:pt x="39" y="139"/>
                    </a:lnTo>
                    <a:lnTo>
                      <a:pt x="39" y="139"/>
                    </a:lnTo>
                    <a:lnTo>
                      <a:pt x="47" y="145"/>
                    </a:lnTo>
                    <a:lnTo>
                      <a:pt x="55" y="151"/>
                    </a:lnTo>
                    <a:lnTo>
                      <a:pt x="64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3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11" y="143"/>
                    </a:lnTo>
                    <a:lnTo>
                      <a:pt x="121" y="135"/>
                    </a:lnTo>
                    <a:lnTo>
                      <a:pt x="138" y="151"/>
                    </a:lnTo>
                    <a:lnTo>
                      <a:pt x="138" y="151"/>
                    </a:lnTo>
                    <a:lnTo>
                      <a:pt x="125" y="162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6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58" y="174"/>
                    </a:lnTo>
                    <a:lnTo>
                      <a:pt x="45" y="170"/>
                    </a:lnTo>
                    <a:lnTo>
                      <a:pt x="31" y="16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12" y="143"/>
                    </a:lnTo>
                    <a:lnTo>
                      <a:pt x="6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9"/>
                    </a:lnTo>
                    <a:lnTo>
                      <a:pt x="6" y="51"/>
                    </a:lnTo>
                    <a:lnTo>
                      <a:pt x="12" y="37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9" y="14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13" y="14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31" y="35"/>
                    </a:lnTo>
                    <a:lnTo>
                      <a:pt x="137" y="49"/>
                    </a:lnTo>
                    <a:lnTo>
                      <a:pt x="140" y="65"/>
                    </a:lnTo>
                    <a:lnTo>
                      <a:pt x="140" y="84"/>
                    </a:lnTo>
                    <a:lnTo>
                      <a:pt x="140" y="96"/>
                    </a:lnTo>
                    <a:lnTo>
                      <a:pt x="25" y="96"/>
                    </a:lnTo>
                    <a:close/>
                    <a:moveTo>
                      <a:pt x="115" y="61"/>
                    </a:moveTo>
                    <a:lnTo>
                      <a:pt x="115" y="61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7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84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58" y="24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37" y="3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5" y="76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5" y="61"/>
                    </a:lnTo>
                    <a:lnTo>
                      <a:pt x="115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86"/>
              <p:cNvSpPr>
                <a:spLocks noEditPoints="1"/>
              </p:cNvSpPr>
              <p:nvPr/>
            </p:nvSpPr>
            <p:spPr bwMode="auto">
              <a:xfrm>
                <a:off x="4525" y="1381"/>
                <a:ext cx="82" cy="119"/>
              </a:xfrm>
              <a:custGeom>
                <a:avLst/>
                <a:gdLst>
                  <a:gd name="T0" fmla="*/ 72 w 82"/>
                  <a:gd name="T1" fmla="*/ 111 h 119"/>
                  <a:gd name="T2" fmla="*/ 60 w 82"/>
                  <a:gd name="T3" fmla="*/ 117 h 119"/>
                  <a:gd name="T4" fmla="*/ 47 w 82"/>
                  <a:gd name="T5" fmla="*/ 119 h 119"/>
                  <a:gd name="T6" fmla="*/ 0 w 82"/>
                  <a:gd name="T7" fmla="*/ 0 h 119"/>
                  <a:gd name="T8" fmla="*/ 45 w 82"/>
                  <a:gd name="T9" fmla="*/ 0 h 119"/>
                  <a:gd name="T10" fmla="*/ 58 w 82"/>
                  <a:gd name="T11" fmla="*/ 2 h 119"/>
                  <a:gd name="T12" fmla="*/ 70 w 82"/>
                  <a:gd name="T13" fmla="*/ 8 h 119"/>
                  <a:gd name="T14" fmla="*/ 76 w 82"/>
                  <a:gd name="T15" fmla="*/ 14 h 119"/>
                  <a:gd name="T16" fmla="*/ 80 w 82"/>
                  <a:gd name="T17" fmla="*/ 26 h 119"/>
                  <a:gd name="T18" fmla="*/ 80 w 82"/>
                  <a:gd name="T19" fmla="*/ 31 h 119"/>
                  <a:gd name="T20" fmla="*/ 76 w 82"/>
                  <a:gd name="T21" fmla="*/ 49 h 119"/>
                  <a:gd name="T22" fmla="*/ 70 w 82"/>
                  <a:gd name="T23" fmla="*/ 55 h 119"/>
                  <a:gd name="T24" fmla="*/ 62 w 82"/>
                  <a:gd name="T25" fmla="*/ 59 h 119"/>
                  <a:gd name="T26" fmla="*/ 78 w 82"/>
                  <a:gd name="T27" fmla="*/ 69 h 119"/>
                  <a:gd name="T28" fmla="*/ 82 w 82"/>
                  <a:gd name="T29" fmla="*/ 76 h 119"/>
                  <a:gd name="T30" fmla="*/ 82 w 82"/>
                  <a:gd name="T31" fmla="*/ 86 h 119"/>
                  <a:gd name="T32" fmla="*/ 80 w 82"/>
                  <a:gd name="T33" fmla="*/ 102 h 119"/>
                  <a:gd name="T34" fmla="*/ 72 w 82"/>
                  <a:gd name="T35" fmla="*/ 111 h 119"/>
                  <a:gd name="T36" fmla="*/ 60 w 82"/>
                  <a:gd name="T37" fmla="*/ 16 h 119"/>
                  <a:gd name="T38" fmla="*/ 55 w 82"/>
                  <a:gd name="T39" fmla="*/ 12 h 119"/>
                  <a:gd name="T40" fmla="*/ 14 w 82"/>
                  <a:gd name="T41" fmla="*/ 12 h 119"/>
                  <a:gd name="T42" fmla="*/ 45 w 82"/>
                  <a:gd name="T43" fmla="*/ 53 h 119"/>
                  <a:gd name="T44" fmla="*/ 55 w 82"/>
                  <a:gd name="T45" fmla="*/ 51 h 119"/>
                  <a:gd name="T46" fmla="*/ 60 w 82"/>
                  <a:gd name="T47" fmla="*/ 47 h 119"/>
                  <a:gd name="T48" fmla="*/ 68 w 82"/>
                  <a:gd name="T49" fmla="*/ 31 h 119"/>
                  <a:gd name="T50" fmla="*/ 66 w 82"/>
                  <a:gd name="T51" fmla="*/ 24 h 119"/>
                  <a:gd name="T52" fmla="*/ 60 w 82"/>
                  <a:gd name="T53" fmla="*/ 16 h 119"/>
                  <a:gd name="T54" fmla="*/ 62 w 82"/>
                  <a:gd name="T55" fmla="*/ 71 h 119"/>
                  <a:gd name="T56" fmla="*/ 45 w 82"/>
                  <a:gd name="T57" fmla="*/ 65 h 119"/>
                  <a:gd name="T58" fmla="*/ 14 w 82"/>
                  <a:gd name="T59" fmla="*/ 108 h 119"/>
                  <a:gd name="T60" fmla="*/ 45 w 82"/>
                  <a:gd name="T61" fmla="*/ 108 h 119"/>
                  <a:gd name="T62" fmla="*/ 62 w 82"/>
                  <a:gd name="T63" fmla="*/ 102 h 119"/>
                  <a:gd name="T64" fmla="*/ 68 w 82"/>
                  <a:gd name="T65" fmla="*/ 96 h 119"/>
                  <a:gd name="T66" fmla="*/ 70 w 82"/>
                  <a:gd name="T67" fmla="*/ 86 h 119"/>
                  <a:gd name="T68" fmla="*/ 62 w 82"/>
                  <a:gd name="T69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19">
                    <a:moveTo>
                      <a:pt x="72" y="111"/>
                    </a:moveTo>
                    <a:lnTo>
                      <a:pt x="72" y="111"/>
                    </a:lnTo>
                    <a:lnTo>
                      <a:pt x="68" y="115"/>
                    </a:lnTo>
                    <a:lnTo>
                      <a:pt x="60" y="117"/>
                    </a:lnTo>
                    <a:lnTo>
                      <a:pt x="55" y="119"/>
                    </a:lnTo>
                    <a:lnTo>
                      <a:pt x="47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8" y="2"/>
                    </a:lnTo>
                    <a:lnTo>
                      <a:pt x="66" y="4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78" y="18"/>
                    </a:lnTo>
                    <a:lnTo>
                      <a:pt x="80" y="26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41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0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70" y="63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82" y="76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82" y="94"/>
                    </a:lnTo>
                    <a:lnTo>
                      <a:pt x="80" y="102"/>
                    </a:lnTo>
                    <a:lnTo>
                      <a:pt x="76" y="108"/>
                    </a:lnTo>
                    <a:lnTo>
                      <a:pt x="72" y="111"/>
                    </a:lnTo>
                    <a:lnTo>
                      <a:pt x="72" y="111"/>
                    </a:lnTo>
                    <a:close/>
                    <a:moveTo>
                      <a:pt x="60" y="16"/>
                    </a:moveTo>
                    <a:lnTo>
                      <a:pt x="60" y="16"/>
                    </a:lnTo>
                    <a:lnTo>
                      <a:pt x="55" y="12"/>
                    </a:lnTo>
                    <a:lnTo>
                      <a:pt x="45" y="12"/>
                    </a:lnTo>
                    <a:lnTo>
                      <a:pt x="14" y="12"/>
                    </a:lnTo>
                    <a:lnTo>
                      <a:pt x="1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55" y="51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6" y="4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6" y="24"/>
                    </a:lnTo>
                    <a:lnTo>
                      <a:pt x="60" y="16"/>
                    </a:lnTo>
                    <a:lnTo>
                      <a:pt x="60" y="16"/>
                    </a:lnTo>
                    <a:close/>
                    <a:moveTo>
                      <a:pt x="62" y="71"/>
                    </a:moveTo>
                    <a:lnTo>
                      <a:pt x="62" y="71"/>
                    </a:lnTo>
                    <a:lnTo>
                      <a:pt x="55" y="67"/>
                    </a:lnTo>
                    <a:lnTo>
                      <a:pt x="45" y="65"/>
                    </a:lnTo>
                    <a:lnTo>
                      <a:pt x="14" y="65"/>
                    </a:lnTo>
                    <a:lnTo>
                      <a:pt x="14" y="108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55" y="108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68" y="76"/>
                    </a:lnTo>
                    <a:lnTo>
                      <a:pt x="62" y="71"/>
                    </a:lnTo>
                    <a:lnTo>
                      <a:pt x="62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87"/>
              <p:cNvSpPr>
                <a:spLocks noEditPoints="1"/>
              </p:cNvSpPr>
              <p:nvPr/>
            </p:nvSpPr>
            <p:spPr bwMode="auto">
              <a:xfrm>
                <a:off x="4634" y="1381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0 w 14"/>
                  <a:gd name="T3" fmla="*/ 0 h 119"/>
                  <a:gd name="T4" fmla="*/ 14 w 14"/>
                  <a:gd name="T5" fmla="*/ 0 h 119"/>
                  <a:gd name="T6" fmla="*/ 14 w 14"/>
                  <a:gd name="T7" fmla="*/ 14 h 119"/>
                  <a:gd name="T8" fmla="*/ 0 w 14"/>
                  <a:gd name="T9" fmla="*/ 14 h 119"/>
                  <a:gd name="T10" fmla="*/ 2 w 14"/>
                  <a:gd name="T11" fmla="*/ 119 h 119"/>
                  <a:gd name="T12" fmla="*/ 2 w 14"/>
                  <a:gd name="T13" fmla="*/ 37 h 119"/>
                  <a:gd name="T14" fmla="*/ 14 w 14"/>
                  <a:gd name="T15" fmla="*/ 37 h 119"/>
                  <a:gd name="T16" fmla="*/ 14 w 14"/>
                  <a:gd name="T17" fmla="*/ 119 h 119"/>
                  <a:gd name="T18" fmla="*/ 2 w 14"/>
                  <a:gd name="T1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2" y="119"/>
                    </a:moveTo>
                    <a:lnTo>
                      <a:pt x="2" y="37"/>
                    </a:lnTo>
                    <a:lnTo>
                      <a:pt x="14" y="37"/>
                    </a:lnTo>
                    <a:lnTo>
                      <a:pt x="14" y="119"/>
                    </a:lnTo>
                    <a:lnTo>
                      <a:pt x="2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88"/>
              <p:cNvSpPr>
                <a:spLocks noEditPoints="1"/>
              </p:cNvSpPr>
              <p:nvPr/>
            </p:nvSpPr>
            <p:spPr bwMode="auto">
              <a:xfrm>
                <a:off x="4673" y="1416"/>
                <a:ext cx="68" cy="86"/>
              </a:xfrm>
              <a:custGeom>
                <a:avLst/>
                <a:gdLst>
                  <a:gd name="T0" fmla="*/ 12 w 68"/>
                  <a:gd name="T1" fmla="*/ 47 h 86"/>
                  <a:gd name="T2" fmla="*/ 20 w 68"/>
                  <a:gd name="T3" fmla="*/ 69 h 86"/>
                  <a:gd name="T4" fmla="*/ 27 w 68"/>
                  <a:gd name="T5" fmla="*/ 73 h 86"/>
                  <a:gd name="T6" fmla="*/ 37 w 68"/>
                  <a:gd name="T7" fmla="*/ 75 h 86"/>
                  <a:gd name="T8" fmla="*/ 49 w 68"/>
                  <a:gd name="T9" fmla="*/ 73 h 86"/>
                  <a:gd name="T10" fmla="*/ 59 w 68"/>
                  <a:gd name="T11" fmla="*/ 67 h 86"/>
                  <a:gd name="T12" fmla="*/ 67 w 68"/>
                  <a:gd name="T13" fmla="*/ 73 h 86"/>
                  <a:gd name="T14" fmla="*/ 55 w 68"/>
                  <a:gd name="T15" fmla="*/ 82 h 86"/>
                  <a:gd name="T16" fmla="*/ 47 w 68"/>
                  <a:gd name="T17" fmla="*/ 84 h 86"/>
                  <a:gd name="T18" fmla="*/ 37 w 68"/>
                  <a:gd name="T19" fmla="*/ 86 h 86"/>
                  <a:gd name="T20" fmla="*/ 22 w 68"/>
                  <a:gd name="T21" fmla="*/ 84 h 86"/>
                  <a:gd name="T22" fmla="*/ 10 w 68"/>
                  <a:gd name="T23" fmla="*/ 75 h 86"/>
                  <a:gd name="T24" fmla="*/ 6 w 68"/>
                  <a:gd name="T25" fmla="*/ 69 h 86"/>
                  <a:gd name="T26" fmla="*/ 2 w 68"/>
                  <a:gd name="T27" fmla="*/ 53 h 86"/>
                  <a:gd name="T28" fmla="*/ 0 w 68"/>
                  <a:gd name="T29" fmla="*/ 43 h 86"/>
                  <a:gd name="T30" fmla="*/ 2 w 68"/>
                  <a:gd name="T31" fmla="*/ 26 h 86"/>
                  <a:gd name="T32" fmla="*/ 10 w 68"/>
                  <a:gd name="T33" fmla="*/ 12 h 86"/>
                  <a:gd name="T34" fmla="*/ 14 w 68"/>
                  <a:gd name="T35" fmla="*/ 6 h 86"/>
                  <a:gd name="T36" fmla="*/ 27 w 68"/>
                  <a:gd name="T37" fmla="*/ 2 h 86"/>
                  <a:gd name="T38" fmla="*/ 35 w 68"/>
                  <a:gd name="T39" fmla="*/ 0 h 86"/>
                  <a:gd name="T40" fmla="*/ 49 w 68"/>
                  <a:gd name="T41" fmla="*/ 4 h 86"/>
                  <a:gd name="T42" fmla="*/ 61 w 68"/>
                  <a:gd name="T43" fmla="*/ 12 h 86"/>
                  <a:gd name="T44" fmla="*/ 65 w 68"/>
                  <a:gd name="T45" fmla="*/ 18 h 86"/>
                  <a:gd name="T46" fmla="*/ 68 w 68"/>
                  <a:gd name="T47" fmla="*/ 32 h 86"/>
                  <a:gd name="T48" fmla="*/ 68 w 68"/>
                  <a:gd name="T49" fmla="*/ 47 h 86"/>
                  <a:gd name="T50" fmla="*/ 57 w 68"/>
                  <a:gd name="T51" fmla="*/ 30 h 86"/>
                  <a:gd name="T52" fmla="*/ 55 w 68"/>
                  <a:gd name="T53" fmla="*/ 24 h 86"/>
                  <a:gd name="T54" fmla="*/ 51 w 68"/>
                  <a:gd name="T55" fmla="*/ 18 h 86"/>
                  <a:gd name="T56" fmla="*/ 47 w 68"/>
                  <a:gd name="T57" fmla="*/ 14 h 86"/>
                  <a:gd name="T58" fmla="*/ 35 w 68"/>
                  <a:gd name="T59" fmla="*/ 12 h 86"/>
                  <a:gd name="T60" fmla="*/ 29 w 68"/>
                  <a:gd name="T61" fmla="*/ 12 h 86"/>
                  <a:gd name="T62" fmla="*/ 24 w 68"/>
                  <a:gd name="T63" fmla="*/ 14 h 86"/>
                  <a:gd name="T64" fmla="*/ 16 w 68"/>
                  <a:gd name="T65" fmla="*/ 24 h 86"/>
                  <a:gd name="T66" fmla="*/ 14 w 68"/>
                  <a:gd name="T67" fmla="*/ 30 h 86"/>
                  <a:gd name="T68" fmla="*/ 12 w 68"/>
                  <a:gd name="T69" fmla="*/ 37 h 86"/>
                  <a:gd name="T70" fmla="*/ 57 w 68"/>
                  <a:gd name="T71" fmla="*/ 37 h 86"/>
                  <a:gd name="T72" fmla="*/ 57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7"/>
                    </a:moveTo>
                    <a:lnTo>
                      <a:pt x="12" y="47"/>
                    </a:lnTo>
                    <a:lnTo>
                      <a:pt x="14" y="5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7" y="73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43" y="75"/>
                    </a:lnTo>
                    <a:lnTo>
                      <a:pt x="49" y="73"/>
                    </a:lnTo>
                    <a:lnTo>
                      <a:pt x="49" y="73"/>
                    </a:lnTo>
                    <a:lnTo>
                      <a:pt x="59" y="67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1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6"/>
                    </a:lnTo>
                    <a:lnTo>
                      <a:pt x="22" y="84"/>
                    </a:lnTo>
                    <a:lnTo>
                      <a:pt x="16" y="80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6" y="69"/>
                    </a:lnTo>
                    <a:lnTo>
                      <a:pt x="2" y="63"/>
                    </a:lnTo>
                    <a:lnTo>
                      <a:pt x="2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4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2"/>
                    </a:lnTo>
                    <a:lnTo>
                      <a:pt x="49" y="4"/>
                    </a:lnTo>
                    <a:lnTo>
                      <a:pt x="55" y="6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5" y="18"/>
                    </a:lnTo>
                    <a:lnTo>
                      <a:pt x="67" y="24"/>
                    </a:lnTo>
                    <a:lnTo>
                      <a:pt x="68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2" y="47"/>
                    </a:lnTo>
                    <a:close/>
                    <a:moveTo>
                      <a:pt x="57" y="30"/>
                    </a:moveTo>
                    <a:lnTo>
                      <a:pt x="57" y="30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1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3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89"/>
              <p:cNvSpPr>
                <a:spLocks/>
              </p:cNvSpPr>
              <p:nvPr/>
            </p:nvSpPr>
            <p:spPr bwMode="auto">
              <a:xfrm>
                <a:off x="4767" y="1416"/>
                <a:ext cx="66" cy="84"/>
              </a:xfrm>
              <a:custGeom>
                <a:avLst/>
                <a:gdLst>
                  <a:gd name="T0" fmla="*/ 54 w 66"/>
                  <a:gd name="T1" fmla="*/ 84 h 84"/>
                  <a:gd name="T2" fmla="*/ 54 w 66"/>
                  <a:gd name="T3" fmla="*/ 34 h 84"/>
                  <a:gd name="T4" fmla="*/ 54 w 66"/>
                  <a:gd name="T5" fmla="*/ 34 h 84"/>
                  <a:gd name="T6" fmla="*/ 53 w 66"/>
                  <a:gd name="T7" fmla="*/ 24 h 84"/>
                  <a:gd name="T8" fmla="*/ 49 w 66"/>
                  <a:gd name="T9" fmla="*/ 18 h 84"/>
                  <a:gd name="T10" fmla="*/ 49 w 66"/>
                  <a:gd name="T11" fmla="*/ 18 h 84"/>
                  <a:gd name="T12" fmla="*/ 43 w 66"/>
                  <a:gd name="T13" fmla="*/ 12 h 84"/>
                  <a:gd name="T14" fmla="*/ 33 w 66"/>
                  <a:gd name="T15" fmla="*/ 12 h 84"/>
                  <a:gd name="T16" fmla="*/ 33 w 66"/>
                  <a:gd name="T17" fmla="*/ 12 h 84"/>
                  <a:gd name="T18" fmla="*/ 25 w 66"/>
                  <a:gd name="T19" fmla="*/ 14 h 84"/>
                  <a:gd name="T20" fmla="*/ 19 w 66"/>
                  <a:gd name="T21" fmla="*/ 18 h 84"/>
                  <a:gd name="T22" fmla="*/ 19 w 66"/>
                  <a:gd name="T23" fmla="*/ 18 h 84"/>
                  <a:gd name="T24" fmla="*/ 13 w 66"/>
                  <a:gd name="T25" fmla="*/ 24 h 84"/>
                  <a:gd name="T26" fmla="*/ 13 w 66"/>
                  <a:gd name="T27" fmla="*/ 34 h 84"/>
                  <a:gd name="T28" fmla="*/ 13 w 66"/>
                  <a:gd name="T29" fmla="*/ 84 h 84"/>
                  <a:gd name="T30" fmla="*/ 0 w 66"/>
                  <a:gd name="T31" fmla="*/ 84 h 84"/>
                  <a:gd name="T32" fmla="*/ 0 w 66"/>
                  <a:gd name="T33" fmla="*/ 2 h 84"/>
                  <a:gd name="T34" fmla="*/ 13 w 66"/>
                  <a:gd name="T35" fmla="*/ 2 h 84"/>
                  <a:gd name="T36" fmla="*/ 13 w 66"/>
                  <a:gd name="T37" fmla="*/ 10 h 84"/>
                  <a:gd name="T38" fmla="*/ 13 w 66"/>
                  <a:gd name="T39" fmla="*/ 10 h 84"/>
                  <a:gd name="T40" fmla="*/ 17 w 66"/>
                  <a:gd name="T41" fmla="*/ 6 h 84"/>
                  <a:gd name="T42" fmla="*/ 23 w 66"/>
                  <a:gd name="T43" fmla="*/ 4 h 84"/>
                  <a:gd name="T44" fmla="*/ 29 w 66"/>
                  <a:gd name="T45" fmla="*/ 2 h 84"/>
                  <a:gd name="T46" fmla="*/ 37 w 66"/>
                  <a:gd name="T47" fmla="*/ 0 h 84"/>
                  <a:gd name="T48" fmla="*/ 37 w 66"/>
                  <a:gd name="T49" fmla="*/ 0 h 84"/>
                  <a:gd name="T50" fmla="*/ 49 w 66"/>
                  <a:gd name="T51" fmla="*/ 2 h 84"/>
                  <a:gd name="T52" fmla="*/ 53 w 66"/>
                  <a:gd name="T53" fmla="*/ 4 h 84"/>
                  <a:gd name="T54" fmla="*/ 58 w 66"/>
                  <a:gd name="T55" fmla="*/ 8 h 84"/>
                  <a:gd name="T56" fmla="*/ 58 w 66"/>
                  <a:gd name="T57" fmla="*/ 8 h 84"/>
                  <a:gd name="T58" fmla="*/ 62 w 66"/>
                  <a:gd name="T59" fmla="*/ 14 h 84"/>
                  <a:gd name="T60" fmla="*/ 64 w 66"/>
                  <a:gd name="T61" fmla="*/ 18 h 84"/>
                  <a:gd name="T62" fmla="*/ 66 w 66"/>
                  <a:gd name="T63" fmla="*/ 24 h 84"/>
                  <a:gd name="T64" fmla="*/ 66 w 66"/>
                  <a:gd name="T65" fmla="*/ 32 h 84"/>
                  <a:gd name="T66" fmla="*/ 66 w 66"/>
                  <a:gd name="T67" fmla="*/ 84 h 84"/>
                  <a:gd name="T68" fmla="*/ 54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4" y="84"/>
                    </a:moveTo>
                    <a:lnTo>
                      <a:pt x="54" y="34"/>
                    </a:lnTo>
                    <a:lnTo>
                      <a:pt x="54" y="34"/>
                    </a:lnTo>
                    <a:lnTo>
                      <a:pt x="53" y="24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3" y="24"/>
                    </a:lnTo>
                    <a:lnTo>
                      <a:pt x="13" y="34"/>
                    </a:lnTo>
                    <a:lnTo>
                      <a:pt x="13" y="84"/>
                    </a:lnTo>
                    <a:lnTo>
                      <a:pt x="0" y="84"/>
                    </a:lnTo>
                    <a:lnTo>
                      <a:pt x="0" y="2"/>
                    </a:lnTo>
                    <a:lnTo>
                      <a:pt x="13" y="2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9" y="2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4" y="18"/>
                    </a:lnTo>
                    <a:lnTo>
                      <a:pt x="66" y="24"/>
                    </a:lnTo>
                    <a:lnTo>
                      <a:pt x="66" y="32"/>
                    </a:lnTo>
                    <a:lnTo>
                      <a:pt x="66" y="84"/>
                    </a:lnTo>
                    <a:lnTo>
                      <a:pt x="5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490"/>
              <p:cNvSpPr>
                <a:spLocks/>
              </p:cNvSpPr>
              <p:nvPr/>
            </p:nvSpPr>
            <p:spPr bwMode="auto">
              <a:xfrm>
                <a:off x="4849" y="1418"/>
                <a:ext cx="72" cy="82"/>
              </a:xfrm>
              <a:custGeom>
                <a:avLst/>
                <a:gdLst>
                  <a:gd name="T0" fmla="*/ 41 w 72"/>
                  <a:gd name="T1" fmla="*/ 82 h 82"/>
                  <a:gd name="T2" fmla="*/ 31 w 72"/>
                  <a:gd name="T3" fmla="*/ 82 h 82"/>
                  <a:gd name="T4" fmla="*/ 0 w 72"/>
                  <a:gd name="T5" fmla="*/ 0 h 82"/>
                  <a:gd name="T6" fmla="*/ 13 w 72"/>
                  <a:gd name="T7" fmla="*/ 0 h 82"/>
                  <a:gd name="T8" fmla="*/ 37 w 72"/>
                  <a:gd name="T9" fmla="*/ 67 h 82"/>
                  <a:gd name="T10" fmla="*/ 58 w 72"/>
                  <a:gd name="T11" fmla="*/ 0 h 82"/>
                  <a:gd name="T12" fmla="*/ 72 w 72"/>
                  <a:gd name="T13" fmla="*/ 0 h 82"/>
                  <a:gd name="T14" fmla="*/ 41 w 72"/>
                  <a:gd name="T1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2">
                    <a:moveTo>
                      <a:pt x="41" y="82"/>
                    </a:moveTo>
                    <a:lnTo>
                      <a:pt x="31" y="8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7" y="67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4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491"/>
              <p:cNvSpPr>
                <a:spLocks noEditPoints="1"/>
              </p:cNvSpPr>
              <p:nvPr/>
            </p:nvSpPr>
            <p:spPr bwMode="auto">
              <a:xfrm>
                <a:off x="4933" y="1416"/>
                <a:ext cx="68" cy="86"/>
              </a:xfrm>
              <a:custGeom>
                <a:avLst/>
                <a:gdLst>
                  <a:gd name="T0" fmla="*/ 11 w 68"/>
                  <a:gd name="T1" fmla="*/ 47 h 86"/>
                  <a:gd name="T2" fmla="*/ 17 w 68"/>
                  <a:gd name="T3" fmla="*/ 69 h 86"/>
                  <a:gd name="T4" fmla="*/ 25 w 68"/>
                  <a:gd name="T5" fmla="*/ 73 h 86"/>
                  <a:gd name="T6" fmla="*/ 35 w 68"/>
                  <a:gd name="T7" fmla="*/ 75 h 86"/>
                  <a:gd name="T8" fmla="*/ 48 w 68"/>
                  <a:gd name="T9" fmla="*/ 73 h 86"/>
                  <a:gd name="T10" fmla="*/ 58 w 68"/>
                  <a:gd name="T11" fmla="*/ 67 h 86"/>
                  <a:gd name="T12" fmla="*/ 66 w 68"/>
                  <a:gd name="T13" fmla="*/ 73 h 86"/>
                  <a:gd name="T14" fmla="*/ 52 w 68"/>
                  <a:gd name="T15" fmla="*/ 82 h 86"/>
                  <a:gd name="T16" fmla="*/ 45 w 68"/>
                  <a:gd name="T17" fmla="*/ 84 h 86"/>
                  <a:gd name="T18" fmla="*/ 35 w 68"/>
                  <a:gd name="T19" fmla="*/ 86 h 86"/>
                  <a:gd name="T20" fmla="*/ 21 w 68"/>
                  <a:gd name="T21" fmla="*/ 84 h 86"/>
                  <a:gd name="T22" fmla="*/ 9 w 68"/>
                  <a:gd name="T23" fmla="*/ 75 h 86"/>
                  <a:gd name="T24" fmla="*/ 4 w 68"/>
                  <a:gd name="T25" fmla="*/ 69 h 86"/>
                  <a:gd name="T26" fmla="*/ 0 w 68"/>
                  <a:gd name="T27" fmla="*/ 53 h 86"/>
                  <a:gd name="T28" fmla="*/ 0 w 68"/>
                  <a:gd name="T29" fmla="*/ 43 h 86"/>
                  <a:gd name="T30" fmla="*/ 2 w 68"/>
                  <a:gd name="T31" fmla="*/ 26 h 86"/>
                  <a:gd name="T32" fmla="*/ 7 w 68"/>
                  <a:gd name="T33" fmla="*/ 12 h 86"/>
                  <a:gd name="T34" fmla="*/ 13 w 68"/>
                  <a:gd name="T35" fmla="*/ 6 h 86"/>
                  <a:gd name="T36" fmla="*/ 25 w 68"/>
                  <a:gd name="T37" fmla="*/ 2 h 86"/>
                  <a:gd name="T38" fmla="*/ 33 w 68"/>
                  <a:gd name="T39" fmla="*/ 0 h 86"/>
                  <a:gd name="T40" fmla="*/ 48 w 68"/>
                  <a:gd name="T41" fmla="*/ 4 h 86"/>
                  <a:gd name="T42" fmla="*/ 58 w 68"/>
                  <a:gd name="T43" fmla="*/ 12 h 86"/>
                  <a:gd name="T44" fmla="*/ 62 w 68"/>
                  <a:gd name="T45" fmla="*/ 18 h 86"/>
                  <a:gd name="T46" fmla="*/ 66 w 68"/>
                  <a:gd name="T47" fmla="*/ 32 h 86"/>
                  <a:gd name="T48" fmla="*/ 68 w 68"/>
                  <a:gd name="T49" fmla="*/ 47 h 86"/>
                  <a:gd name="T50" fmla="*/ 54 w 68"/>
                  <a:gd name="T51" fmla="*/ 30 h 86"/>
                  <a:gd name="T52" fmla="*/ 52 w 68"/>
                  <a:gd name="T53" fmla="*/ 24 h 86"/>
                  <a:gd name="T54" fmla="*/ 50 w 68"/>
                  <a:gd name="T55" fmla="*/ 18 h 86"/>
                  <a:gd name="T56" fmla="*/ 45 w 68"/>
                  <a:gd name="T57" fmla="*/ 14 h 86"/>
                  <a:gd name="T58" fmla="*/ 33 w 68"/>
                  <a:gd name="T59" fmla="*/ 12 h 86"/>
                  <a:gd name="T60" fmla="*/ 27 w 68"/>
                  <a:gd name="T61" fmla="*/ 12 h 86"/>
                  <a:gd name="T62" fmla="*/ 21 w 68"/>
                  <a:gd name="T63" fmla="*/ 14 h 86"/>
                  <a:gd name="T64" fmla="*/ 13 w 68"/>
                  <a:gd name="T65" fmla="*/ 24 h 86"/>
                  <a:gd name="T66" fmla="*/ 11 w 68"/>
                  <a:gd name="T67" fmla="*/ 30 h 86"/>
                  <a:gd name="T68" fmla="*/ 11 w 68"/>
                  <a:gd name="T69" fmla="*/ 37 h 86"/>
                  <a:gd name="T70" fmla="*/ 54 w 68"/>
                  <a:gd name="T71" fmla="*/ 37 h 86"/>
                  <a:gd name="T72" fmla="*/ 54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1" y="47"/>
                    </a:moveTo>
                    <a:lnTo>
                      <a:pt x="11" y="47"/>
                    </a:lnTo>
                    <a:lnTo>
                      <a:pt x="13" y="5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25" y="73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43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8" y="67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58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27" y="86"/>
                    </a:lnTo>
                    <a:lnTo>
                      <a:pt x="21" y="84"/>
                    </a:lnTo>
                    <a:lnTo>
                      <a:pt x="13" y="80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4" y="69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1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13" y="6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2" y="18"/>
                    </a:lnTo>
                    <a:lnTo>
                      <a:pt x="66" y="24"/>
                    </a:lnTo>
                    <a:lnTo>
                      <a:pt x="66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1" y="47"/>
                    </a:lnTo>
                    <a:close/>
                    <a:moveTo>
                      <a:pt x="54" y="30"/>
                    </a:moveTo>
                    <a:lnTo>
                      <a:pt x="54" y="3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0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492"/>
              <p:cNvSpPr>
                <a:spLocks/>
              </p:cNvSpPr>
              <p:nvPr/>
            </p:nvSpPr>
            <p:spPr bwMode="auto">
              <a:xfrm>
                <a:off x="5026" y="1416"/>
                <a:ext cx="65" cy="84"/>
              </a:xfrm>
              <a:custGeom>
                <a:avLst/>
                <a:gdLst>
                  <a:gd name="T0" fmla="*/ 53 w 65"/>
                  <a:gd name="T1" fmla="*/ 84 h 84"/>
                  <a:gd name="T2" fmla="*/ 53 w 65"/>
                  <a:gd name="T3" fmla="*/ 34 h 84"/>
                  <a:gd name="T4" fmla="*/ 53 w 65"/>
                  <a:gd name="T5" fmla="*/ 34 h 84"/>
                  <a:gd name="T6" fmla="*/ 53 w 65"/>
                  <a:gd name="T7" fmla="*/ 24 h 84"/>
                  <a:gd name="T8" fmla="*/ 47 w 65"/>
                  <a:gd name="T9" fmla="*/ 18 h 84"/>
                  <a:gd name="T10" fmla="*/ 47 w 65"/>
                  <a:gd name="T11" fmla="*/ 18 h 84"/>
                  <a:gd name="T12" fmla="*/ 41 w 65"/>
                  <a:gd name="T13" fmla="*/ 12 h 84"/>
                  <a:gd name="T14" fmla="*/ 34 w 65"/>
                  <a:gd name="T15" fmla="*/ 12 h 84"/>
                  <a:gd name="T16" fmla="*/ 34 w 65"/>
                  <a:gd name="T17" fmla="*/ 12 h 84"/>
                  <a:gd name="T18" fmla="*/ 24 w 65"/>
                  <a:gd name="T19" fmla="*/ 14 h 84"/>
                  <a:gd name="T20" fmla="*/ 18 w 65"/>
                  <a:gd name="T21" fmla="*/ 18 h 84"/>
                  <a:gd name="T22" fmla="*/ 18 w 65"/>
                  <a:gd name="T23" fmla="*/ 18 h 84"/>
                  <a:gd name="T24" fmla="*/ 14 w 65"/>
                  <a:gd name="T25" fmla="*/ 24 h 84"/>
                  <a:gd name="T26" fmla="*/ 12 w 65"/>
                  <a:gd name="T27" fmla="*/ 34 h 84"/>
                  <a:gd name="T28" fmla="*/ 12 w 65"/>
                  <a:gd name="T29" fmla="*/ 84 h 84"/>
                  <a:gd name="T30" fmla="*/ 0 w 65"/>
                  <a:gd name="T31" fmla="*/ 84 h 84"/>
                  <a:gd name="T32" fmla="*/ 0 w 65"/>
                  <a:gd name="T33" fmla="*/ 2 h 84"/>
                  <a:gd name="T34" fmla="*/ 12 w 65"/>
                  <a:gd name="T35" fmla="*/ 2 h 84"/>
                  <a:gd name="T36" fmla="*/ 12 w 65"/>
                  <a:gd name="T37" fmla="*/ 10 h 84"/>
                  <a:gd name="T38" fmla="*/ 12 w 65"/>
                  <a:gd name="T39" fmla="*/ 10 h 84"/>
                  <a:gd name="T40" fmla="*/ 18 w 65"/>
                  <a:gd name="T41" fmla="*/ 6 h 84"/>
                  <a:gd name="T42" fmla="*/ 22 w 65"/>
                  <a:gd name="T43" fmla="*/ 4 h 84"/>
                  <a:gd name="T44" fmla="*/ 30 w 65"/>
                  <a:gd name="T45" fmla="*/ 2 h 84"/>
                  <a:gd name="T46" fmla="*/ 35 w 65"/>
                  <a:gd name="T47" fmla="*/ 0 h 84"/>
                  <a:gd name="T48" fmla="*/ 35 w 65"/>
                  <a:gd name="T49" fmla="*/ 0 h 84"/>
                  <a:gd name="T50" fmla="*/ 47 w 65"/>
                  <a:gd name="T51" fmla="*/ 2 h 84"/>
                  <a:gd name="T52" fmla="*/ 53 w 65"/>
                  <a:gd name="T53" fmla="*/ 4 h 84"/>
                  <a:gd name="T54" fmla="*/ 57 w 65"/>
                  <a:gd name="T55" fmla="*/ 8 h 84"/>
                  <a:gd name="T56" fmla="*/ 57 w 65"/>
                  <a:gd name="T57" fmla="*/ 8 h 84"/>
                  <a:gd name="T58" fmla="*/ 61 w 65"/>
                  <a:gd name="T59" fmla="*/ 14 h 84"/>
                  <a:gd name="T60" fmla="*/ 63 w 65"/>
                  <a:gd name="T61" fmla="*/ 18 h 84"/>
                  <a:gd name="T62" fmla="*/ 65 w 65"/>
                  <a:gd name="T63" fmla="*/ 24 h 84"/>
                  <a:gd name="T64" fmla="*/ 65 w 65"/>
                  <a:gd name="T65" fmla="*/ 32 h 84"/>
                  <a:gd name="T66" fmla="*/ 65 w 65"/>
                  <a:gd name="T67" fmla="*/ 84 h 84"/>
                  <a:gd name="T68" fmla="*/ 53 w 65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84">
                    <a:moveTo>
                      <a:pt x="53" y="84"/>
                    </a:moveTo>
                    <a:lnTo>
                      <a:pt x="53" y="34"/>
                    </a:lnTo>
                    <a:lnTo>
                      <a:pt x="53" y="34"/>
                    </a:lnTo>
                    <a:lnTo>
                      <a:pt x="53" y="24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1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24"/>
                    </a:lnTo>
                    <a:lnTo>
                      <a:pt x="12" y="34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4"/>
                    </a:lnTo>
                    <a:lnTo>
                      <a:pt x="63" y="18"/>
                    </a:lnTo>
                    <a:lnTo>
                      <a:pt x="65" y="24"/>
                    </a:lnTo>
                    <a:lnTo>
                      <a:pt x="65" y="32"/>
                    </a:lnTo>
                    <a:lnTo>
                      <a:pt x="65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493"/>
              <p:cNvSpPr>
                <a:spLocks/>
              </p:cNvSpPr>
              <p:nvPr/>
            </p:nvSpPr>
            <p:spPr bwMode="auto">
              <a:xfrm>
                <a:off x="5120" y="1418"/>
                <a:ext cx="66" cy="84"/>
              </a:xfrm>
              <a:custGeom>
                <a:avLst/>
                <a:gdLst>
                  <a:gd name="T0" fmla="*/ 55 w 66"/>
                  <a:gd name="T1" fmla="*/ 82 h 84"/>
                  <a:gd name="T2" fmla="*/ 55 w 66"/>
                  <a:gd name="T3" fmla="*/ 74 h 84"/>
                  <a:gd name="T4" fmla="*/ 55 w 66"/>
                  <a:gd name="T5" fmla="*/ 74 h 84"/>
                  <a:gd name="T6" fmla="*/ 49 w 66"/>
                  <a:gd name="T7" fmla="*/ 78 h 84"/>
                  <a:gd name="T8" fmla="*/ 43 w 66"/>
                  <a:gd name="T9" fmla="*/ 82 h 84"/>
                  <a:gd name="T10" fmla="*/ 37 w 66"/>
                  <a:gd name="T11" fmla="*/ 84 h 84"/>
                  <a:gd name="T12" fmla="*/ 31 w 66"/>
                  <a:gd name="T13" fmla="*/ 84 h 84"/>
                  <a:gd name="T14" fmla="*/ 31 w 66"/>
                  <a:gd name="T15" fmla="*/ 84 h 84"/>
                  <a:gd name="T16" fmla="*/ 18 w 66"/>
                  <a:gd name="T17" fmla="*/ 82 h 84"/>
                  <a:gd name="T18" fmla="*/ 14 w 66"/>
                  <a:gd name="T19" fmla="*/ 80 h 84"/>
                  <a:gd name="T20" fmla="*/ 10 w 66"/>
                  <a:gd name="T21" fmla="*/ 76 h 84"/>
                  <a:gd name="T22" fmla="*/ 10 w 66"/>
                  <a:gd name="T23" fmla="*/ 76 h 84"/>
                  <a:gd name="T24" fmla="*/ 6 w 66"/>
                  <a:gd name="T25" fmla="*/ 73 h 84"/>
                  <a:gd name="T26" fmla="*/ 2 w 66"/>
                  <a:gd name="T27" fmla="*/ 67 h 84"/>
                  <a:gd name="T28" fmla="*/ 0 w 66"/>
                  <a:gd name="T29" fmla="*/ 61 h 84"/>
                  <a:gd name="T30" fmla="*/ 0 w 66"/>
                  <a:gd name="T31" fmla="*/ 53 h 84"/>
                  <a:gd name="T32" fmla="*/ 0 w 66"/>
                  <a:gd name="T33" fmla="*/ 0 h 84"/>
                  <a:gd name="T34" fmla="*/ 12 w 66"/>
                  <a:gd name="T35" fmla="*/ 0 h 84"/>
                  <a:gd name="T36" fmla="*/ 12 w 66"/>
                  <a:gd name="T37" fmla="*/ 51 h 84"/>
                  <a:gd name="T38" fmla="*/ 12 w 66"/>
                  <a:gd name="T39" fmla="*/ 51 h 84"/>
                  <a:gd name="T40" fmla="*/ 14 w 66"/>
                  <a:gd name="T41" fmla="*/ 61 h 84"/>
                  <a:gd name="T42" fmla="*/ 18 w 66"/>
                  <a:gd name="T43" fmla="*/ 67 h 84"/>
                  <a:gd name="T44" fmla="*/ 18 w 66"/>
                  <a:gd name="T45" fmla="*/ 67 h 84"/>
                  <a:gd name="T46" fmla="*/ 23 w 66"/>
                  <a:gd name="T47" fmla="*/ 73 h 84"/>
                  <a:gd name="T48" fmla="*/ 33 w 66"/>
                  <a:gd name="T49" fmla="*/ 73 h 84"/>
                  <a:gd name="T50" fmla="*/ 33 w 66"/>
                  <a:gd name="T51" fmla="*/ 73 h 84"/>
                  <a:gd name="T52" fmla="*/ 41 w 66"/>
                  <a:gd name="T53" fmla="*/ 73 h 84"/>
                  <a:gd name="T54" fmla="*/ 49 w 66"/>
                  <a:gd name="T55" fmla="*/ 67 h 84"/>
                  <a:gd name="T56" fmla="*/ 49 w 66"/>
                  <a:gd name="T57" fmla="*/ 67 h 84"/>
                  <a:gd name="T58" fmla="*/ 53 w 66"/>
                  <a:gd name="T59" fmla="*/ 61 h 84"/>
                  <a:gd name="T60" fmla="*/ 53 w 66"/>
                  <a:gd name="T61" fmla="*/ 51 h 84"/>
                  <a:gd name="T62" fmla="*/ 53 w 66"/>
                  <a:gd name="T63" fmla="*/ 0 h 84"/>
                  <a:gd name="T64" fmla="*/ 66 w 66"/>
                  <a:gd name="T65" fmla="*/ 0 h 84"/>
                  <a:gd name="T66" fmla="*/ 66 w 66"/>
                  <a:gd name="T67" fmla="*/ 82 h 84"/>
                  <a:gd name="T68" fmla="*/ 55 w 66"/>
                  <a:gd name="T69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5" y="82"/>
                    </a:moveTo>
                    <a:lnTo>
                      <a:pt x="55" y="74"/>
                    </a:lnTo>
                    <a:lnTo>
                      <a:pt x="55" y="74"/>
                    </a:lnTo>
                    <a:lnTo>
                      <a:pt x="49" y="78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18" y="82"/>
                    </a:lnTo>
                    <a:lnTo>
                      <a:pt x="14" y="80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6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61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2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41" y="73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53" y="61"/>
                    </a:lnTo>
                    <a:lnTo>
                      <a:pt x="53" y="5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66" y="82"/>
                    </a:lnTo>
                    <a:lnTo>
                      <a:pt x="55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494"/>
              <p:cNvSpPr>
                <a:spLocks noEditPoints="1"/>
              </p:cNvSpPr>
              <p:nvPr/>
            </p:nvSpPr>
            <p:spPr bwMode="auto">
              <a:xfrm>
                <a:off x="5212" y="1416"/>
                <a:ext cx="68" cy="86"/>
              </a:xfrm>
              <a:custGeom>
                <a:avLst/>
                <a:gdLst>
                  <a:gd name="T0" fmla="*/ 11 w 68"/>
                  <a:gd name="T1" fmla="*/ 47 h 86"/>
                  <a:gd name="T2" fmla="*/ 17 w 68"/>
                  <a:gd name="T3" fmla="*/ 69 h 86"/>
                  <a:gd name="T4" fmla="*/ 25 w 68"/>
                  <a:gd name="T5" fmla="*/ 73 h 86"/>
                  <a:gd name="T6" fmla="*/ 37 w 68"/>
                  <a:gd name="T7" fmla="*/ 75 h 86"/>
                  <a:gd name="T8" fmla="*/ 48 w 68"/>
                  <a:gd name="T9" fmla="*/ 73 h 86"/>
                  <a:gd name="T10" fmla="*/ 58 w 68"/>
                  <a:gd name="T11" fmla="*/ 67 h 86"/>
                  <a:gd name="T12" fmla="*/ 66 w 68"/>
                  <a:gd name="T13" fmla="*/ 73 h 86"/>
                  <a:gd name="T14" fmla="*/ 52 w 68"/>
                  <a:gd name="T15" fmla="*/ 82 h 86"/>
                  <a:gd name="T16" fmla="*/ 45 w 68"/>
                  <a:gd name="T17" fmla="*/ 84 h 86"/>
                  <a:gd name="T18" fmla="*/ 37 w 68"/>
                  <a:gd name="T19" fmla="*/ 86 h 86"/>
                  <a:gd name="T20" fmla="*/ 21 w 68"/>
                  <a:gd name="T21" fmla="*/ 84 h 86"/>
                  <a:gd name="T22" fmla="*/ 9 w 68"/>
                  <a:gd name="T23" fmla="*/ 75 h 86"/>
                  <a:gd name="T24" fmla="*/ 6 w 68"/>
                  <a:gd name="T25" fmla="*/ 69 h 86"/>
                  <a:gd name="T26" fmla="*/ 0 w 68"/>
                  <a:gd name="T27" fmla="*/ 53 h 86"/>
                  <a:gd name="T28" fmla="*/ 0 w 68"/>
                  <a:gd name="T29" fmla="*/ 43 h 86"/>
                  <a:gd name="T30" fmla="*/ 2 w 68"/>
                  <a:gd name="T31" fmla="*/ 26 h 86"/>
                  <a:gd name="T32" fmla="*/ 9 w 68"/>
                  <a:gd name="T33" fmla="*/ 12 h 86"/>
                  <a:gd name="T34" fmla="*/ 13 w 68"/>
                  <a:gd name="T35" fmla="*/ 6 h 86"/>
                  <a:gd name="T36" fmla="*/ 27 w 68"/>
                  <a:gd name="T37" fmla="*/ 2 h 86"/>
                  <a:gd name="T38" fmla="*/ 33 w 68"/>
                  <a:gd name="T39" fmla="*/ 0 h 86"/>
                  <a:gd name="T40" fmla="*/ 48 w 68"/>
                  <a:gd name="T41" fmla="*/ 4 h 86"/>
                  <a:gd name="T42" fmla="*/ 58 w 68"/>
                  <a:gd name="T43" fmla="*/ 12 h 86"/>
                  <a:gd name="T44" fmla="*/ 62 w 68"/>
                  <a:gd name="T45" fmla="*/ 18 h 86"/>
                  <a:gd name="T46" fmla="*/ 68 w 68"/>
                  <a:gd name="T47" fmla="*/ 32 h 86"/>
                  <a:gd name="T48" fmla="*/ 68 w 68"/>
                  <a:gd name="T49" fmla="*/ 47 h 86"/>
                  <a:gd name="T50" fmla="*/ 54 w 68"/>
                  <a:gd name="T51" fmla="*/ 30 h 86"/>
                  <a:gd name="T52" fmla="*/ 52 w 68"/>
                  <a:gd name="T53" fmla="*/ 24 h 86"/>
                  <a:gd name="T54" fmla="*/ 50 w 68"/>
                  <a:gd name="T55" fmla="*/ 18 h 86"/>
                  <a:gd name="T56" fmla="*/ 47 w 68"/>
                  <a:gd name="T57" fmla="*/ 14 h 86"/>
                  <a:gd name="T58" fmla="*/ 33 w 68"/>
                  <a:gd name="T59" fmla="*/ 12 h 86"/>
                  <a:gd name="T60" fmla="*/ 27 w 68"/>
                  <a:gd name="T61" fmla="*/ 12 h 86"/>
                  <a:gd name="T62" fmla="*/ 21 w 68"/>
                  <a:gd name="T63" fmla="*/ 14 h 86"/>
                  <a:gd name="T64" fmla="*/ 15 w 68"/>
                  <a:gd name="T65" fmla="*/ 24 h 86"/>
                  <a:gd name="T66" fmla="*/ 13 w 68"/>
                  <a:gd name="T67" fmla="*/ 30 h 86"/>
                  <a:gd name="T68" fmla="*/ 11 w 68"/>
                  <a:gd name="T69" fmla="*/ 37 h 86"/>
                  <a:gd name="T70" fmla="*/ 56 w 68"/>
                  <a:gd name="T71" fmla="*/ 37 h 86"/>
                  <a:gd name="T72" fmla="*/ 54 w 68"/>
                  <a:gd name="T7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1" y="47"/>
                    </a:moveTo>
                    <a:lnTo>
                      <a:pt x="11" y="47"/>
                    </a:lnTo>
                    <a:lnTo>
                      <a:pt x="13" y="5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25" y="73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43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8" y="67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0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7" y="86"/>
                    </a:lnTo>
                    <a:lnTo>
                      <a:pt x="21" y="84"/>
                    </a:lnTo>
                    <a:lnTo>
                      <a:pt x="15" y="80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6" y="69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6"/>
                    </a:lnTo>
                    <a:lnTo>
                      <a:pt x="19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8" y="4"/>
                    </a:lnTo>
                    <a:lnTo>
                      <a:pt x="54" y="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2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11" y="47"/>
                    </a:lnTo>
                    <a:close/>
                    <a:moveTo>
                      <a:pt x="54" y="30"/>
                    </a:moveTo>
                    <a:lnTo>
                      <a:pt x="54" y="3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4" y="30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495"/>
              <p:cNvSpPr>
                <a:spLocks noEditPoints="1"/>
              </p:cNvSpPr>
              <p:nvPr/>
            </p:nvSpPr>
            <p:spPr bwMode="auto">
              <a:xfrm>
                <a:off x="4511" y="2267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3 w 94"/>
                  <a:gd name="T5" fmla="*/ 33 h 82"/>
                  <a:gd name="T6" fmla="*/ 0 w 94"/>
                  <a:gd name="T7" fmla="*/ 49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2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51 h 82"/>
                  <a:gd name="T38" fmla="*/ 94 w 94"/>
                  <a:gd name="T39" fmla="*/ 35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3" y="3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51"/>
                    </a:lnTo>
                    <a:lnTo>
                      <a:pt x="94" y="35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496"/>
              <p:cNvSpPr>
                <a:spLocks/>
              </p:cNvSpPr>
              <p:nvPr/>
            </p:nvSpPr>
            <p:spPr bwMode="auto">
              <a:xfrm>
                <a:off x="4527" y="2351"/>
                <a:ext cx="179" cy="242"/>
              </a:xfrm>
              <a:custGeom>
                <a:avLst/>
                <a:gdLst>
                  <a:gd name="T0" fmla="*/ 140 w 179"/>
                  <a:gd name="T1" fmla="*/ 2 h 242"/>
                  <a:gd name="T2" fmla="*/ 142 w 179"/>
                  <a:gd name="T3" fmla="*/ 135 h 242"/>
                  <a:gd name="T4" fmla="*/ 146 w 179"/>
                  <a:gd name="T5" fmla="*/ 176 h 242"/>
                  <a:gd name="T6" fmla="*/ 150 w 179"/>
                  <a:gd name="T7" fmla="*/ 185 h 242"/>
                  <a:gd name="T8" fmla="*/ 160 w 179"/>
                  <a:gd name="T9" fmla="*/ 201 h 242"/>
                  <a:gd name="T10" fmla="*/ 177 w 179"/>
                  <a:gd name="T11" fmla="*/ 207 h 242"/>
                  <a:gd name="T12" fmla="*/ 179 w 179"/>
                  <a:gd name="T13" fmla="*/ 236 h 242"/>
                  <a:gd name="T14" fmla="*/ 173 w 179"/>
                  <a:gd name="T15" fmla="*/ 236 h 242"/>
                  <a:gd name="T16" fmla="*/ 158 w 179"/>
                  <a:gd name="T17" fmla="*/ 232 h 242"/>
                  <a:gd name="T18" fmla="*/ 142 w 179"/>
                  <a:gd name="T19" fmla="*/ 221 h 242"/>
                  <a:gd name="T20" fmla="*/ 131 w 179"/>
                  <a:gd name="T21" fmla="*/ 201 h 242"/>
                  <a:gd name="T22" fmla="*/ 127 w 179"/>
                  <a:gd name="T23" fmla="*/ 174 h 242"/>
                  <a:gd name="T24" fmla="*/ 125 w 179"/>
                  <a:gd name="T25" fmla="*/ 174 h 242"/>
                  <a:gd name="T26" fmla="*/ 117 w 179"/>
                  <a:gd name="T27" fmla="*/ 195 h 242"/>
                  <a:gd name="T28" fmla="*/ 105 w 179"/>
                  <a:gd name="T29" fmla="*/ 211 h 242"/>
                  <a:gd name="T30" fmla="*/ 76 w 179"/>
                  <a:gd name="T31" fmla="*/ 232 h 242"/>
                  <a:gd name="T32" fmla="*/ 53 w 179"/>
                  <a:gd name="T33" fmla="*/ 238 h 242"/>
                  <a:gd name="T34" fmla="*/ 29 w 179"/>
                  <a:gd name="T35" fmla="*/ 242 h 242"/>
                  <a:gd name="T36" fmla="*/ 4 w 179"/>
                  <a:gd name="T37" fmla="*/ 238 h 242"/>
                  <a:gd name="T38" fmla="*/ 29 w 179"/>
                  <a:gd name="T39" fmla="*/ 226 h 242"/>
                  <a:gd name="T40" fmla="*/ 72 w 179"/>
                  <a:gd name="T41" fmla="*/ 205 h 242"/>
                  <a:gd name="T42" fmla="*/ 90 w 179"/>
                  <a:gd name="T43" fmla="*/ 195 h 242"/>
                  <a:gd name="T44" fmla="*/ 84 w 179"/>
                  <a:gd name="T45" fmla="*/ 176 h 242"/>
                  <a:gd name="T46" fmla="*/ 51 w 179"/>
                  <a:gd name="T47" fmla="*/ 119 h 242"/>
                  <a:gd name="T48" fmla="*/ 25 w 179"/>
                  <a:gd name="T49" fmla="*/ 82 h 242"/>
                  <a:gd name="T50" fmla="*/ 4 w 179"/>
                  <a:gd name="T51" fmla="*/ 53 h 242"/>
                  <a:gd name="T52" fmla="*/ 0 w 179"/>
                  <a:gd name="T53" fmla="*/ 45 h 242"/>
                  <a:gd name="T54" fmla="*/ 8 w 179"/>
                  <a:gd name="T55" fmla="*/ 23 h 242"/>
                  <a:gd name="T56" fmla="*/ 8 w 179"/>
                  <a:gd name="T57" fmla="*/ 23 h 242"/>
                  <a:gd name="T58" fmla="*/ 29 w 179"/>
                  <a:gd name="T59" fmla="*/ 41 h 242"/>
                  <a:gd name="T60" fmla="*/ 43 w 179"/>
                  <a:gd name="T61" fmla="*/ 70 h 242"/>
                  <a:gd name="T62" fmla="*/ 62 w 179"/>
                  <a:gd name="T63" fmla="*/ 96 h 242"/>
                  <a:gd name="T64" fmla="*/ 80 w 179"/>
                  <a:gd name="T65" fmla="*/ 125 h 242"/>
                  <a:gd name="T66" fmla="*/ 97 w 179"/>
                  <a:gd name="T67" fmla="*/ 162 h 242"/>
                  <a:gd name="T68" fmla="*/ 97 w 179"/>
                  <a:gd name="T69" fmla="*/ 174 h 242"/>
                  <a:gd name="T70" fmla="*/ 97 w 179"/>
                  <a:gd name="T71" fmla="*/ 189 h 242"/>
                  <a:gd name="T72" fmla="*/ 107 w 179"/>
                  <a:gd name="T73" fmla="*/ 180 h 242"/>
                  <a:gd name="T74" fmla="*/ 115 w 179"/>
                  <a:gd name="T75" fmla="*/ 170 h 242"/>
                  <a:gd name="T76" fmla="*/ 123 w 179"/>
                  <a:gd name="T77" fmla="*/ 144 h 242"/>
                  <a:gd name="T78" fmla="*/ 123 w 179"/>
                  <a:gd name="T79" fmla="*/ 100 h 242"/>
                  <a:gd name="T80" fmla="*/ 123 w 179"/>
                  <a:gd name="T81" fmla="*/ 61 h 242"/>
                  <a:gd name="T82" fmla="*/ 121 w 179"/>
                  <a:gd name="T83" fmla="*/ 20 h 242"/>
                  <a:gd name="T84" fmla="*/ 138 w 179"/>
                  <a:gd name="T8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" h="242">
                    <a:moveTo>
                      <a:pt x="140" y="2"/>
                    </a:moveTo>
                    <a:lnTo>
                      <a:pt x="140" y="2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44" y="164"/>
                    </a:lnTo>
                    <a:lnTo>
                      <a:pt x="146" y="176"/>
                    </a:lnTo>
                    <a:lnTo>
                      <a:pt x="150" y="185"/>
                    </a:lnTo>
                    <a:lnTo>
                      <a:pt x="150" y="185"/>
                    </a:lnTo>
                    <a:lnTo>
                      <a:pt x="154" y="193"/>
                    </a:lnTo>
                    <a:lnTo>
                      <a:pt x="160" y="201"/>
                    </a:lnTo>
                    <a:lnTo>
                      <a:pt x="168" y="205"/>
                    </a:lnTo>
                    <a:lnTo>
                      <a:pt x="177" y="207"/>
                    </a:lnTo>
                    <a:lnTo>
                      <a:pt x="179" y="207"/>
                    </a:lnTo>
                    <a:lnTo>
                      <a:pt x="179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6" y="236"/>
                    </a:lnTo>
                    <a:lnTo>
                      <a:pt x="158" y="232"/>
                    </a:lnTo>
                    <a:lnTo>
                      <a:pt x="150" y="228"/>
                    </a:lnTo>
                    <a:lnTo>
                      <a:pt x="142" y="221"/>
                    </a:lnTo>
                    <a:lnTo>
                      <a:pt x="136" y="213"/>
                    </a:lnTo>
                    <a:lnTo>
                      <a:pt x="131" y="201"/>
                    </a:lnTo>
                    <a:lnTo>
                      <a:pt x="129" y="189"/>
                    </a:lnTo>
                    <a:lnTo>
                      <a:pt x="127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1" y="185"/>
                    </a:lnTo>
                    <a:lnTo>
                      <a:pt x="117" y="195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2" y="223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29" y="242"/>
                    </a:lnTo>
                    <a:lnTo>
                      <a:pt x="4" y="238"/>
                    </a:lnTo>
                    <a:lnTo>
                      <a:pt x="4" y="238"/>
                    </a:lnTo>
                    <a:lnTo>
                      <a:pt x="4" y="238"/>
                    </a:lnTo>
                    <a:lnTo>
                      <a:pt x="29" y="226"/>
                    </a:lnTo>
                    <a:lnTo>
                      <a:pt x="53" y="217"/>
                    </a:lnTo>
                    <a:lnTo>
                      <a:pt x="72" y="205"/>
                    </a:lnTo>
                    <a:lnTo>
                      <a:pt x="90" y="195"/>
                    </a:lnTo>
                    <a:lnTo>
                      <a:pt x="90" y="195"/>
                    </a:lnTo>
                    <a:lnTo>
                      <a:pt x="88" y="185"/>
                    </a:lnTo>
                    <a:lnTo>
                      <a:pt x="84" y="176"/>
                    </a:lnTo>
                    <a:lnTo>
                      <a:pt x="70" y="150"/>
                    </a:lnTo>
                    <a:lnTo>
                      <a:pt x="51" y="119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8" y="61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3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7" y="33"/>
                    </a:lnTo>
                    <a:lnTo>
                      <a:pt x="29" y="41"/>
                    </a:lnTo>
                    <a:lnTo>
                      <a:pt x="51" y="57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2" y="96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2" y="150"/>
                    </a:lnTo>
                    <a:lnTo>
                      <a:pt x="97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7" y="180"/>
                    </a:lnTo>
                    <a:lnTo>
                      <a:pt x="115" y="170"/>
                    </a:lnTo>
                    <a:lnTo>
                      <a:pt x="115" y="170"/>
                    </a:lnTo>
                    <a:lnTo>
                      <a:pt x="119" y="158"/>
                    </a:lnTo>
                    <a:lnTo>
                      <a:pt x="123" y="144"/>
                    </a:lnTo>
                    <a:lnTo>
                      <a:pt x="123" y="125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3" y="61"/>
                    </a:lnTo>
                    <a:lnTo>
                      <a:pt x="121" y="20"/>
                    </a:lnTo>
                    <a:lnTo>
                      <a:pt x="121" y="20"/>
                    </a:lnTo>
                    <a:lnTo>
                      <a:pt x="129" y="10"/>
                    </a:lnTo>
                    <a:lnTo>
                      <a:pt x="138" y="0"/>
                    </a:lnTo>
                    <a:lnTo>
                      <a:pt x="14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497"/>
              <p:cNvSpPr>
                <a:spLocks noEditPoints="1"/>
              </p:cNvSpPr>
              <p:nvPr/>
            </p:nvSpPr>
            <p:spPr bwMode="auto">
              <a:xfrm>
                <a:off x="4706" y="2451"/>
                <a:ext cx="145" cy="214"/>
              </a:xfrm>
              <a:custGeom>
                <a:avLst/>
                <a:gdLst>
                  <a:gd name="T0" fmla="*/ 26 w 145"/>
                  <a:gd name="T1" fmla="*/ 107 h 214"/>
                  <a:gd name="T2" fmla="*/ 37 w 145"/>
                  <a:gd name="T3" fmla="*/ 58 h 214"/>
                  <a:gd name="T4" fmla="*/ 41 w 145"/>
                  <a:gd name="T5" fmla="*/ 43 h 214"/>
                  <a:gd name="T6" fmla="*/ 55 w 145"/>
                  <a:gd name="T7" fmla="*/ 13 h 214"/>
                  <a:gd name="T8" fmla="*/ 65 w 145"/>
                  <a:gd name="T9" fmla="*/ 0 h 214"/>
                  <a:gd name="T10" fmla="*/ 74 w 145"/>
                  <a:gd name="T11" fmla="*/ 13 h 214"/>
                  <a:gd name="T12" fmla="*/ 86 w 145"/>
                  <a:gd name="T13" fmla="*/ 31 h 214"/>
                  <a:gd name="T14" fmla="*/ 102 w 145"/>
                  <a:gd name="T15" fmla="*/ 62 h 214"/>
                  <a:gd name="T16" fmla="*/ 104 w 145"/>
                  <a:gd name="T17" fmla="*/ 78 h 214"/>
                  <a:gd name="T18" fmla="*/ 100 w 145"/>
                  <a:gd name="T19" fmla="*/ 107 h 214"/>
                  <a:gd name="T20" fmla="*/ 145 w 145"/>
                  <a:gd name="T21" fmla="*/ 136 h 214"/>
                  <a:gd name="T22" fmla="*/ 139 w 145"/>
                  <a:gd name="T23" fmla="*/ 136 h 214"/>
                  <a:gd name="T24" fmla="*/ 119 w 145"/>
                  <a:gd name="T25" fmla="*/ 134 h 214"/>
                  <a:gd name="T26" fmla="*/ 117 w 145"/>
                  <a:gd name="T27" fmla="*/ 134 h 214"/>
                  <a:gd name="T28" fmla="*/ 127 w 145"/>
                  <a:gd name="T29" fmla="*/ 165 h 214"/>
                  <a:gd name="T30" fmla="*/ 125 w 145"/>
                  <a:gd name="T31" fmla="*/ 179 h 214"/>
                  <a:gd name="T32" fmla="*/ 119 w 145"/>
                  <a:gd name="T33" fmla="*/ 193 h 214"/>
                  <a:gd name="T34" fmla="*/ 106 w 145"/>
                  <a:gd name="T35" fmla="*/ 208 h 214"/>
                  <a:gd name="T36" fmla="*/ 86 w 145"/>
                  <a:gd name="T37" fmla="*/ 214 h 214"/>
                  <a:gd name="T38" fmla="*/ 69 w 145"/>
                  <a:gd name="T39" fmla="*/ 212 h 214"/>
                  <a:gd name="T40" fmla="*/ 53 w 145"/>
                  <a:gd name="T41" fmla="*/ 204 h 214"/>
                  <a:gd name="T42" fmla="*/ 47 w 145"/>
                  <a:gd name="T43" fmla="*/ 201 h 214"/>
                  <a:gd name="T44" fmla="*/ 30 w 145"/>
                  <a:gd name="T45" fmla="*/ 179 h 214"/>
                  <a:gd name="T46" fmla="*/ 22 w 145"/>
                  <a:gd name="T47" fmla="*/ 146 h 214"/>
                  <a:gd name="T48" fmla="*/ 22 w 145"/>
                  <a:gd name="T49" fmla="*/ 134 h 214"/>
                  <a:gd name="T50" fmla="*/ 0 w 145"/>
                  <a:gd name="T51" fmla="*/ 136 h 214"/>
                  <a:gd name="T52" fmla="*/ 49 w 145"/>
                  <a:gd name="T53" fmla="*/ 167 h 214"/>
                  <a:gd name="T54" fmla="*/ 59 w 145"/>
                  <a:gd name="T55" fmla="*/ 177 h 214"/>
                  <a:gd name="T56" fmla="*/ 82 w 145"/>
                  <a:gd name="T57" fmla="*/ 189 h 214"/>
                  <a:gd name="T58" fmla="*/ 94 w 145"/>
                  <a:gd name="T59" fmla="*/ 191 h 214"/>
                  <a:gd name="T60" fmla="*/ 104 w 145"/>
                  <a:gd name="T61" fmla="*/ 187 h 214"/>
                  <a:gd name="T62" fmla="*/ 108 w 145"/>
                  <a:gd name="T63" fmla="*/ 179 h 214"/>
                  <a:gd name="T64" fmla="*/ 106 w 145"/>
                  <a:gd name="T65" fmla="*/ 167 h 214"/>
                  <a:gd name="T66" fmla="*/ 98 w 145"/>
                  <a:gd name="T67" fmla="*/ 152 h 214"/>
                  <a:gd name="T68" fmla="*/ 92 w 145"/>
                  <a:gd name="T69" fmla="*/ 144 h 214"/>
                  <a:gd name="T70" fmla="*/ 74 w 145"/>
                  <a:gd name="T71" fmla="*/ 134 h 214"/>
                  <a:gd name="T72" fmla="*/ 61 w 145"/>
                  <a:gd name="T73" fmla="*/ 134 h 214"/>
                  <a:gd name="T74" fmla="*/ 35 w 145"/>
                  <a:gd name="T75" fmla="*/ 136 h 214"/>
                  <a:gd name="T76" fmla="*/ 39 w 145"/>
                  <a:gd name="T77" fmla="*/ 152 h 214"/>
                  <a:gd name="T78" fmla="*/ 49 w 145"/>
                  <a:gd name="T79" fmla="*/ 167 h 214"/>
                  <a:gd name="T80" fmla="*/ 74 w 145"/>
                  <a:gd name="T81" fmla="*/ 103 h 214"/>
                  <a:gd name="T82" fmla="*/ 80 w 145"/>
                  <a:gd name="T83" fmla="*/ 101 h 214"/>
                  <a:gd name="T84" fmla="*/ 88 w 145"/>
                  <a:gd name="T85" fmla="*/ 95 h 214"/>
                  <a:gd name="T86" fmla="*/ 88 w 145"/>
                  <a:gd name="T87" fmla="*/ 91 h 214"/>
                  <a:gd name="T88" fmla="*/ 80 w 145"/>
                  <a:gd name="T89" fmla="*/ 68 h 214"/>
                  <a:gd name="T90" fmla="*/ 59 w 145"/>
                  <a:gd name="T91" fmla="*/ 37 h 214"/>
                  <a:gd name="T92" fmla="*/ 47 w 145"/>
                  <a:gd name="T93" fmla="*/ 72 h 214"/>
                  <a:gd name="T94" fmla="*/ 37 w 145"/>
                  <a:gd name="T95" fmla="*/ 107 h 214"/>
                  <a:gd name="T96" fmla="*/ 74 w 145"/>
                  <a:gd name="T97" fmla="*/ 10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4">
                    <a:moveTo>
                      <a:pt x="0" y="107"/>
                    </a:moveTo>
                    <a:lnTo>
                      <a:pt x="26" y="107"/>
                    </a:lnTo>
                    <a:lnTo>
                      <a:pt x="26" y="107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41" y="43"/>
                    </a:lnTo>
                    <a:lnTo>
                      <a:pt x="49" y="27"/>
                    </a:lnTo>
                    <a:lnTo>
                      <a:pt x="55" y="13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74" y="13"/>
                    </a:lnTo>
                    <a:lnTo>
                      <a:pt x="74" y="13"/>
                    </a:lnTo>
                    <a:lnTo>
                      <a:pt x="86" y="31"/>
                    </a:lnTo>
                    <a:lnTo>
                      <a:pt x="96" y="46"/>
                    </a:lnTo>
                    <a:lnTo>
                      <a:pt x="102" y="62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2" y="91"/>
                    </a:lnTo>
                    <a:lnTo>
                      <a:pt x="100" y="107"/>
                    </a:lnTo>
                    <a:lnTo>
                      <a:pt x="145" y="107"/>
                    </a:lnTo>
                    <a:lnTo>
                      <a:pt x="145" y="136"/>
                    </a:lnTo>
                    <a:lnTo>
                      <a:pt x="139" y="136"/>
                    </a:lnTo>
                    <a:lnTo>
                      <a:pt x="139" y="136"/>
                    </a:lnTo>
                    <a:lnTo>
                      <a:pt x="129" y="136"/>
                    </a:lnTo>
                    <a:lnTo>
                      <a:pt x="119" y="134"/>
                    </a:lnTo>
                    <a:lnTo>
                      <a:pt x="117" y="134"/>
                    </a:lnTo>
                    <a:lnTo>
                      <a:pt x="117" y="134"/>
                    </a:lnTo>
                    <a:lnTo>
                      <a:pt x="125" y="150"/>
                    </a:lnTo>
                    <a:lnTo>
                      <a:pt x="127" y="165"/>
                    </a:lnTo>
                    <a:lnTo>
                      <a:pt x="127" y="165"/>
                    </a:lnTo>
                    <a:lnTo>
                      <a:pt x="125" y="179"/>
                    </a:lnTo>
                    <a:lnTo>
                      <a:pt x="119" y="193"/>
                    </a:lnTo>
                    <a:lnTo>
                      <a:pt x="119" y="193"/>
                    </a:lnTo>
                    <a:lnTo>
                      <a:pt x="114" y="201"/>
                    </a:lnTo>
                    <a:lnTo>
                      <a:pt x="106" y="208"/>
                    </a:lnTo>
                    <a:lnTo>
                      <a:pt x="96" y="212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69" y="212"/>
                    </a:lnTo>
                    <a:lnTo>
                      <a:pt x="61" y="208"/>
                    </a:lnTo>
                    <a:lnTo>
                      <a:pt x="53" y="204"/>
                    </a:lnTo>
                    <a:lnTo>
                      <a:pt x="53" y="204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0" y="179"/>
                    </a:lnTo>
                    <a:lnTo>
                      <a:pt x="24" y="163"/>
                    </a:lnTo>
                    <a:lnTo>
                      <a:pt x="22" y="14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4" y="136"/>
                    </a:lnTo>
                    <a:lnTo>
                      <a:pt x="0" y="136"/>
                    </a:lnTo>
                    <a:lnTo>
                      <a:pt x="0" y="107"/>
                    </a:lnTo>
                    <a:close/>
                    <a:moveTo>
                      <a:pt x="49" y="167"/>
                    </a:moveTo>
                    <a:lnTo>
                      <a:pt x="49" y="167"/>
                    </a:lnTo>
                    <a:lnTo>
                      <a:pt x="59" y="177"/>
                    </a:lnTo>
                    <a:lnTo>
                      <a:pt x="71" y="185"/>
                    </a:lnTo>
                    <a:lnTo>
                      <a:pt x="82" y="189"/>
                    </a:lnTo>
                    <a:lnTo>
                      <a:pt x="94" y="191"/>
                    </a:lnTo>
                    <a:lnTo>
                      <a:pt x="94" y="191"/>
                    </a:lnTo>
                    <a:lnTo>
                      <a:pt x="100" y="189"/>
                    </a:lnTo>
                    <a:lnTo>
                      <a:pt x="104" y="187"/>
                    </a:lnTo>
                    <a:lnTo>
                      <a:pt x="106" y="183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6" y="167"/>
                    </a:lnTo>
                    <a:lnTo>
                      <a:pt x="102" y="160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92" y="144"/>
                    </a:lnTo>
                    <a:lnTo>
                      <a:pt x="84" y="138"/>
                    </a:lnTo>
                    <a:lnTo>
                      <a:pt x="74" y="134"/>
                    </a:lnTo>
                    <a:lnTo>
                      <a:pt x="61" y="134"/>
                    </a:lnTo>
                    <a:lnTo>
                      <a:pt x="61" y="134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37" y="144"/>
                    </a:lnTo>
                    <a:lnTo>
                      <a:pt x="39" y="152"/>
                    </a:lnTo>
                    <a:lnTo>
                      <a:pt x="45" y="160"/>
                    </a:lnTo>
                    <a:lnTo>
                      <a:pt x="49" y="167"/>
                    </a:lnTo>
                    <a:lnTo>
                      <a:pt x="49" y="167"/>
                    </a:lnTo>
                    <a:close/>
                    <a:moveTo>
                      <a:pt x="74" y="103"/>
                    </a:moveTo>
                    <a:lnTo>
                      <a:pt x="74" y="103"/>
                    </a:lnTo>
                    <a:lnTo>
                      <a:pt x="80" y="101"/>
                    </a:lnTo>
                    <a:lnTo>
                      <a:pt x="86" y="99"/>
                    </a:lnTo>
                    <a:lnTo>
                      <a:pt x="88" y="95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86" y="80"/>
                    </a:lnTo>
                    <a:lnTo>
                      <a:pt x="80" y="6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47" y="72"/>
                    </a:lnTo>
                    <a:lnTo>
                      <a:pt x="37" y="107"/>
                    </a:lnTo>
                    <a:lnTo>
                      <a:pt x="37" y="107"/>
                    </a:lnTo>
                    <a:lnTo>
                      <a:pt x="57" y="107"/>
                    </a:lnTo>
                    <a:lnTo>
                      <a:pt x="74" y="103"/>
                    </a:lnTo>
                    <a:lnTo>
                      <a:pt x="7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498"/>
              <p:cNvSpPr>
                <a:spLocks/>
              </p:cNvSpPr>
              <p:nvPr/>
            </p:nvSpPr>
            <p:spPr bwMode="auto">
              <a:xfrm>
                <a:off x="4851" y="2490"/>
                <a:ext cx="187" cy="97"/>
              </a:xfrm>
              <a:custGeom>
                <a:avLst/>
                <a:gdLst>
                  <a:gd name="T0" fmla="*/ 8 w 187"/>
                  <a:gd name="T1" fmla="*/ 68 h 97"/>
                  <a:gd name="T2" fmla="*/ 21 w 187"/>
                  <a:gd name="T3" fmla="*/ 66 h 97"/>
                  <a:gd name="T4" fmla="*/ 47 w 187"/>
                  <a:gd name="T5" fmla="*/ 56 h 97"/>
                  <a:gd name="T6" fmla="*/ 68 w 187"/>
                  <a:gd name="T7" fmla="*/ 29 h 97"/>
                  <a:gd name="T8" fmla="*/ 86 w 187"/>
                  <a:gd name="T9" fmla="*/ 23 h 97"/>
                  <a:gd name="T10" fmla="*/ 74 w 187"/>
                  <a:gd name="T11" fmla="*/ 43 h 97"/>
                  <a:gd name="T12" fmla="*/ 70 w 187"/>
                  <a:gd name="T13" fmla="*/ 56 h 97"/>
                  <a:gd name="T14" fmla="*/ 72 w 187"/>
                  <a:gd name="T15" fmla="*/ 62 h 97"/>
                  <a:gd name="T16" fmla="*/ 78 w 187"/>
                  <a:gd name="T17" fmla="*/ 68 h 97"/>
                  <a:gd name="T18" fmla="*/ 82 w 187"/>
                  <a:gd name="T19" fmla="*/ 68 h 97"/>
                  <a:gd name="T20" fmla="*/ 103 w 187"/>
                  <a:gd name="T21" fmla="*/ 62 h 97"/>
                  <a:gd name="T22" fmla="*/ 107 w 187"/>
                  <a:gd name="T23" fmla="*/ 56 h 97"/>
                  <a:gd name="T24" fmla="*/ 119 w 187"/>
                  <a:gd name="T25" fmla="*/ 25 h 97"/>
                  <a:gd name="T26" fmla="*/ 134 w 187"/>
                  <a:gd name="T27" fmla="*/ 17 h 97"/>
                  <a:gd name="T28" fmla="*/ 132 w 187"/>
                  <a:gd name="T29" fmla="*/ 29 h 97"/>
                  <a:gd name="T30" fmla="*/ 130 w 187"/>
                  <a:gd name="T31" fmla="*/ 41 h 97"/>
                  <a:gd name="T32" fmla="*/ 132 w 187"/>
                  <a:gd name="T33" fmla="*/ 52 h 97"/>
                  <a:gd name="T34" fmla="*/ 146 w 187"/>
                  <a:gd name="T35" fmla="*/ 66 h 97"/>
                  <a:gd name="T36" fmla="*/ 154 w 187"/>
                  <a:gd name="T37" fmla="*/ 66 h 97"/>
                  <a:gd name="T38" fmla="*/ 164 w 187"/>
                  <a:gd name="T39" fmla="*/ 64 h 97"/>
                  <a:gd name="T40" fmla="*/ 168 w 187"/>
                  <a:gd name="T41" fmla="*/ 56 h 97"/>
                  <a:gd name="T42" fmla="*/ 166 w 187"/>
                  <a:gd name="T43" fmla="*/ 41 h 97"/>
                  <a:gd name="T44" fmla="*/ 162 w 187"/>
                  <a:gd name="T45" fmla="*/ 19 h 97"/>
                  <a:gd name="T46" fmla="*/ 181 w 187"/>
                  <a:gd name="T47" fmla="*/ 0 h 97"/>
                  <a:gd name="T48" fmla="*/ 183 w 187"/>
                  <a:gd name="T49" fmla="*/ 0 h 97"/>
                  <a:gd name="T50" fmla="*/ 187 w 187"/>
                  <a:gd name="T51" fmla="*/ 41 h 97"/>
                  <a:gd name="T52" fmla="*/ 185 w 187"/>
                  <a:gd name="T53" fmla="*/ 48 h 97"/>
                  <a:gd name="T54" fmla="*/ 179 w 187"/>
                  <a:gd name="T55" fmla="*/ 72 h 97"/>
                  <a:gd name="T56" fmla="*/ 171 w 187"/>
                  <a:gd name="T57" fmla="*/ 82 h 97"/>
                  <a:gd name="T58" fmla="*/ 154 w 187"/>
                  <a:gd name="T59" fmla="*/ 95 h 97"/>
                  <a:gd name="T60" fmla="*/ 144 w 187"/>
                  <a:gd name="T61" fmla="*/ 97 h 97"/>
                  <a:gd name="T62" fmla="*/ 130 w 187"/>
                  <a:gd name="T63" fmla="*/ 91 h 97"/>
                  <a:gd name="T64" fmla="*/ 117 w 187"/>
                  <a:gd name="T65" fmla="*/ 78 h 97"/>
                  <a:gd name="T66" fmla="*/ 115 w 187"/>
                  <a:gd name="T67" fmla="*/ 78 h 97"/>
                  <a:gd name="T68" fmla="*/ 97 w 187"/>
                  <a:gd name="T69" fmla="*/ 91 h 97"/>
                  <a:gd name="T70" fmla="*/ 74 w 187"/>
                  <a:gd name="T71" fmla="*/ 97 h 97"/>
                  <a:gd name="T72" fmla="*/ 66 w 187"/>
                  <a:gd name="T73" fmla="*/ 95 h 97"/>
                  <a:gd name="T74" fmla="*/ 54 w 187"/>
                  <a:gd name="T75" fmla="*/ 87 h 97"/>
                  <a:gd name="T76" fmla="*/ 50 w 187"/>
                  <a:gd name="T77" fmla="*/ 78 h 97"/>
                  <a:gd name="T78" fmla="*/ 41 w 187"/>
                  <a:gd name="T79" fmla="*/ 87 h 97"/>
                  <a:gd name="T80" fmla="*/ 15 w 187"/>
                  <a:gd name="T81" fmla="*/ 97 h 97"/>
                  <a:gd name="T82" fmla="*/ 0 w 187"/>
                  <a:gd name="T8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7">
                    <a:moveTo>
                      <a:pt x="0" y="68"/>
                    </a:moveTo>
                    <a:lnTo>
                      <a:pt x="8" y="68"/>
                    </a:lnTo>
                    <a:lnTo>
                      <a:pt x="8" y="68"/>
                    </a:lnTo>
                    <a:lnTo>
                      <a:pt x="21" y="66"/>
                    </a:lnTo>
                    <a:lnTo>
                      <a:pt x="35" y="64"/>
                    </a:lnTo>
                    <a:lnTo>
                      <a:pt x="47" y="56"/>
                    </a:lnTo>
                    <a:lnTo>
                      <a:pt x="54" y="46"/>
                    </a:lnTo>
                    <a:lnTo>
                      <a:pt x="68" y="29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74" y="43"/>
                    </a:lnTo>
                    <a:lnTo>
                      <a:pt x="72" y="50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2" y="62"/>
                    </a:lnTo>
                    <a:lnTo>
                      <a:pt x="74" y="66"/>
                    </a:lnTo>
                    <a:lnTo>
                      <a:pt x="78" y="68"/>
                    </a:lnTo>
                    <a:lnTo>
                      <a:pt x="82" y="68"/>
                    </a:lnTo>
                    <a:lnTo>
                      <a:pt x="82" y="68"/>
                    </a:lnTo>
                    <a:lnTo>
                      <a:pt x="93" y="66"/>
                    </a:lnTo>
                    <a:lnTo>
                      <a:pt x="103" y="62"/>
                    </a:lnTo>
                    <a:lnTo>
                      <a:pt x="103" y="62"/>
                    </a:lnTo>
                    <a:lnTo>
                      <a:pt x="107" y="56"/>
                    </a:lnTo>
                    <a:lnTo>
                      <a:pt x="111" y="50"/>
                    </a:lnTo>
                    <a:lnTo>
                      <a:pt x="119" y="25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7"/>
                    </a:lnTo>
                    <a:lnTo>
                      <a:pt x="132" y="29"/>
                    </a:lnTo>
                    <a:lnTo>
                      <a:pt x="130" y="41"/>
                    </a:lnTo>
                    <a:lnTo>
                      <a:pt x="130" y="41"/>
                    </a:lnTo>
                    <a:lnTo>
                      <a:pt x="132" y="46"/>
                    </a:lnTo>
                    <a:lnTo>
                      <a:pt x="132" y="52"/>
                    </a:lnTo>
                    <a:lnTo>
                      <a:pt x="138" y="60"/>
                    </a:lnTo>
                    <a:lnTo>
                      <a:pt x="146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60" y="66"/>
                    </a:lnTo>
                    <a:lnTo>
                      <a:pt x="164" y="64"/>
                    </a:lnTo>
                    <a:lnTo>
                      <a:pt x="166" y="60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66" y="41"/>
                    </a:lnTo>
                    <a:lnTo>
                      <a:pt x="162" y="19"/>
                    </a:lnTo>
                    <a:lnTo>
                      <a:pt x="162" y="19"/>
                    </a:lnTo>
                    <a:lnTo>
                      <a:pt x="171" y="9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5" y="23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5" y="48"/>
                    </a:lnTo>
                    <a:lnTo>
                      <a:pt x="183" y="56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71" y="82"/>
                    </a:lnTo>
                    <a:lnTo>
                      <a:pt x="164" y="89"/>
                    </a:lnTo>
                    <a:lnTo>
                      <a:pt x="154" y="95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36" y="95"/>
                    </a:lnTo>
                    <a:lnTo>
                      <a:pt x="130" y="91"/>
                    </a:lnTo>
                    <a:lnTo>
                      <a:pt x="123" y="85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05" y="85"/>
                    </a:lnTo>
                    <a:lnTo>
                      <a:pt x="97" y="91"/>
                    </a:lnTo>
                    <a:lnTo>
                      <a:pt x="86" y="95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66" y="95"/>
                    </a:lnTo>
                    <a:lnTo>
                      <a:pt x="58" y="93"/>
                    </a:lnTo>
                    <a:lnTo>
                      <a:pt x="54" y="87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1" y="87"/>
                    </a:lnTo>
                    <a:lnTo>
                      <a:pt x="27" y="93"/>
                    </a:lnTo>
                    <a:lnTo>
                      <a:pt x="15" y="97"/>
                    </a:lnTo>
                    <a:lnTo>
                      <a:pt x="4" y="97"/>
                    </a:lnTo>
                    <a:lnTo>
                      <a:pt x="0" y="97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499"/>
              <p:cNvSpPr>
                <a:spLocks noEditPoints="1"/>
              </p:cNvSpPr>
              <p:nvPr/>
            </p:nvSpPr>
            <p:spPr bwMode="auto">
              <a:xfrm>
                <a:off x="5149" y="2462"/>
                <a:ext cx="141" cy="192"/>
              </a:xfrm>
              <a:custGeom>
                <a:avLst/>
                <a:gdLst>
                  <a:gd name="T0" fmla="*/ 94 w 141"/>
                  <a:gd name="T1" fmla="*/ 102 h 192"/>
                  <a:gd name="T2" fmla="*/ 76 w 141"/>
                  <a:gd name="T3" fmla="*/ 100 h 192"/>
                  <a:gd name="T4" fmla="*/ 59 w 141"/>
                  <a:gd name="T5" fmla="*/ 92 h 192"/>
                  <a:gd name="T6" fmla="*/ 49 w 141"/>
                  <a:gd name="T7" fmla="*/ 78 h 192"/>
                  <a:gd name="T8" fmla="*/ 45 w 141"/>
                  <a:gd name="T9" fmla="*/ 59 h 192"/>
                  <a:gd name="T10" fmla="*/ 45 w 141"/>
                  <a:gd name="T11" fmla="*/ 47 h 192"/>
                  <a:gd name="T12" fmla="*/ 53 w 141"/>
                  <a:gd name="T13" fmla="*/ 28 h 192"/>
                  <a:gd name="T14" fmla="*/ 59 w 141"/>
                  <a:gd name="T15" fmla="*/ 20 h 192"/>
                  <a:gd name="T16" fmla="*/ 76 w 141"/>
                  <a:gd name="T17" fmla="*/ 6 h 192"/>
                  <a:gd name="T18" fmla="*/ 92 w 141"/>
                  <a:gd name="T19" fmla="*/ 0 h 192"/>
                  <a:gd name="T20" fmla="*/ 102 w 141"/>
                  <a:gd name="T21" fmla="*/ 2 h 192"/>
                  <a:gd name="T22" fmla="*/ 119 w 141"/>
                  <a:gd name="T23" fmla="*/ 16 h 192"/>
                  <a:gd name="T24" fmla="*/ 127 w 141"/>
                  <a:gd name="T25" fmla="*/ 26 h 192"/>
                  <a:gd name="T26" fmla="*/ 137 w 141"/>
                  <a:gd name="T27" fmla="*/ 53 h 192"/>
                  <a:gd name="T28" fmla="*/ 141 w 141"/>
                  <a:gd name="T29" fmla="*/ 88 h 192"/>
                  <a:gd name="T30" fmla="*/ 141 w 141"/>
                  <a:gd name="T31" fmla="*/ 104 h 192"/>
                  <a:gd name="T32" fmla="*/ 131 w 141"/>
                  <a:gd name="T33" fmla="*/ 135 h 192"/>
                  <a:gd name="T34" fmla="*/ 123 w 141"/>
                  <a:gd name="T35" fmla="*/ 149 h 192"/>
                  <a:gd name="T36" fmla="*/ 94 w 141"/>
                  <a:gd name="T37" fmla="*/ 182 h 192"/>
                  <a:gd name="T38" fmla="*/ 80 w 141"/>
                  <a:gd name="T39" fmla="*/ 190 h 192"/>
                  <a:gd name="T40" fmla="*/ 65 w 141"/>
                  <a:gd name="T41" fmla="*/ 192 h 192"/>
                  <a:gd name="T42" fmla="*/ 49 w 141"/>
                  <a:gd name="T43" fmla="*/ 192 h 192"/>
                  <a:gd name="T44" fmla="*/ 16 w 141"/>
                  <a:gd name="T45" fmla="*/ 180 h 192"/>
                  <a:gd name="T46" fmla="*/ 2 w 141"/>
                  <a:gd name="T47" fmla="*/ 162 h 192"/>
                  <a:gd name="T48" fmla="*/ 12 w 141"/>
                  <a:gd name="T49" fmla="*/ 166 h 192"/>
                  <a:gd name="T50" fmla="*/ 35 w 141"/>
                  <a:gd name="T51" fmla="*/ 170 h 192"/>
                  <a:gd name="T52" fmla="*/ 53 w 141"/>
                  <a:gd name="T53" fmla="*/ 168 h 192"/>
                  <a:gd name="T54" fmla="*/ 88 w 141"/>
                  <a:gd name="T55" fmla="*/ 151 h 192"/>
                  <a:gd name="T56" fmla="*/ 104 w 141"/>
                  <a:gd name="T57" fmla="*/ 135 h 192"/>
                  <a:gd name="T58" fmla="*/ 117 w 141"/>
                  <a:gd name="T59" fmla="*/ 117 h 192"/>
                  <a:gd name="T60" fmla="*/ 125 w 141"/>
                  <a:gd name="T61" fmla="*/ 98 h 192"/>
                  <a:gd name="T62" fmla="*/ 110 w 141"/>
                  <a:gd name="T63" fmla="*/ 100 h 192"/>
                  <a:gd name="T64" fmla="*/ 94 w 141"/>
                  <a:gd name="T65" fmla="*/ 102 h 192"/>
                  <a:gd name="T66" fmla="*/ 84 w 141"/>
                  <a:gd name="T67" fmla="*/ 30 h 192"/>
                  <a:gd name="T68" fmla="*/ 69 w 141"/>
                  <a:gd name="T69" fmla="*/ 35 h 192"/>
                  <a:gd name="T70" fmla="*/ 59 w 141"/>
                  <a:gd name="T71" fmla="*/ 49 h 192"/>
                  <a:gd name="T72" fmla="*/ 61 w 141"/>
                  <a:gd name="T73" fmla="*/ 55 h 192"/>
                  <a:gd name="T74" fmla="*/ 67 w 141"/>
                  <a:gd name="T75" fmla="*/ 63 h 192"/>
                  <a:gd name="T76" fmla="*/ 84 w 141"/>
                  <a:gd name="T77" fmla="*/ 72 h 192"/>
                  <a:gd name="T78" fmla="*/ 98 w 141"/>
                  <a:gd name="T79" fmla="*/ 72 h 192"/>
                  <a:gd name="T80" fmla="*/ 123 w 141"/>
                  <a:gd name="T81" fmla="*/ 71 h 192"/>
                  <a:gd name="T82" fmla="*/ 117 w 141"/>
                  <a:gd name="T83" fmla="*/ 55 h 192"/>
                  <a:gd name="T84" fmla="*/ 104 w 141"/>
                  <a:gd name="T85" fmla="*/ 35 h 192"/>
                  <a:gd name="T86" fmla="*/ 92 w 141"/>
                  <a:gd name="T87" fmla="*/ 30 h 192"/>
                  <a:gd name="T88" fmla="*/ 84 w 141"/>
                  <a:gd name="T89" fmla="*/ 3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92">
                    <a:moveTo>
                      <a:pt x="94" y="102"/>
                    </a:moveTo>
                    <a:lnTo>
                      <a:pt x="94" y="102"/>
                    </a:lnTo>
                    <a:lnTo>
                      <a:pt x="84" y="100"/>
                    </a:lnTo>
                    <a:lnTo>
                      <a:pt x="76" y="100"/>
                    </a:lnTo>
                    <a:lnTo>
                      <a:pt x="67" y="96"/>
                    </a:lnTo>
                    <a:lnTo>
                      <a:pt x="59" y="92"/>
                    </a:lnTo>
                    <a:lnTo>
                      <a:pt x="53" y="86"/>
                    </a:lnTo>
                    <a:lnTo>
                      <a:pt x="49" y="78"/>
                    </a:lnTo>
                    <a:lnTo>
                      <a:pt x="45" y="6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47"/>
                    </a:lnTo>
                    <a:lnTo>
                      <a:pt x="49" y="37"/>
                    </a:lnTo>
                    <a:lnTo>
                      <a:pt x="53" y="28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7" y="12"/>
                    </a:lnTo>
                    <a:lnTo>
                      <a:pt x="76" y="6"/>
                    </a:lnTo>
                    <a:lnTo>
                      <a:pt x="84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11" y="6"/>
                    </a:lnTo>
                    <a:lnTo>
                      <a:pt x="119" y="1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33" y="39"/>
                    </a:lnTo>
                    <a:lnTo>
                      <a:pt x="137" y="53"/>
                    </a:lnTo>
                    <a:lnTo>
                      <a:pt x="141" y="71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37" y="119"/>
                    </a:lnTo>
                    <a:lnTo>
                      <a:pt x="131" y="135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10" y="168"/>
                    </a:lnTo>
                    <a:lnTo>
                      <a:pt x="94" y="182"/>
                    </a:lnTo>
                    <a:lnTo>
                      <a:pt x="86" y="186"/>
                    </a:lnTo>
                    <a:lnTo>
                      <a:pt x="80" y="190"/>
                    </a:lnTo>
                    <a:lnTo>
                      <a:pt x="72" y="192"/>
                    </a:lnTo>
                    <a:lnTo>
                      <a:pt x="65" y="192"/>
                    </a:lnTo>
                    <a:lnTo>
                      <a:pt x="65" y="192"/>
                    </a:lnTo>
                    <a:lnTo>
                      <a:pt x="49" y="192"/>
                    </a:lnTo>
                    <a:lnTo>
                      <a:pt x="33" y="188"/>
                    </a:lnTo>
                    <a:lnTo>
                      <a:pt x="16" y="180"/>
                    </a:lnTo>
                    <a:lnTo>
                      <a:pt x="0" y="170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53" y="168"/>
                    </a:lnTo>
                    <a:lnTo>
                      <a:pt x="71" y="162"/>
                    </a:lnTo>
                    <a:lnTo>
                      <a:pt x="88" y="151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11" y="127"/>
                    </a:lnTo>
                    <a:lnTo>
                      <a:pt x="117" y="117"/>
                    </a:lnTo>
                    <a:lnTo>
                      <a:pt x="123" y="10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10" y="100"/>
                    </a:lnTo>
                    <a:lnTo>
                      <a:pt x="94" y="102"/>
                    </a:lnTo>
                    <a:lnTo>
                      <a:pt x="94" y="102"/>
                    </a:lnTo>
                    <a:close/>
                    <a:moveTo>
                      <a:pt x="84" y="30"/>
                    </a:moveTo>
                    <a:lnTo>
                      <a:pt x="84" y="30"/>
                    </a:lnTo>
                    <a:lnTo>
                      <a:pt x="76" y="32"/>
                    </a:lnTo>
                    <a:lnTo>
                      <a:pt x="69" y="35"/>
                    </a:lnTo>
                    <a:lnTo>
                      <a:pt x="61" y="43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61" y="55"/>
                    </a:lnTo>
                    <a:lnTo>
                      <a:pt x="63" y="59"/>
                    </a:lnTo>
                    <a:lnTo>
                      <a:pt x="67" y="63"/>
                    </a:lnTo>
                    <a:lnTo>
                      <a:pt x="71" y="67"/>
                    </a:lnTo>
                    <a:lnTo>
                      <a:pt x="84" y="72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17" y="55"/>
                    </a:lnTo>
                    <a:lnTo>
                      <a:pt x="110" y="41"/>
                    </a:lnTo>
                    <a:lnTo>
                      <a:pt x="104" y="35"/>
                    </a:lnTo>
                    <a:lnTo>
                      <a:pt x="98" y="32"/>
                    </a:lnTo>
                    <a:lnTo>
                      <a:pt x="92" y="30"/>
                    </a:lnTo>
                    <a:lnTo>
                      <a:pt x="84" y="30"/>
                    </a:lnTo>
                    <a:lnTo>
                      <a:pt x="8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500"/>
              <p:cNvSpPr>
                <a:spLocks noEditPoints="1"/>
              </p:cNvSpPr>
              <p:nvPr/>
            </p:nvSpPr>
            <p:spPr bwMode="auto">
              <a:xfrm>
                <a:off x="5399" y="2267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3 w 94"/>
                  <a:gd name="T5" fmla="*/ 33 h 82"/>
                  <a:gd name="T6" fmla="*/ 0 w 94"/>
                  <a:gd name="T7" fmla="*/ 49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2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51 h 82"/>
                  <a:gd name="T38" fmla="*/ 94 w 94"/>
                  <a:gd name="T39" fmla="*/ 35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3" y="3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51"/>
                    </a:lnTo>
                    <a:lnTo>
                      <a:pt x="94" y="35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501"/>
              <p:cNvSpPr>
                <a:spLocks/>
              </p:cNvSpPr>
              <p:nvPr/>
            </p:nvSpPr>
            <p:spPr bwMode="auto">
              <a:xfrm>
                <a:off x="5415" y="2351"/>
                <a:ext cx="177" cy="242"/>
              </a:xfrm>
              <a:custGeom>
                <a:avLst/>
                <a:gdLst>
                  <a:gd name="T0" fmla="*/ 140 w 177"/>
                  <a:gd name="T1" fmla="*/ 2 h 242"/>
                  <a:gd name="T2" fmla="*/ 142 w 177"/>
                  <a:gd name="T3" fmla="*/ 135 h 242"/>
                  <a:gd name="T4" fmla="*/ 146 w 177"/>
                  <a:gd name="T5" fmla="*/ 176 h 242"/>
                  <a:gd name="T6" fmla="*/ 148 w 177"/>
                  <a:gd name="T7" fmla="*/ 185 h 242"/>
                  <a:gd name="T8" fmla="*/ 160 w 177"/>
                  <a:gd name="T9" fmla="*/ 201 h 242"/>
                  <a:gd name="T10" fmla="*/ 175 w 177"/>
                  <a:gd name="T11" fmla="*/ 207 h 242"/>
                  <a:gd name="T12" fmla="*/ 177 w 177"/>
                  <a:gd name="T13" fmla="*/ 236 h 242"/>
                  <a:gd name="T14" fmla="*/ 173 w 177"/>
                  <a:gd name="T15" fmla="*/ 236 h 242"/>
                  <a:gd name="T16" fmla="*/ 158 w 177"/>
                  <a:gd name="T17" fmla="*/ 232 h 242"/>
                  <a:gd name="T18" fmla="*/ 142 w 177"/>
                  <a:gd name="T19" fmla="*/ 221 h 242"/>
                  <a:gd name="T20" fmla="*/ 130 w 177"/>
                  <a:gd name="T21" fmla="*/ 201 h 242"/>
                  <a:gd name="T22" fmla="*/ 126 w 177"/>
                  <a:gd name="T23" fmla="*/ 174 h 242"/>
                  <a:gd name="T24" fmla="*/ 125 w 177"/>
                  <a:gd name="T25" fmla="*/ 174 h 242"/>
                  <a:gd name="T26" fmla="*/ 117 w 177"/>
                  <a:gd name="T27" fmla="*/ 195 h 242"/>
                  <a:gd name="T28" fmla="*/ 105 w 177"/>
                  <a:gd name="T29" fmla="*/ 211 h 242"/>
                  <a:gd name="T30" fmla="*/ 76 w 177"/>
                  <a:gd name="T31" fmla="*/ 232 h 242"/>
                  <a:gd name="T32" fmla="*/ 52 w 177"/>
                  <a:gd name="T33" fmla="*/ 238 h 242"/>
                  <a:gd name="T34" fmla="*/ 29 w 177"/>
                  <a:gd name="T35" fmla="*/ 242 h 242"/>
                  <a:gd name="T36" fmla="*/ 2 w 177"/>
                  <a:gd name="T37" fmla="*/ 238 h 242"/>
                  <a:gd name="T38" fmla="*/ 29 w 177"/>
                  <a:gd name="T39" fmla="*/ 226 h 242"/>
                  <a:gd name="T40" fmla="*/ 72 w 177"/>
                  <a:gd name="T41" fmla="*/ 205 h 242"/>
                  <a:gd name="T42" fmla="*/ 89 w 177"/>
                  <a:gd name="T43" fmla="*/ 195 h 242"/>
                  <a:gd name="T44" fmla="*/ 84 w 177"/>
                  <a:gd name="T45" fmla="*/ 176 h 242"/>
                  <a:gd name="T46" fmla="*/ 50 w 177"/>
                  <a:gd name="T47" fmla="*/ 119 h 242"/>
                  <a:gd name="T48" fmla="*/ 23 w 177"/>
                  <a:gd name="T49" fmla="*/ 82 h 242"/>
                  <a:gd name="T50" fmla="*/ 2 w 177"/>
                  <a:gd name="T51" fmla="*/ 53 h 242"/>
                  <a:gd name="T52" fmla="*/ 0 w 177"/>
                  <a:gd name="T53" fmla="*/ 45 h 242"/>
                  <a:gd name="T54" fmla="*/ 5 w 177"/>
                  <a:gd name="T55" fmla="*/ 23 h 242"/>
                  <a:gd name="T56" fmla="*/ 7 w 177"/>
                  <a:gd name="T57" fmla="*/ 23 h 242"/>
                  <a:gd name="T58" fmla="*/ 27 w 177"/>
                  <a:gd name="T59" fmla="*/ 41 h 242"/>
                  <a:gd name="T60" fmla="*/ 43 w 177"/>
                  <a:gd name="T61" fmla="*/ 70 h 242"/>
                  <a:gd name="T62" fmla="*/ 60 w 177"/>
                  <a:gd name="T63" fmla="*/ 96 h 242"/>
                  <a:gd name="T64" fmla="*/ 80 w 177"/>
                  <a:gd name="T65" fmla="*/ 125 h 242"/>
                  <a:gd name="T66" fmla="*/ 95 w 177"/>
                  <a:gd name="T67" fmla="*/ 162 h 242"/>
                  <a:gd name="T68" fmla="*/ 97 w 177"/>
                  <a:gd name="T69" fmla="*/ 174 h 242"/>
                  <a:gd name="T70" fmla="*/ 97 w 177"/>
                  <a:gd name="T71" fmla="*/ 189 h 242"/>
                  <a:gd name="T72" fmla="*/ 107 w 177"/>
                  <a:gd name="T73" fmla="*/ 180 h 242"/>
                  <a:gd name="T74" fmla="*/ 113 w 177"/>
                  <a:gd name="T75" fmla="*/ 170 h 242"/>
                  <a:gd name="T76" fmla="*/ 121 w 177"/>
                  <a:gd name="T77" fmla="*/ 144 h 242"/>
                  <a:gd name="T78" fmla="*/ 123 w 177"/>
                  <a:gd name="T79" fmla="*/ 100 h 242"/>
                  <a:gd name="T80" fmla="*/ 123 w 177"/>
                  <a:gd name="T81" fmla="*/ 61 h 242"/>
                  <a:gd name="T82" fmla="*/ 121 w 177"/>
                  <a:gd name="T83" fmla="*/ 20 h 242"/>
                  <a:gd name="T84" fmla="*/ 138 w 177"/>
                  <a:gd name="T85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2">
                    <a:moveTo>
                      <a:pt x="140" y="2"/>
                    </a:moveTo>
                    <a:lnTo>
                      <a:pt x="140" y="2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44" y="164"/>
                    </a:lnTo>
                    <a:lnTo>
                      <a:pt x="146" y="176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201"/>
                    </a:lnTo>
                    <a:lnTo>
                      <a:pt x="167" y="205"/>
                    </a:lnTo>
                    <a:lnTo>
                      <a:pt x="175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6"/>
                    </a:lnTo>
                    <a:lnTo>
                      <a:pt x="158" y="232"/>
                    </a:lnTo>
                    <a:lnTo>
                      <a:pt x="150" y="228"/>
                    </a:lnTo>
                    <a:lnTo>
                      <a:pt x="142" y="221"/>
                    </a:lnTo>
                    <a:lnTo>
                      <a:pt x="136" y="213"/>
                    </a:lnTo>
                    <a:lnTo>
                      <a:pt x="130" y="201"/>
                    </a:lnTo>
                    <a:lnTo>
                      <a:pt x="128" y="189"/>
                    </a:lnTo>
                    <a:lnTo>
                      <a:pt x="126" y="174"/>
                    </a:lnTo>
                    <a:lnTo>
                      <a:pt x="125" y="174"/>
                    </a:lnTo>
                    <a:lnTo>
                      <a:pt x="125" y="174"/>
                    </a:lnTo>
                    <a:lnTo>
                      <a:pt x="121" y="185"/>
                    </a:lnTo>
                    <a:lnTo>
                      <a:pt x="117" y="195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1" y="223"/>
                    </a:lnTo>
                    <a:lnTo>
                      <a:pt x="76" y="232"/>
                    </a:lnTo>
                    <a:lnTo>
                      <a:pt x="76" y="232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2"/>
                    </a:lnTo>
                    <a:lnTo>
                      <a:pt x="4" y="238"/>
                    </a:lnTo>
                    <a:lnTo>
                      <a:pt x="2" y="238"/>
                    </a:lnTo>
                    <a:lnTo>
                      <a:pt x="2" y="238"/>
                    </a:lnTo>
                    <a:lnTo>
                      <a:pt x="29" y="226"/>
                    </a:lnTo>
                    <a:lnTo>
                      <a:pt x="52" y="217"/>
                    </a:lnTo>
                    <a:lnTo>
                      <a:pt x="72" y="205"/>
                    </a:lnTo>
                    <a:lnTo>
                      <a:pt x="89" y="195"/>
                    </a:lnTo>
                    <a:lnTo>
                      <a:pt x="89" y="195"/>
                    </a:lnTo>
                    <a:lnTo>
                      <a:pt x="87" y="185"/>
                    </a:lnTo>
                    <a:lnTo>
                      <a:pt x="84" y="176"/>
                    </a:lnTo>
                    <a:lnTo>
                      <a:pt x="70" y="150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1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7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0" y="96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107" y="18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58"/>
                    </a:lnTo>
                    <a:lnTo>
                      <a:pt x="121" y="144"/>
                    </a:lnTo>
                    <a:lnTo>
                      <a:pt x="123" y="125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3" y="61"/>
                    </a:lnTo>
                    <a:lnTo>
                      <a:pt x="121" y="20"/>
                    </a:lnTo>
                    <a:lnTo>
                      <a:pt x="121" y="20"/>
                    </a:lnTo>
                    <a:lnTo>
                      <a:pt x="128" y="10"/>
                    </a:lnTo>
                    <a:lnTo>
                      <a:pt x="138" y="0"/>
                    </a:lnTo>
                    <a:lnTo>
                      <a:pt x="14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502"/>
              <p:cNvSpPr>
                <a:spLocks noEditPoints="1"/>
              </p:cNvSpPr>
              <p:nvPr/>
            </p:nvSpPr>
            <p:spPr bwMode="auto">
              <a:xfrm>
                <a:off x="5592" y="2435"/>
                <a:ext cx="191" cy="152"/>
              </a:xfrm>
              <a:custGeom>
                <a:avLst/>
                <a:gdLst>
                  <a:gd name="T0" fmla="*/ 4 w 191"/>
                  <a:gd name="T1" fmla="*/ 123 h 152"/>
                  <a:gd name="T2" fmla="*/ 24 w 191"/>
                  <a:gd name="T3" fmla="*/ 121 h 152"/>
                  <a:gd name="T4" fmla="*/ 45 w 191"/>
                  <a:gd name="T5" fmla="*/ 117 h 152"/>
                  <a:gd name="T6" fmla="*/ 41 w 191"/>
                  <a:gd name="T7" fmla="*/ 101 h 152"/>
                  <a:gd name="T8" fmla="*/ 41 w 191"/>
                  <a:gd name="T9" fmla="*/ 86 h 152"/>
                  <a:gd name="T10" fmla="*/ 43 w 191"/>
                  <a:gd name="T11" fmla="*/ 64 h 152"/>
                  <a:gd name="T12" fmla="*/ 55 w 191"/>
                  <a:gd name="T13" fmla="*/ 43 h 152"/>
                  <a:gd name="T14" fmla="*/ 65 w 191"/>
                  <a:gd name="T15" fmla="*/ 31 h 152"/>
                  <a:gd name="T16" fmla="*/ 78 w 191"/>
                  <a:gd name="T17" fmla="*/ 21 h 152"/>
                  <a:gd name="T18" fmla="*/ 84 w 191"/>
                  <a:gd name="T19" fmla="*/ 0 h 152"/>
                  <a:gd name="T20" fmla="*/ 102 w 191"/>
                  <a:gd name="T21" fmla="*/ 16 h 152"/>
                  <a:gd name="T22" fmla="*/ 164 w 191"/>
                  <a:gd name="T23" fmla="*/ 60 h 152"/>
                  <a:gd name="T24" fmla="*/ 176 w 191"/>
                  <a:gd name="T25" fmla="*/ 72 h 152"/>
                  <a:gd name="T26" fmla="*/ 189 w 191"/>
                  <a:gd name="T27" fmla="*/ 96 h 152"/>
                  <a:gd name="T28" fmla="*/ 191 w 191"/>
                  <a:gd name="T29" fmla="*/ 109 h 152"/>
                  <a:gd name="T30" fmla="*/ 189 w 191"/>
                  <a:gd name="T31" fmla="*/ 125 h 152"/>
                  <a:gd name="T32" fmla="*/ 182 w 191"/>
                  <a:gd name="T33" fmla="*/ 139 h 152"/>
                  <a:gd name="T34" fmla="*/ 166 w 191"/>
                  <a:gd name="T35" fmla="*/ 148 h 152"/>
                  <a:gd name="T36" fmla="*/ 147 w 191"/>
                  <a:gd name="T37" fmla="*/ 152 h 152"/>
                  <a:gd name="T38" fmla="*/ 131 w 191"/>
                  <a:gd name="T39" fmla="*/ 152 h 152"/>
                  <a:gd name="T40" fmla="*/ 90 w 191"/>
                  <a:gd name="T41" fmla="*/ 142 h 152"/>
                  <a:gd name="T42" fmla="*/ 68 w 191"/>
                  <a:gd name="T43" fmla="*/ 137 h 152"/>
                  <a:gd name="T44" fmla="*/ 35 w 191"/>
                  <a:gd name="T45" fmla="*/ 148 h 152"/>
                  <a:gd name="T46" fmla="*/ 6 w 191"/>
                  <a:gd name="T47" fmla="*/ 152 h 152"/>
                  <a:gd name="T48" fmla="*/ 0 w 191"/>
                  <a:gd name="T49" fmla="*/ 123 h 152"/>
                  <a:gd name="T50" fmla="*/ 113 w 191"/>
                  <a:gd name="T51" fmla="*/ 84 h 152"/>
                  <a:gd name="T52" fmla="*/ 111 w 191"/>
                  <a:gd name="T53" fmla="*/ 70 h 152"/>
                  <a:gd name="T54" fmla="*/ 98 w 191"/>
                  <a:gd name="T55" fmla="*/ 51 h 152"/>
                  <a:gd name="T56" fmla="*/ 90 w 191"/>
                  <a:gd name="T57" fmla="*/ 49 h 152"/>
                  <a:gd name="T58" fmla="*/ 84 w 191"/>
                  <a:gd name="T59" fmla="*/ 49 h 152"/>
                  <a:gd name="T60" fmla="*/ 65 w 191"/>
                  <a:gd name="T61" fmla="*/ 62 h 152"/>
                  <a:gd name="T62" fmla="*/ 53 w 191"/>
                  <a:gd name="T63" fmla="*/ 80 h 152"/>
                  <a:gd name="T64" fmla="*/ 53 w 191"/>
                  <a:gd name="T65" fmla="*/ 84 h 152"/>
                  <a:gd name="T66" fmla="*/ 59 w 191"/>
                  <a:gd name="T67" fmla="*/ 98 h 152"/>
                  <a:gd name="T68" fmla="*/ 76 w 191"/>
                  <a:gd name="T69" fmla="*/ 111 h 152"/>
                  <a:gd name="T70" fmla="*/ 88 w 191"/>
                  <a:gd name="T71" fmla="*/ 107 h 152"/>
                  <a:gd name="T72" fmla="*/ 109 w 191"/>
                  <a:gd name="T73" fmla="*/ 94 h 152"/>
                  <a:gd name="T74" fmla="*/ 113 w 191"/>
                  <a:gd name="T75" fmla="*/ 84 h 152"/>
                  <a:gd name="T76" fmla="*/ 154 w 191"/>
                  <a:gd name="T77" fmla="*/ 127 h 152"/>
                  <a:gd name="T78" fmla="*/ 162 w 191"/>
                  <a:gd name="T79" fmla="*/ 127 h 152"/>
                  <a:gd name="T80" fmla="*/ 176 w 191"/>
                  <a:gd name="T81" fmla="*/ 121 h 152"/>
                  <a:gd name="T82" fmla="*/ 178 w 191"/>
                  <a:gd name="T83" fmla="*/ 117 h 152"/>
                  <a:gd name="T84" fmla="*/ 174 w 191"/>
                  <a:gd name="T85" fmla="*/ 105 h 152"/>
                  <a:gd name="T86" fmla="*/ 148 w 191"/>
                  <a:gd name="T87" fmla="*/ 80 h 152"/>
                  <a:gd name="T88" fmla="*/ 129 w 191"/>
                  <a:gd name="T89" fmla="*/ 66 h 152"/>
                  <a:gd name="T90" fmla="*/ 123 w 191"/>
                  <a:gd name="T91" fmla="*/ 94 h 152"/>
                  <a:gd name="T92" fmla="*/ 111 w 191"/>
                  <a:gd name="T93" fmla="*/ 121 h 152"/>
                  <a:gd name="T94" fmla="*/ 131 w 191"/>
                  <a:gd name="T95" fmla="*/ 125 h 152"/>
                  <a:gd name="T96" fmla="*/ 154 w 191"/>
                  <a:gd name="T97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2">
                    <a:moveTo>
                      <a:pt x="0" y="123"/>
                    </a:moveTo>
                    <a:lnTo>
                      <a:pt x="4" y="123"/>
                    </a:lnTo>
                    <a:lnTo>
                      <a:pt x="4" y="123"/>
                    </a:lnTo>
                    <a:lnTo>
                      <a:pt x="24" y="121"/>
                    </a:lnTo>
                    <a:lnTo>
                      <a:pt x="35" y="119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74"/>
                    </a:lnTo>
                    <a:lnTo>
                      <a:pt x="43" y="64"/>
                    </a:lnTo>
                    <a:lnTo>
                      <a:pt x="49" y="55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65" y="3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102" y="16"/>
                    </a:lnTo>
                    <a:lnTo>
                      <a:pt x="121" y="31"/>
                    </a:lnTo>
                    <a:lnTo>
                      <a:pt x="164" y="60"/>
                    </a:lnTo>
                    <a:lnTo>
                      <a:pt x="164" y="60"/>
                    </a:lnTo>
                    <a:lnTo>
                      <a:pt x="176" y="72"/>
                    </a:lnTo>
                    <a:lnTo>
                      <a:pt x="186" y="84"/>
                    </a:lnTo>
                    <a:lnTo>
                      <a:pt x="189" y="96"/>
                    </a:lnTo>
                    <a:lnTo>
                      <a:pt x="191" y="109"/>
                    </a:lnTo>
                    <a:lnTo>
                      <a:pt x="191" y="109"/>
                    </a:lnTo>
                    <a:lnTo>
                      <a:pt x="191" y="117"/>
                    </a:lnTo>
                    <a:lnTo>
                      <a:pt x="189" y="125"/>
                    </a:lnTo>
                    <a:lnTo>
                      <a:pt x="186" y="133"/>
                    </a:lnTo>
                    <a:lnTo>
                      <a:pt x="182" y="139"/>
                    </a:lnTo>
                    <a:lnTo>
                      <a:pt x="174" y="144"/>
                    </a:lnTo>
                    <a:lnTo>
                      <a:pt x="166" y="148"/>
                    </a:lnTo>
                    <a:lnTo>
                      <a:pt x="158" y="152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31" y="152"/>
                    </a:lnTo>
                    <a:lnTo>
                      <a:pt x="111" y="148"/>
                    </a:lnTo>
                    <a:lnTo>
                      <a:pt x="90" y="142"/>
                    </a:lnTo>
                    <a:lnTo>
                      <a:pt x="68" y="137"/>
                    </a:lnTo>
                    <a:lnTo>
                      <a:pt x="68" y="137"/>
                    </a:lnTo>
                    <a:lnTo>
                      <a:pt x="51" y="144"/>
                    </a:lnTo>
                    <a:lnTo>
                      <a:pt x="35" y="148"/>
                    </a:lnTo>
                    <a:lnTo>
                      <a:pt x="20" y="152"/>
                    </a:lnTo>
                    <a:lnTo>
                      <a:pt x="6" y="152"/>
                    </a:lnTo>
                    <a:lnTo>
                      <a:pt x="0" y="152"/>
                    </a:lnTo>
                    <a:lnTo>
                      <a:pt x="0" y="123"/>
                    </a:lnTo>
                    <a:close/>
                    <a:moveTo>
                      <a:pt x="113" y="84"/>
                    </a:moveTo>
                    <a:lnTo>
                      <a:pt x="113" y="84"/>
                    </a:lnTo>
                    <a:lnTo>
                      <a:pt x="113" y="78"/>
                    </a:lnTo>
                    <a:lnTo>
                      <a:pt x="111" y="70"/>
                    </a:lnTo>
                    <a:lnTo>
                      <a:pt x="106" y="59"/>
                    </a:lnTo>
                    <a:lnTo>
                      <a:pt x="98" y="51"/>
                    </a:lnTo>
                    <a:lnTo>
                      <a:pt x="94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76" y="53"/>
                    </a:lnTo>
                    <a:lnTo>
                      <a:pt x="65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3" y="84"/>
                    </a:lnTo>
                    <a:lnTo>
                      <a:pt x="53" y="84"/>
                    </a:lnTo>
                    <a:lnTo>
                      <a:pt x="53" y="90"/>
                    </a:lnTo>
                    <a:lnTo>
                      <a:pt x="59" y="98"/>
                    </a:lnTo>
                    <a:lnTo>
                      <a:pt x="67" y="103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8" y="107"/>
                    </a:lnTo>
                    <a:lnTo>
                      <a:pt x="100" y="101"/>
                    </a:lnTo>
                    <a:lnTo>
                      <a:pt x="109" y="94"/>
                    </a:lnTo>
                    <a:lnTo>
                      <a:pt x="111" y="90"/>
                    </a:lnTo>
                    <a:lnTo>
                      <a:pt x="113" y="84"/>
                    </a:lnTo>
                    <a:lnTo>
                      <a:pt x="113" y="84"/>
                    </a:lnTo>
                    <a:close/>
                    <a:moveTo>
                      <a:pt x="154" y="127"/>
                    </a:moveTo>
                    <a:lnTo>
                      <a:pt x="154" y="127"/>
                    </a:lnTo>
                    <a:lnTo>
                      <a:pt x="162" y="127"/>
                    </a:lnTo>
                    <a:lnTo>
                      <a:pt x="170" y="123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4" y="94"/>
                    </a:lnTo>
                    <a:lnTo>
                      <a:pt x="148" y="80"/>
                    </a:lnTo>
                    <a:lnTo>
                      <a:pt x="129" y="66"/>
                    </a:lnTo>
                    <a:lnTo>
                      <a:pt x="129" y="66"/>
                    </a:lnTo>
                    <a:lnTo>
                      <a:pt x="127" y="80"/>
                    </a:lnTo>
                    <a:lnTo>
                      <a:pt x="123" y="94"/>
                    </a:lnTo>
                    <a:lnTo>
                      <a:pt x="117" y="107"/>
                    </a:lnTo>
                    <a:lnTo>
                      <a:pt x="111" y="121"/>
                    </a:lnTo>
                    <a:lnTo>
                      <a:pt x="111" y="121"/>
                    </a:lnTo>
                    <a:lnTo>
                      <a:pt x="131" y="125"/>
                    </a:lnTo>
                    <a:lnTo>
                      <a:pt x="154" y="127"/>
                    </a:lnTo>
                    <a:lnTo>
                      <a:pt x="154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503"/>
              <p:cNvSpPr>
                <a:spLocks noEditPoints="1"/>
              </p:cNvSpPr>
              <p:nvPr/>
            </p:nvSpPr>
            <p:spPr bwMode="auto">
              <a:xfrm>
                <a:off x="5809" y="2283"/>
                <a:ext cx="70" cy="310"/>
              </a:xfrm>
              <a:custGeom>
                <a:avLst/>
                <a:gdLst>
                  <a:gd name="T0" fmla="*/ 70 w 70"/>
                  <a:gd name="T1" fmla="*/ 39 h 310"/>
                  <a:gd name="T2" fmla="*/ 62 w 70"/>
                  <a:gd name="T3" fmla="*/ 54 h 310"/>
                  <a:gd name="T4" fmla="*/ 2 w 70"/>
                  <a:gd name="T5" fmla="*/ 70 h 310"/>
                  <a:gd name="T6" fmla="*/ 8 w 70"/>
                  <a:gd name="T7" fmla="*/ 60 h 310"/>
                  <a:gd name="T8" fmla="*/ 11 w 70"/>
                  <a:gd name="T9" fmla="*/ 56 h 310"/>
                  <a:gd name="T10" fmla="*/ 17 w 70"/>
                  <a:gd name="T11" fmla="*/ 52 h 310"/>
                  <a:gd name="T12" fmla="*/ 11 w 70"/>
                  <a:gd name="T13" fmla="*/ 49 h 310"/>
                  <a:gd name="T14" fmla="*/ 2 w 70"/>
                  <a:gd name="T15" fmla="*/ 39 h 310"/>
                  <a:gd name="T16" fmla="*/ 0 w 70"/>
                  <a:gd name="T17" fmla="*/ 33 h 310"/>
                  <a:gd name="T18" fmla="*/ 4 w 70"/>
                  <a:gd name="T19" fmla="*/ 23 h 310"/>
                  <a:gd name="T20" fmla="*/ 11 w 70"/>
                  <a:gd name="T21" fmla="*/ 11 h 310"/>
                  <a:gd name="T22" fmla="*/ 23 w 70"/>
                  <a:gd name="T23" fmla="*/ 4 h 310"/>
                  <a:gd name="T24" fmla="*/ 39 w 70"/>
                  <a:gd name="T25" fmla="*/ 0 h 310"/>
                  <a:gd name="T26" fmla="*/ 45 w 70"/>
                  <a:gd name="T27" fmla="*/ 0 h 310"/>
                  <a:gd name="T28" fmla="*/ 52 w 70"/>
                  <a:gd name="T29" fmla="*/ 6 h 310"/>
                  <a:gd name="T30" fmla="*/ 52 w 70"/>
                  <a:gd name="T31" fmla="*/ 10 h 310"/>
                  <a:gd name="T32" fmla="*/ 51 w 70"/>
                  <a:gd name="T33" fmla="*/ 19 h 310"/>
                  <a:gd name="T34" fmla="*/ 45 w 70"/>
                  <a:gd name="T35" fmla="*/ 25 h 310"/>
                  <a:gd name="T36" fmla="*/ 41 w 70"/>
                  <a:gd name="T37" fmla="*/ 19 h 310"/>
                  <a:gd name="T38" fmla="*/ 37 w 70"/>
                  <a:gd name="T39" fmla="*/ 17 h 310"/>
                  <a:gd name="T40" fmla="*/ 31 w 70"/>
                  <a:gd name="T41" fmla="*/ 15 h 310"/>
                  <a:gd name="T42" fmla="*/ 19 w 70"/>
                  <a:gd name="T43" fmla="*/ 19 h 310"/>
                  <a:gd name="T44" fmla="*/ 15 w 70"/>
                  <a:gd name="T45" fmla="*/ 23 h 310"/>
                  <a:gd name="T46" fmla="*/ 15 w 70"/>
                  <a:gd name="T47" fmla="*/ 27 h 310"/>
                  <a:gd name="T48" fmla="*/ 25 w 70"/>
                  <a:gd name="T49" fmla="*/ 35 h 310"/>
                  <a:gd name="T50" fmla="*/ 47 w 70"/>
                  <a:gd name="T51" fmla="*/ 39 h 310"/>
                  <a:gd name="T52" fmla="*/ 70 w 70"/>
                  <a:gd name="T53" fmla="*/ 37 h 310"/>
                  <a:gd name="T54" fmla="*/ 29 w 70"/>
                  <a:gd name="T55" fmla="*/ 308 h 310"/>
                  <a:gd name="T56" fmla="*/ 31 w 70"/>
                  <a:gd name="T57" fmla="*/ 285 h 310"/>
                  <a:gd name="T58" fmla="*/ 31 w 70"/>
                  <a:gd name="T59" fmla="*/ 240 h 310"/>
                  <a:gd name="T60" fmla="*/ 29 w 70"/>
                  <a:gd name="T61" fmla="*/ 207 h 310"/>
                  <a:gd name="T62" fmla="*/ 23 w 70"/>
                  <a:gd name="T63" fmla="*/ 97 h 310"/>
                  <a:gd name="T64" fmla="*/ 33 w 70"/>
                  <a:gd name="T65" fmla="*/ 86 h 310"/>
                  <a:gd name="T66" fmla="*/ 47 w 70"/>
                  <a:gd name="T67" fmla="*/ 74 h 310"/>
                  <a:gd name="T68" fmla="*/ 51 w 70"/>
                  <a:gd name="T69" fmla="*/ 113 h 310"/>
                  <a:gd name="T70" fmla="*/ 52 w 70"/>
                  <a:gd name="T71" fmla="*/ 236 h 310"/>
                  <a:gd name="T72" fmla="*/ 51 w 70"/>
                  <a:gd name="T73" fmla="*/ 273 h 310"/>
                  <a:gd name="T74" fmla="*/ 51 w 70"/>
                  <a:gd name="T75" fmla="*/ 283 h 310"/>
                  <a:gd name="T76" fmla="*/ 41 w 70"/>
                  <a:gd name="T77" fmla="*/ 300 h 310"/>
                  <a:gd name="T78" fmla="*/ 29 w 70"/>
                  <a:gd name="T79" fmla="*/ 30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0">
                    <a:moveTo>
                      <a:pt x="70" y="39"/>
                    </a:moveTo>
                    <a:lnTo>
                      <a:pt x="70" y="39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29" y="6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56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1" y="49"/>
                    </a:lnTo>
                    <a:lnTo>
                      <a:pt x="6" y="45"/>
                    </a:lnTo>
                    <a:lnTo>
                      <a:pt x="2" y="3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49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5"/>
                    </a:lnTo>
                    <a:lnTo>
                      <a:pt x="51" y="19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19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7" y="31"/>
                    </a:lnTo>
                    <a:lnTo>
                      <a:pt x="25" y="35"/>
                    </a:lnTo>
                    <a:lnTo>
                      <a:pt x="3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70" y="37"/>
                    </a:lnTo>
                    <a:lnTo>
                      <a:pt x="70" y="39"/>
                    </a:lnTo>
                    <a:close/>
                    <a:moveTo>
                      <a:pt x="29" y="308"/>
                    </a:moveTo>
                    <a:lnTo>
                      <a:pt x="29" y="308"/>
                    </a:lnTo>
                    <a:lnTo>
                      <a:pt x="31" y="285"/>
                    </a:lnTo>
                    <a:lnTo>
                      <a:pt x="31" y="263"/>
                    </a:lnTo>
                    <a:lnTo>
                      <a:pt x="31" y="240"/>
                    </a:lnTo>
                    <a:lnTo>
                      <a:pt x="31" y="240"/>
                    </a:lnTo>
                    <a:lnTo>
                      <a:pt x="29" y="207"/>
                    </a:lnTo>
                    <a:lnTo>
                      <a:pt x="27" y="168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33" y="86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7" y="74"/>
                    </a:lnTo>
                    <a:lnTo>
                      <a:pt x="51" y="113"/>
                    </a:lnTo>
                    <a:lnTo>
                      <a:pt x="52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1" y="273"/>
                    </a:lnTo>
                    <a:lnTo>
                      <a:pt x="51" y="273"/>
                    </a:lnTo>
                    <a:lnTo>
                      <a:pt x="51" y="283"/>
                    </a:lnTo>
                    <a:lnTo>
                      <a:pt x="47" y="291"/>
                    </a:lnTo>
                    <a:lnTo>
                      <a:pt x="41" y="300"/>
                    </a:lnTo>
                    <a:lnTo>
                      <a:pt x="31" y="310"/>
                    </a:lnTo>
                    <a:lnTo>
                      <a:pt x="29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504"/>
              <p:cNvSpPr>
                <a:spLocks/>
              </p:cNvSpPr>
              <p:nvPr/>
            </p:nvSpPr>
            <p:spPr bwMode="auto">
              <a:xfrm>
                <a:off x="4685" y="2728"/>
                <a:ext cx="203" cy="175"/>
              </a:xfrm>
              <a:custGeom>
                <a:avLst/>
                <a:gdLst>
                  <a:gd name="T0" fmla="*/ 158 w 203"/>
                  <a:gd name="T1" fmla="*/ 175 h 175"/>
                  <a:gd name="T2" fmla="*/ 140 w 203"/>
                  <a:gd name="T3" fmla="*/ 175 h 175"/>
                  <a:gd name="T4" fmla="*/ 101 w 203"/>
                  <a:gd name="T5" fmla="*/ 35 h 175"/>
                  <a:gd name="T6" fmla="*/ 62 w 203"/>
                  <a:gd name="T7" fmla="*/ 175 h 175"/>
                  <a:gd name="T8" fmla="*/ 45 w 203"/>
                  <a:gd name="T9" fmla="*/ 175 h 175"/>
                  <a:gd name="T10" fmla="*/ 0 w 203"/>
                  <a:gd name="T11" fmla="*/ 0 h 175"/>
                  <a:gd name="T12" fmla="*/ 19 w 203"/>
                  <a:gd name="T13" fmla="*/ 0 h 175"/>
                  <a:gd name="T14" fmla="*/ 55 w 203"/>
                  <a:gd name="T15" fmla="*/ 142 h 175"/>
                  <a:gd name="T16" fmla="*/ 94 w 203"/>
                  <a:gd name="T17" fmla="*/ 0 h 175"/>
                  <a:gd name="T18" fmla="*/ 109 w 203"/>
                  <a:gd name="T19" fmla="*/ 0 h 175"/>
                  <a:gd name="T20" fmla="*/ 148 w 203"/>
                  <a:gd name="T21" fmla="*/ 142 h 175"/>
                  <a:gd name="T22" fmla="*/ 183 w 203"/>
                  <a:gd name="T23" fmla="*/ 0 h 175"/>
                  <a:gd name="T24" fmla="*/ 203 w 203"/>
                  <a:gd name="T25" fmla="*/ 0 h 175"/>
                  <a:gd name="T26" fmla="*/ 158 w 203"/>
                  <a:gd name="T2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5">
                    <a:moveTo>
                      <a:pt x="158" y="175"/>
                    </a:moveTo>
                    <a:lnTo>
                      <a:pt x="140" y="175"/>
                    </a:lnTo>
                    <a:lnTo>
                      <a:pt x="101" y="35"/>
                    </a:lnTo>
                    <a:lnTo>
                      <a:pt x="62" y="175"/>
                    </a:lnTo>
                    <a:lnTo>
                      <a:pt x="45" y="17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5" y="142"/>
                    </a:lnTo>
                    <a:lnTo>
                      <a:pt x="94" y="0"/>
                    </a:lnTo>
                    <a:lnTo>
                      <a:pt x="109" y="0"/>
                    </a:lnTo>
                    <a:lnTo>
                      <a:pt x="148" y="142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158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505"/>
              <p:cNvSpPr>
                <a:spLocks noEditPoints="1"/>
              </p:cNvSpPr>
              <p:nvPr/>
            </p:nvSpPr>
            <p:spPr bwMode="auto">
              <a:xfrm>
                <a:off x="4913" y="2728"/>
                <a:ext cx="20" cy="175"/>
              </a:xfrm>
              <a:custGeom>
                <a:avLst/>
                <a:gdLst>
                  <a:gd name="T0" fmla="*/ 0 w 20"/>
                  <a:gd name="T1" fmla="*/ 19 h 175"/>
                  <a:gd name="T2" fmla="*/ 0 w 20"/>
                  <a:gd name="T3" fmla="*/ 0 h 175"/>
                  <a:gd name="T4" fmla="*/ 20 w 20"/>
                  <a:gd name="T5" fmla="*/ 0 h 175"/>
                  <a:gd name="T6" fmla="*/ 20 w 20"/>
                  <a:gd name="T7" fmla="*/ 19 h 175"/>
                  <a:gd name="T8" fmla="*/ 0 w 20"/>
                  <a:gd name="T9" fmla="*/ 19 h 175"/>
                  <a:gd name="T10" fmla="*/ 0 w 20"/>
                  <a:gd name="T11" fmla="*/ 175 h 175"/>
                  <a:gd name="T12" fmla="*/ 0 w 20"/>
                  <a:gd name="T13" fmla="*/ 54 h 175"/>
                  <a:gd name="T14" fmla="*/ 18 w 20"/>
                  <a:gd name="T15" fmla="*/ 54 h 175"/>
                  <a:gd name="T16" fmla="*/ 18 w 20"/>
                  <a:gd name="T17" fmla="*/ 175 h 175"/>
                  <a:gd name="T18" fmla="*/ 0 w 20"/>
                  <a:gd name="T1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5">
                    <a:moveTo>
                      <a:pt x="0" y="19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0" y="19"/>
                    </a:lnTo>
                    <a:close/>
                    <a:moveTo>
                      <a:pt x="0" y="175"/>
                    </a:moveTo>
                    <a:lnTo>
                      <a:pt x="0" y="54"/>
                    </a:lnTo>
                    <a:lnTo>
                      <a:pt x="18" y="54"/>
                    </a:lnTo>
                    <a:lnTo>
                      <a:pt x="18" y="175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506"/>
              <p:cNvSpPr>
                <a:spLocks/>
              </p:cNvSpPr>
              <p:nvPr/>
            </p:nvSpPr>
            <p:spPr bwMode="auto">
              <a:xfrm>
                <a:off x="4976" y="2728"/>
                <a:ext cx="43" cy="175"/>
              </a:xfrm>
              <a:custGeom>
                <a:avLst/>
                <a:gdLst>
                  <a:gd name="T0" fmla="*/ 31 w 43"/>
                  <a:gd name="T1" fmla="*/ 175 h 175"/>
                  <a:gd name="T2" fmla="*/ 31 w 43"/>
                  <a:gd name="T3" fmla="*/ 175 h 175"/>
                  <a:gd name="T4" fmla="*/ 23 w 43"/>
                  <a:gd name="T5" fmla="*/ 175 h 175"/>
                  <a:gd name="T6" fmla="*/ 17 w 43"/>
                  <a:gd name="T7" fmla="*/ 173 h 175"/>
                  <a:gd name="T8" fmla="*/ 11 w 43"/>
                  <a:gd name="T9" fmla="*/ 171 h 175"/>
                  <a:gd name="T10" fmla="*/ 7 w 43"/>
                  <a:gd name="T11" fmla="*/ 167 h 175"/>
                  <a:gd name="T12" fmla="*/ 7 w 43"/>
                  <a:gd name="T13" fmla="*/ 167 h 175"/>
                  <a:gd name="T14" fmla="*/ 4 w 43"/>
                  <a:gd name="T15" fmla="*/ 162 h 175"/>
                  <a:gd name="T16" fmla="*/ 2 w 43"/>
                  <a:gd name="T17" fmla="*/ 158 h 175"/>
                  <a:gd name="T18" fmla="*/ 0 w 43"/>
                  <a:gd name="T19" fmla="*/ 144 h 175"/>
                  <a:gd name="T20" fmla="*/ 0 w 43"/>
                  <a:gd name="T21" fmla="*/ 0 h 175"/>
                  <a:gd name="T22" fmla="*/ 17 w 43"/>
                  <a:gd name="T23" fmla="*/ 0 h 175"/>
                  <a:gd name="T24" fmla="*/ 17 w 43"/>
                  <a:gd name="T25" fmla="*/ 142 h 175"/>
                  <a:gd name="T26" fmla="*/ 17 w 43"/>
                  <a:gd name="T27" fmla="*/ 142 h 175"/>
                  <a:gd name="T28" fmla="*/ 19 w 43"/>
                  <a:gd name="T29" fmla="*/ 152 h 175"/>
                  <a:gd name="T30" fmla="*/ 21 w 43"/>
                  <a:gd name="T31" fmla="*/ 156 h 175"/>
                  <a:gd name="T32" fmla="*/ 21 w 43"/>
                  <a:gd name="T33" fmla="*/ 156 h 175"/>
                  <a:gd name="T34" fmla="*/ 27 w 43"/>
                  <a:gd name="T35" fmla="*/ 160 h 175"/>
                  <a:gd name="T36" fmla="*/ 33 w 43"/>
                  <a:gd name="T37" fmla="*/ 162 h 175"/>
                  <a:gd name="T38" fmla="*/ 43 w 43"/>
                  <a:gd name="T39" fmla="*/ 162 h 175"/>
                  <a:gd name="T40" fmla="*/ 43 w 43"/>
                  <a:gd name="T41" fmla="*/ 175 h 175"/>
                  <a:gd name="T42" fmla="*/ 31 w 43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5">
                    <a:moveTo>
                      <a:pt x="31" y="175"/>
                    </a:moveTo>
                    <a:lnTo>
                      <a:pt x="31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1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4" y="162"/>
                    </a:lnTo>
                    <a:lnTo>
                      <a:pt x="2" y="158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9" y="152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60"/>
                    </a:lnTo>
                    <a:lnTo>
                      <a:pt x="33" y="162"/>
                    </a:lnTo>
                    <a:lnTo>
                      <a:pt x="43" y="162"/>
                    </a:lnTo>
                    <a:lnTo>
                      <a:pt x="43" y="175"/>
                    </a:lnTo>
                    <a:lnTo>
                      <a:pt x="3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507"/>
              <p:cNvSpPr>
                <a:spLocks/>
              </p:cNvSpPr>
              <p:nvPr/>
            </p:nvSpPr>
            <p:spPr bwMode="auto">
              <a:xfrm>
                <a:off x="5050" y="2728"/>
                <a:ext cx="43" cy="175"/>
              </a:xfrm>
              <a:custGeom>
                <a:avLst/>
                <a:gdLst>
                  <a:gd name="T0" fmla="*/ 29 w 43"/>
                  <a:gd name="T1" fmla="*/ 175 h 175"/>
                  <a:gd name="T2" fmla="*/ 29 w 43"/>
                  <a:gd name="T3" fmla="*/ 175 h 175"/>
                  <a:gd name="T4" fmla="*/ 23 w 43"/>
                  <a:gd name="T5" fmla="*/ 175 h 175"/>
                  <a:gd name="T6" fmla="*/ 17 w 43"/>
                  <a:gd name="T7" fmla="*/ 173 h 175"/>
                  <a:gd name="T8" fmla="*/ 11 w 43"/>
                  <a:gd name="T9" fmla="*/ 171 h 175"/>
                  <a:gd name="T10" fmla="*/ 8 w 43"/>
                  <a:gd name="T11" fmla="*/ 167 h 175"/>
                  <a:gd name="T12" fmla="*/ 8 w 43"/>
                  <a:gd name="T13" fmla="*/ 167 h 175"/>
                  <a:gd name="T14" fmla="*/ 4 w 43"/>
                  <a:gd name="T15" fmla="*/ 162 h 175"/>
                  <a:gd name="T16" fmla="*/ 2 w 43"/>
                  <a:gd name="T17" fmla="*/ 158 h 175"/>
                  <a:gd name="T18" fmla="*/ 0 w 43"/>
                  <a:gd name="T19" fmla="*/ 144 h 175"/>
                  <a:gd name="T20" fmla="*/ 0 w 43"/>
                  <a:gd name="T21" fmla="*/ 0 h 175"/>
                  <a:gd name="T22" fmla="*/ 17 w 43"/>
                  <a:gd name="T23" fmla="*/ 0 h 175"/>
                  <a:gd name="T24" fmla="*/ 17 w 43"/>
                  <a:gd name="T25" fmla="*/ 142 h 175"/>
                  <a:gd name="T26" fmla="*/ 17 w 43"/>
                  <a:gd name="T27" fmla="*/ 142 h 175"/>
                  <a:gd name="T28" fmla="*/ 17 w 43"/>
                  <a:gd name="T29" fmla="*/ 152 h 175"/>
                  <a:gd name="T30" fmla="*/ 21 w 43"/>
                  <a:gd name="T31" fmla="*/ 156 h 175"/>
                  <a:gd name="T32" fmla="*/ 21 w 43"/>
                  <a:gd name="T33" fmla="*/ 156 h 175"/>
                  <a:gd name="T34" fmla="*/ 25 w 43"/>
                  <a:gd name="T35" fmla="*/ 160 h 175"/>
                  <a:gd name="T36" fmla="*/ 33 w 43"/>
                  <a:gd name="T37" fmla="*/ 162 h 175"/>
                  <a:gd name="T38" fmla="*/ 43 w 43"/>
                  <a:gd name="T39" fmla="*/ 162 h 175"/>
                  <a:gd name="T40" fmla="*/ 43 w 43"/>
                  <a:gd name="T41" fmla="*/ 175 h 175"/>
                  <a:gd name="T42" fmla="*/ 29 w 43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5">
                    <a:moveTo>
                      <a:pt x="29" y="175"/>
                    </a:moveTo>
                    <a:lnTo>
                      <a:pt x="29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1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4" y="162"/>
                    </a:lnTo>
                    <a:lnTo>
                      <a:pt x="2" y="158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52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60"/>
                    </a:lnTo>
                    <a:lnTo>
                      <a:pt x="33" y="162"/>
                    </a:lnTo>
                    <a:lnTo>
                      <a:pt x="43" y="162"/>
                    </a:lnTo>
                    <a:lnTo>
                      <a:pt x="43" y="175"/>
                    </a:lnTo>
                    <a:lnTo>
                      <a:pt x="2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508"/>
              <p:cNvSpPr>
                <a:spLocks/>
              </p:cNvSpPr>
              <p:nvPr/>
            </p:nvSpPr>
            <p:spPr bwMode="auto">
              <a:xfrm>
                <a:off x="5122" y="2728"/>
                <a:ext cx="103" cy="175"/>
              </a:xfrm>
              <a:custGeom>
                <a:avLst/>
                <a:gdLst>
                  <a:gd name="T0" fmla="*/ 80 w 103"/>
                  <a:gd name="T1" fmla="*/ 175 h 175"/>
                  <a:gd name="T2" fmla="*/ 43 w 103"/>
                  <a:gd name="T3" fmla="*/ 115 h 175"/>
                  <a:gd name="T4" fmla="*/ 18 w 103"/>
                  <a:gd name="T5" fmla="*/ 140 h 175"/>
                  <a:gd name="T6" fmla="*/ 18 w 103"/>
                  <a:gd name="T7" fmla="*/ 175 h 175"/>
                  <a:gd name="T8" fmla="*/ 0 w 103"/>
                  <a:gd name="T9" fmla="*/ 175 h 175"/>
                  <a:gd name="T10" fmla="*/ 0 w 103"/>
                  <a:gd name="T11" fmla="*/ 0 h 175"/>
                  <a:gd name="T12" fmla="*/ 18 w 103"/>
                  <a:gd name="T13" fmla="*/ 0 h 175"/>
                  <a:gd name="T14" fmla="*/ 18 w 103"/>
                  <a:gd name="T15" fmla="*/ 119 h 175"/>
                  <a:gd name="T16" fmla="*/ 74 w 103"/>
                  <a:gd name="T17" fmla="*/ 54 h 175"/>
                  <a:gd name="T18" fmla="*/ 96 w 103"/>
                  <a:gd name="T19" fmla="*/ 54 h 175"/>
                  <a:gd name="T20" fmla="*/ 55 w 103"/>
                  <a:gd name="T21" fmla="*/ 101 h 175"/>
                  <a:gd name="T22" fmla="*/ 103 w 103"/>
                  <a:gd name="T23" fmla="*/ 175 h 175"/>
                  <a:gd name="T24" fmla="*/ 80 w 103"/>
                  <a:gd name="T2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75">
                    <a:moveTo>
                      <a:pt x="80" y="175"/>
                    </a:moveTo>
                    <a:lnTo>
                      <a:pt x="43" y="115"/>
                    </a:lnTo>
                    <a:lnTo>
                      <a:pt x="18" y="140"/>
                    </a:lnTo>
                    <a:lnTo>
                      <a:pt x="18" y="17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19"/>
                    </a:lnTo>
                    <a:lnTo>
                      <a:pt x="74" y="54"/>
                    </a:lnTo>
                    <a:lnTo>
                      <a:pt x="96" y="54"/>
                    </a:lnTo>
                    <a:lnTo>
                      <a:pt x="55" y="101"/>
                    </a:lnTo>
                    <a:lnTo>
                      <a:pt x="103" y="175"/>
                    </a:lnTo>
                    <a:lnTo>
                      <a:pt x="8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509"/>
              <p:cNvSpPr>
                <a:spLocks noEditPoints="1"/>
              </p:cNvSpPr>
              <p:nvPr/>
            </p:nvSpPr>
            <p:spPr bwMode="auto">
              <a:xfrm>
                <a:off x="5243" y="2780"/>
                <a:ext cx="99" cy="125"/>
              </a:xfrm>
              <a:custGeom>
                <a:avLst/>
                <a:gdLst>
                  <a:gd name="T0" fmla="*/ 97 w 99"/>
                  <a:gd name="T1" fmla="*/ 92 h 125"/>
                  <a:gd name="T2" fmla="*/ 86 w 99"/>
                  <a:gd name="T3" fmla="*/ 112 h 125"/>
                  <a:gd name="T4" fmla="*/ 78 w 99"/>
                  <a:gd name="T5" fmla="*/ 117 h 125"/>
                  <a:gd name="T6" fmla="*/ 60 w 99"/>
                  <a:gd name="T7" fmla="*/ 125 h 125"/>
                  <a:gd name="T8" fmla="*/ 51 w 99"/>
                  <a:gd name="T9" fmla="*/ 125 h 125"/>
                  <a:gd name="T10" fmla="*/ 31 w 99"/>
                  <a:gd name="T11" fmla="*/ 121 h 125"/>
                  <a:gd name="T12" fmla="*/ 16 w 99"/>
                  <a:gd name="T13" fmla="*/ 112 h 125"/>
                  <a:gd name="T14" fmla="*/ 8 w 99"/>
                  <a:gd name="T15" fmla="*/ 102 h 125"/>
                  <a:gd name="T16" fmla="*/ 4 w 99"/>
                  <a:gd name="T17" fmla="*/ 92 h 125"/>
                  <a:gd name="T18" fmla="*/ 0 w 99"/>
                  <a:gd name="T19" fmla="*/ 63 h 125"/>
                  <a:gd name="T20" fmla="*/ 2 w 99"/>
                  <a:gd name="T21" fmla="*/ 49 h 125"/>
                  <a:gd name="T22" fmla="*/ 4 w 99"/>
                  <a:gd name="T23" fmla="*/ 35 h 125"/>
                  <a:gd name="T24" fmla="*/ 16 w 99"/>
                  <a:gd name="T25" fmla="*/ 14 h 125"/>
                  <a:gd name="T26" fmla="*/ 23 w 99"/>
                  <a:gd name="T27" fmla="*/ 8 h 125"/>
                  <a:gd name="T28" fmla="*/ 41 w 99"/>
                  <a:gd name="T29" fmla="*/ 2 h 125"/>
                  <a:gd name="T30" fmla="*/ 51 w 99"/>
                  <a:gd name="T31" fmla="*/ 0 h 125"/>
                  <a:gd name="T32" fmla="*/ 70 w 99"/>
                  <a:gd name="T33" fmla="*/ 4 h 125"/>
                  <a:gd name="T34" fmla="*/ 86 w 99"/>
                  <a:gd name="T35" fmla="*/ 14 h 125"/>
                  <a:gd name="T36" fmla="*/ 92 w 99"/>
                  <a:gd name="T37" fmla="*/ 24 h 125"/>
                  <a:gd name="T38" fmla="*/ 97 w 99"/>
                  <a:gd name="T39" fmla="*/ 35 h 125"/>
                  <a:gd name="T40" fmla="*/ 99 w 99"/>
                  <a:gd name="T41" fmla="*/ 63 h 125"/>
                  <a:gd name="T42" fmla="*/ 99 w 99"/>
                  <a:gd name="T43" fmla="*/ 78 h 125"/>
                  <a:gd name="T44" fmla="*/ 97 w 99"/>
                  <a:gd name="T45" fmla="*/ 92 h 125"/>
                  <a:gd name="T46" fmla="*/ 80 w 99"/>
                  <a:gd name="T47" fmla="*/ 41 h 125"/>
                  <a:gd name="T48" fmla="*/ 72 w 99"/>
                  <a:gd name="T49" fmla="*/ 26 h 125"/>
                  <a:gd name="T50" fmla="*/ 68 w 99"/>
                  <a:gd name="T51" fmla="*/ 22 h 125"/>
                  <a:gd name="T52" fmla="*/ 57 w 99"/>
                  <a:gd name="T53" fmla="*/ 18 h 125"/>
                  <a:gd name="T54" fmla="*/ 51 w 99"/>
                  <a:gd name="T55" fmla="*/ 16 h 125"/>
                  <a:gd name="T56" fmla="*/ 39 w 99"/>
                  <a:gd name="T57" fmla="*/ 20 h 125"/>
                  <a:gd name="T58" fmla="*/ 29 w 99"/>
                  <a:gd name="T59" fmla="*/ 26 h 125"/>
                  <a:gd name="T60" fmla="*/ 23 w 99"/>
                  <a:gd name="T61" fmla="*/ 34 h 125"/>
                  <a:gd name="T62" fmla="*/ 19 w 99"/>
                  <a:gd name="T63" fmla="*/ 41 h 125"/>
                  <a:gd name="T64" fmla="*/ 17 w 99"/>
                  <a:gd name="T65" fmla="*/ 63 h 125"/>
                  <a:gd name="T66" fmla="*/ 19 w 99"/>
                  <a:gd name="T67" fmla="*/ 86 h 125"/>
                  <a:gd name="T68" fmla="*/ 29 w 99"/>
                  <a:gd name="T69" fmla="*/ 100 h 125"/>
                  <a:gd name="T70" fmla="*/ 33 w 99"/>
                  <a:gd name="T71" fmla="*/ 104 h 125"/>
                  <a:gd name="T72" fmla="*/ 45 w 99"/>
                  <a:gd name="T73" fmla="*/ 110 h 125"/>
                  <a:gd name="T74" fmla="*/ 51 w 99"/>
                  <a:gd name="T75" fmla="*/ 110 h 125"/>
                  <a:gd name="T76" fmla="*/ 62 w 99"/>
                  <a:gd name="T77" fmla="*/ 108 h 125"/>
                  <a:gd name="T78" fmla="*/ 72 w 99"/>
                  <a:gd name="T79" fmla="*/ 100 h 125"/>
                  <a:gd name="T80" fmla="*/ 78 w 99"/>
                  <a:gd name="T81" fmla="*/ 94 h 125"/>
                  <a:gd name="T82" fmla="*/ 80 w 99"/>
                  <a:gd name="T83" fmla="*/ 86 h 125"/>
                  <a:gd name="T84" fmla="*/ 82 w 99"/>
                  <a:gd name="T85" fmla="*/ 63 h 125"/>
                  <a:gd name="T86" fmla="*/ 80 w 99"/>
                  <a:gd name="T87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7" y="92"/>
                    </a:moveTo>
                    <a:lnTo>
                      <a:pt x="97" y="92"/>
                    </a:lnTo>
                    <a:lnTo>
                      <a:pt x="92" y="102"/>
                    </a:lnTo>
                    <a:lnTo>
                      <a:pt x="86" y="112"/>
                    </a:lnTo>
                    <a:lnTo>
                      <a:pt x="86" y="112"/>
                    </a:lnTo>
                    <a:lnTo>
                      <a:pt x="78" y="117"/>
                    </a:lnTo>
                    <a:lnTo>
                      <a:pt x="70" y="121"/>
                    </a:lnTo>
                    <a:lnTo>
                      <a:pt x="60" y="125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41" y="125"/>
                    </a:lnTo>
                    <a:lnTo>
                      <a:pt x="31" y="121"/>
                    </a:lnTo>
                    <a:lnTo>
                      <a:pt x="23" y="117"/>
                    </a:lnTo>
                    <a:lnTo>
                      <a:pt x="16" y="112"/>
                    </a:lnTo>
                    <a:lnTo>
                      <a:pt x="16" y="112"/>
                    </a:lnTo>
                    <a:lnTo>
                      <a:pt x="8" y="102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2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2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0" y="2"/>
                    </a:lnTo>
                    <a:lnTo>
                      <a:pt x="70" y="4"/>
                    </a:lnTo>
                    <a:lnTo>
                      <a:pt x="78" y="8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92" y="24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9" y="49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9" y="78"/>
                    </a:lnTo>
                    <a:lnTo>
                      <a:pt x="97" y="92"/>
                    </a:lnTo>
                    <a:lnTo>
                      <a:pt x="97" y="92"/>
                    </a:lnTo>
                    <a:close/>
                    <a:moveTo>
                      <a:pt x="80" y="41"/>
                    </a:moveTo>
                    <a:lnTo>
                      <a:pt x="80" y="41"/>
                    </a:lnTo>
                    <a:lnTo>
                      <a:pt x="78" y="34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68" y="22"/>
                    </a:lnTo>
                    <a:lnTo>
                      <a:pt x="62" y="20"/>
                    </a:lnTo>
                    <a:lnTo>
                      <a:pt x="57" y="18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45" y="18"/>
                    </a:lnTo>
                    <a:lnTo>
                      <a:pt x="39" y="20"/>
                    </a:lnTo>
                    <a:lnTo>
                      <a:pt x="33" y="22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3" y="34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23" y="9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3" y="104"/>
                    </a:lnTo>
                    <a:lnTo>
                      <a:pt x="39" y="108"/>
                    </a:lnTo>
                    <a:lnTo>
                      <a:pt x="45" y="110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7" y="110"/>
                    </a:lnTo>
                    <a:lnTo>
                      <a:pt x="62" y="108"/>
                    </a:lnTo>
                    <a:lnTo>
                      <a:pt x="68" y="104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8" y="94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80" y="41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510"/>
              <p:cNvSpPr>
                <a:spLocks/>
              </p:cNvSpPr>
              <p:nvPr/>
            </p:nvSpPr>
            <p:spPr bwMode="auto">
              <a:xfrm>
                <a:off x="5381" y="2780"/>
                <a:ext cx="174" cy="123"/>
              </a:xfrm>
              <a:custGeom>
                <a:avLst/>
                <a:gdLst>
                  <a:gd name="T0" fmla="*/ 157 w 174"/>
                  <a:gd name="T1" fmla="*/ 49 h 123"/>
                  <a:gd name="T2" fmla="*/ 155 w 174"/>
                  <a:gd name="T3" fmla="*/ 35 h 123"/>
                  <a:gd name="T4" fmla="*/ 149 w 174"/>
                  <a:gd name="T5" fmla="*/ 26 h 123"/>
                  <a:gd name="T6" fmla="*/ 143 w 174"/>
                  <a:gd name="T7" fmla="*/ 22 h 123"/>
                  <a:gd name="T8" fmla="*/ 125 w 174"/>
                  <a:gd name="T9" fmla="*/ 16 h 123"/>
                  <a:gd name="T10" fmla="*/ 114 w 174"/>
                  <a:gd name="T11" fmla="*/ 20 h 123"/>
                  <a:gd name="T12" fmla="*/ 104 w 174"/>
                  <a:gd name="T13" fmla="*/ 26 h 123"/>
                  <a:gd name="T14" fmla="*/ 100 w 174"/>
                  <a:gd name="T15" fmla="*/ 30 h 123"/>
                  <a:gd name="T16" fmla="*/ 96 w 174"/>
                  <a:gd name="T17" fmla="*/ 47 h 123"/>
                  <a:gd name="T18" fmla="*/ 79 w 174"/>
                  <a:gd name="T19" fmla="*/ 123 h 123"/>
                  <a:gd name="T20" fmla="*/ 79 w 174"/>
                  <a:gd name="T21" fmla="*/ 49 h 123"/>
                  <a:gd name="T22" fmla="*/ 73 w 174"/>
                  <a:gd name="T23" fmla="*/ 30 h 123"/>
                  <a:gd name="T24" fmla="*/ 71 w 174"/>
                  <a:gd name="T25" fmla="*/ 26 h 123"/>
                  <a:gd name="T26" fmla="*/ 61 w 174"/>
                  <a:gd name="T27" fmla="*/ 20 h 123"/>
                  <a:gd name="T28" fmla="*/ 47 w 174"/>
                  <a:gd name="T29" fmla="*/ 16 h 123"/>
                  <a:gd name="T30" fmla="*/ 30 w 174"/>
                  <a:gd name="T31" fmla="*/ 22 h 123"/>
                  <a:gd name="T32" fmla="*/ 26 w 174"/>
                  <a:gd name="T33" fmla="*/ 26 h 123"/>
                  <a:gd name="T34" fmla="*/ 20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4 w 174"/>
                  <a:gd name="T43" fmla="*/ 10 h 123"/>
                  <a:gd name="T44" fmla="*/ 41 w 174"/>
                  <a:gd name="T45" fmla="*/ 2 h 123"/>
                  <a:gd name="T46" fmla="*/ 51 w 174"/>
                  <a:gd name="T47" fmla="*/ 0 h 123"/>
                  <a:gd name="T48" fmla="*/ 75 w 174"/>
                  <a:gd name="T49" fmla="*/ 6 h 123"/>
                  <a:gd name="T50" fmla="*/ 88 w 174"/>
                  <a:gd name="T51" fmla="*/ 22 h 123"/>
                  <a:gd name="T52" fmla="*/ 98 w 174"/>
                  <a:gd name="T53" fmla="*/ 12 h 123"/>
                  <a:gd name="T54" fmla="*/ 118 w 174"/>
                  <a:gd name="T55" fmla="*/ 2 h 123"/>
                  <a:gd name="T56" fmla="*/ 129 w 174"/>
                  <a:gd name="T57" fmla="*/ 0 h 123"/>
                  <a:gd name="T58" fmla="*/ 147 w 174"/>
                  <a:gd name="T59" fmla="*/ 4 h 123"/>
                  <a:gd name="T60" fmla="*/ 160 w 174"/>
                  <a:gd name="T61" fmla="*/ 12 h 123"/>
                  <a:gd name="T62" fmla="*/ 166 w 174"/>
                  <a:gd name="T63" fmla="*/ 20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7" y="123"/>
                    </a:moveTo>
                    <a:lnTo>
                      <a:pt x="157" y="49"/>
                    </a:lnTo>
                    <a:lnTo>
                      <a:pt x="157" y="49"/>
                    </a:lnTo>
                    <a:lnTo>
                      <a:pt x="155" y="35"/>
                    </a:lnTo>
                    <a:lnTo>
                      <a:pt x="151" y="3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3" y="22"/>
                    </a:lnTo>
                    <a:lnTo>
                      <a:pt x="139" y="20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4" y="20"/>
                    </a:lnTo>
                    <a:lnTo>
                      <a:pt x="108" y="22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0" y="30"/>
                    </a:lnTo>
                    <a:lnTo>
                      <a:pt x="98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9" y="123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7" y="35"/>
                    </a:lnTo>
                    <a:lnTo>
                      <a:pt x="73" y="30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6" y="20"/>
                    </a:lnTo>
                    <a:lnTo>
                      <a:pt x="30" y="22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30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5" y="2"/>
                    </a:lnTo>
                    <a:lnTo>
                      <a:pt x="75" y="6"/>
                    </a:lnTo>
                    <a:lnTo>
                      <a:pt x="82" y="12"/>
                    </a:lnTo>
                    <a:lnTo>
                      <a:pt x="88" y="22"/>
                    </a:lnTo>
                    <a:lnTo>
                      <a:pt x="88" y="22"/>
                    </a:lnTo>
                    <a:lnTo>
                      <a:pt x="98" y="12"/>
                    </a:lnTo>
                    <a:lnTo>
                      <a:pt x="106" y="6"/>
                    </a:lnTo>
                    <a:lnTo>
                      <a:pt x="118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2"/>
                    </a:lnTo>
                    <a:lnTo>
                      <a:pt x="147" y="4"/>
                    </a:lnTo>
                    <a:lnTo>
                      <a:pt x="155" y="8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20"/>
                    </a:lnTo>
                    <a:lnTo>
                      <a:pt x="170" y="28"/>
                    </a:lnTo>
                    <a:lnTo>
                      <a:pt x="172" y="35"/>
                    </a:lnTo>
                    <a:lnTo>
                      <a:pt x="174" y="47"/>
                    </a:lnTo>
                    <a:lnTo>
                      <a:pt x="174" y="123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511"/>
              <p:cNvSpPr>
                <a:spLocks/>
              </p:cNvSpPr>
              <p:nvPr/>
            </p:nvSpPr>
            <p:spPr bwMode="auto">
              <a:xfrm>
                <a:off x="5598" y="2780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8 w 174"/>
                  <a:gd name="T5" fmla="*/ 26 h 123"/>
                  <a:gd name="T6" fmla="*/ 144 w 174"/>
                  <a:gd name="T7" fmla="*/ 22 h 123"/>
                  <a:gd name="T8" fmla="*/ 125 w 174"/>
                  <a:gd name="T9" fmla="*/ 16 h 123"/>
                  <a:gd name="T10" fmla="*/ 113 w 174"/>
                  <a:gd name="T11" fmla="*/ 20 h 123"/>
                  <a:gd name="T12" fmla="*/ 103 w 174"/>
                  <a:gd name="T13" fmla="*/ 26 h 123"/>
                  <a:gd name="T14" fmla="*/ 100 w 174"/>
                  <a:gd name="T15" fmla="*/ 30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30 h 123"/>
                  <a:gd name="T24" fmla="*/ 70 w 174"/>
                  <a:gd name="T25" fmla="*/ 26 h 123"/>
                  <a:gd name="T26" fmla="*/ 61 w 174"/>
                  <a:gd name="T27" fmla="*/ 20 h 123"/>
                  <a:gd name="T28" fmla="*/ 49 w 174"/>
                  <a:gd name="T29" fmla="*/ 16 h 123"/>
                  <a:gd name="T30" fmla="*/ 29 w 174"/>
                  <a:gd name="T31" fmla="*/ 22 h 123"/>
                  <a:gd name="T32" fmla="*/ 25 w 174"/>
                  <a:gd name="T33" fmla="*/ 26 h 123"/>
                  <a:gd name="T34" fmla="*/ 20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5 w 174"/>
                  <a:gd name="T43" fmla="*/ 10 h 123"/>
                  <a:gd name="T44" fmla="*/ 41 w 174"/>
                  <a:gd name="T45" fmla="*/ 2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22 h 123"/>
                  <a:gd name="T52" fmla="*/ 98 w 174"/>
                  <a:gd name="T53" fmla="*/ 12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4 h 123"/>
                  <a:gd name="T60" fmla="*/ 160 w 174"/>
                  <a:gd name="T61" fmla="*/ 12 h 123"/>
                  <a:gd name="T62" fmla="*/ 166 w 174"/>
                  <a:gd name="T63" fmla="*/ 20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2" y="30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2"/>
                    </a:lnTo>
                    <a:lnTo>
                      <a:pt x="139" y="20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3" y="20"/>
                    </a:lnTo>
                    <a:lnTo>
                      <a:pt x="109" y="22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100" y="30"/>
                    </a:lnTo>
                    <a:lnTo>
                      <a:pt x="98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30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66" y="22"/>
                    </a:lnTo>
                    <a:lnTo>
                      <a:pt x="61" y="20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20"/>
                    </a:lnTo>
                    <a:lnTo>
                      <a:pt x="29" y="22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2" y="30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5" y="10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8" y="12"/>
                    </a:lnTo>
                    <a:lnTo>
                      <a:pt x="105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2"/>
                    </a:lnTo>
                    <a:lnTo>
                      <a:pt x="146" y="4"/>
                    </a:lnTo>
                    <a:lnTo>
                      <a:pt x="154" y="8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20"/>
                    </a:lnTo>
                    <a:lnTo>
                      <a:pt x="170" y="28"/>
                    </a:lnTo>
                    <a:lnTo>
                      <a:pt x="172" y="35"/>
                    </a:lnTo>
                    <a:lnTo>
                      <a:pt x="174" y="47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512"/>
              <p:cNvSpPr>
                <a:spLocks noEditPoints="1"/>
              </p:cNvSpPr>
              <p:nvPr/>
            </p:nvSpPr>
            <p:spPr bwMode="auto">
              <a:xfrm>
                <a:off x="5809" y="2780"/>
                <a:ext cx="99" cy="125"/>
              </a:xfrm>
              <a:custGeom>
                <a:avLst/>
                <a:gdLst>
                  <a:gd name="T0" fmla="*/ 17 w 99"/>
                  <a:gd name="T1" fmla="*/ 69 h 125"/>
                  <a:gd name="T2" fmla="*/ 19 w 99"/>
                  <a:gd name="T3" fmla="*/ 86 h 125"/>
                  <a:gd name="T4" fmla="*/ 25 w 99"/>
                  <a:gd name="T5" fmla="*/ 100 h 125"/>
                  <a:gd name="T6" fmla="*/ 31 w 99"/>
                  <a:gd name="T7" fmla="*/ 104 h 125"/>
                  <a:gd name="T8" fmla="*/ 45 w 99"/>
                  <a:gd name="T9" fmla="*/ 110 h 125"/>
                  <a:gd name="T10" fmla="*/ 52 w 99"/>
                  <a:gd name="T11" fmla="*/ 110 h 125"/>
                  <a:gd name="T12" fmla="*/ 70 w 99"/>
                  <a:gd name="T13" fmla="*/ 108 h 125"/>
                  <a:gd name="T14" fmla="*/ 78 w 99"/>
                  <a:gd name="T15" fmla="*/ 102 h 125"/>
                  <a:gd name="T16" fmla="*/ 97 w 99"/>
                  <a:gd name="T17" fmla="*/ 108 h 125"/>
                  <a:gd name="T18" fmla="*/ 88 w 99"/>
                  <a:gd name="T19" fmla="*/ 115 h 125"/>
                  <a:gd name="T20" fmla="*/ 78 w 99"/>
                  <a:gd name="T21" fmla="*/ 121 h 125"/>
                  <a:gd name="T22" fmla="*/ 52 w 99"/>
                  <a:gd name="T23" fmla="*/ 125 h 125"/>
                  <a:gd name="T24" fmla="*/ 41 w 99"/>
                  <a:gd name="T25" fmla="*/ 125 h 125"/>
                  <a:gd name="T26" fmla="*/ 21 w 99"/>
                  <a:gd name="T27" fmla="*/ 117 h 125"/>
                  <a:gd name="T28" fmla="*/ 13 w 99"/>
                  <a:gd name="T29" fmla="*/ 110 h 125"/>
                  <a:gd name="T30" fmla="*/ 2 w 99"/>
                  <a:gd name="T31" fmla="*/ 90 h 125"/>
                  <a:gd name="T32" fmla="*/ 0 w 99"/>
                  <a:gd name="T33" fmla="*/ 63 h 125"/>
                  <a:gd name="T34" fmla="*/ 0 w 99"/>
                  <a:gd name="T35" fmla="*/ 49 h 125"/>
                  <a:gd name="T36" fmla="*/ 6 w 99"/>
                  <a:gd name="T37" fmla="*/ 26 h 125"/>
                  <a:gd name="T38" fmla="*/ 11 w 99"/>
                  <a:gd name="T39" fmla="*/ 18 h 125"/>
                  <a:gd name="T40" fmla="*/ 29 w 99"/>
                  <a:gd name="T41" fmla="*/ 6 h 125"/>
                  <a:gd name="T42" fmla="*/ 49 w 99"/>
                  <a:gd name="T43" fmla="*/ 0 h 125"/>
                  <a:gd name="T44" fmla="*/ 60 w 99"/>
                  <a:gd name="T45" fmla="*/ 2 h 125"/>
                  <a:gd name="T46" fmla="*/ 78 w 99"/>
                  <a:gd name="T47" fmla="*/ 10 h 125"/>
                  <a:gd name="T48" fmla="*/ 86 w 99"/>
                  <a:gd name="T49" fmla="*/ 16 h 125"/>
                  <a:gd name="T50" fmla="*/ 95 w 99"/>
                  <a:gd name="T51" fmla="*/ 35 h 125"/>
                  <a:gd name="T52" fmla="*/ 99 w 99"/>
                  <a:gd name="T53" fmla="*/ 61 h 125"/>
                  <a:gd name="T54" fmla="*/ 17 w 99"/>
                  <a:gd name="T55" fmla="*/ 69 h 125"/>
                  <a:gd name="T56" fmla="*/ 80 w 99"/>
                  <a:gd name="T57" fmla="*/ 43 h 125"/>
                  <a:gd name="T58" fmla="*/ 78 w 99"/>
                  <a:gd name="T59" fmla="*/ 34 h 125"/>
                  <a:gd name="T60" fmla="*/ 66 w 99"/>
                  <a:gd name="T61" fmla="*/ 22 h 125"/>
                  <a:gd name="T62" fmla="*/ 58 w 99"/>
                  <a:gd name="T63" fmla="*/ 18 h 125"/>
                  <a:gd name="T64" fmla="*/ 49 w 99"/>
                  <a:gd name="T65" fmla="*/ 16 h 125"/>
                  <a:gd name="T66" fmla="*/ 31 w 99"/>
                  <a:gd name="T67" fmla="*/ 22 h 125"/>
                  <a:gd name="T68" fmla="*/ 25 w 99"/>
                  <a:gd name="T69" fmla="*/ 28 h 125"/>
                  <a:gd name="T70" fmla="*/ 21 w 99"/>
                  <a:gd name="T71" fmla="*/ 34 h 125"/>
                  <a:gd name="T72" fmla="*/ 17 w 99"/>
                  <a:gd name="T73" fmla="*/ 43 h 125"/>
                  <a:gd name="T74" fmla="*/ 82 w 99"/>
                  <a:gd name="T75" fmla="*/ 55 h 125"/>
                  <a:gd name="T76" fmla="*/ 80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9"/>
                    </a:moveTo>
                    <a:lnTo>
                      <a:pt x="17" y="69"/>
                    </a:lnTo>
                    <a:lnTo>
                      <a:pt x="17" y="78"/>
                    </a:lnTo>
                    <a:lnTo>
                      <a:pt x="19" y="86"/>
                    </a:lnTo>
                    <a:lnTo>
                      <a:pt x="21" y="92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31" y="104"/>
                    </a:lnTo>
                    <a:lnTo>
                      <a:pt x="37" y="108"/>
                    </a:lnTo>
                    <a:lnTo>
                      <a:pt x="45" y="110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62" y="110"/>
                    </a:lnTo>
                    <a:lnTo>
                      <a:pt x="70" y="108"/>
                    </a:lnTo>
                    <a:lnTo>
                      <a:pt x="70" y="108"/>
                    </a:lnTo>
                    <a:lnTo>
                      <a:pt x="78" y="102"/>
                    </a:lnTo>
                    <a:lnTo>
                      <a:pt x="84" y="96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88" y="115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66" y="125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5"/>
                    </a:lnTo>
                    <a:lnTo>
                      <a:pt x="29" y="121"/>
                    </a:lnTo>
                    <a:lnTo>
                      <a:pt x="21" y="117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8" y="102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2" y="37"/>
                    </a:lnTo>
                    <a:lnTo>
                      <a:pt x="6" y="2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9" y="10"/>
                    </a:lnTo>
                    <a:lnTo>
                      <a:pt x="29" y="6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2"/>
                    </a:lnTo>
                    <a:lnTo>
                      <a:pt x="70" y="4"/>
                    </a:lnTo>
                    <a:lnTo>
                      <a:pt x="78" y="10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91" y="26"/>
                    </a:lnTo>
                    <a:lnTo>
                      <a:pt x="95" y="35"/>
                    </a:lnTo>
                    <a:lnTo>
                      <a:pt x="97" y="47"/>
                    </a:lnTo>
                    <a:lnTo>
                      <a:pt x="99" y="61"/>
                    </a:lnTo>
                    <a:lnTo>
                      <a:pt x="99" y="69"/>
                    </a:lnTo>
                    <a:lnTo>
                      <a:pt x="17" y="69"/>
                    </a:lnTo>
                    <a:close/>
                    <a:moveTo>
                      <a:pt x="80" y="43"/>
                    </a:moveTo>
                    <a:lnTo>
                      <a:pt x="80" y="4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2" y="28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58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9" y="18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5" y="28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55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0" y="43"/>
                    </a:lnTo>
                    <a:lnTo>
                      <a:pt x="8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513"/>
              <p:cNvSpPr>
                <a:spLocks/>
              </p:cNvSpPr>
              <p:nvPr/>
            </p:nvSpPr>
            <p:spPr bwMode="auto">
              <a:xfrm>
                <a:off x="5945" y="2780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5 h 123"/>
                  <a:gd name="T8" fmla="*/ 75 w 96"/>
                  <a:gd name="T9" fmla="*/ 30 h 123"/>
                  <a:gd name="T10" fmla="*/ 71 w 96"/>
                  <a:gd name="T11" fmla="*/ 26 h 123"/>
                  <a:gd name="T12" fmla="*/ 71 w 96"/>
                  <a:gd name="T13" fmla="*/ 26 h 123"/>
                  <a:gd name="T14" fmla="*/ 67 w 96"/>
                  <a:gd name="T15" fmla="*/ 22 h 123"/>
                  <a:gd name="T16" fmla="*/ 61 w 96"/>
                  <a:gd name="T17" fmla="*/ 20 h 123"/>
                  <a:gd name="T18" fmla="*/ 49 w 96"/>
                  <a:gd name="T19" fmla="*/ 16 h 123"/>
                  <a:gd name="T20" fmla="*/ 49 w 96"/>
                  <a:gd name="T21" fmla="*/ 16 h 123"/>
                  <a:gd name="T22" fmla="*/ 35 w 96"/>
                  <a:gd name="T23" fmla="*/ 20 h 123"/>
                  <a:gd name="T24" fmla="*/ 32 w 96"/>
                  <a:gd name="T25" fmla="*/ 22 h 123"/>
                  <a:gd name="T26" fmla="*/ 26 w 96"/>
                  <a:gd name="T27" fmla="*/ 26 h 123"/>
                  <a:gd name="T28" fmla="*/ 26 w 96"/>
                  <a:gd name="T29" fmla="*/ 26 h 123"/>
                  <a:gd name="T30" fmla="*/ 22 w 96"/>
                  <a:gd name="T31" fmla="*/ 30 h 123"/>
                  <a:gd name="T32" fmla="*/ 20 w 96"/>
                  <a:gd name="T33" fmla="*/ 35 h 123"/>
                  <a:gd name="T34" fmla="*/ 18 w 96"/>
                  <a:gd name="T35" fmla="*/ 49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18 w 96"/>
                  <a:gd name="T43" fmla="*/ 2 h 123"/>
                  <a:gd name="T44" fmla="*/ 18 w 96"/>
                  <a:gd name="T45" fmla="*/ 16 h 123"/>
                  <a:gd name="T46" fmla="*/ 18 w 96"/>
                  <a:gd name="T47" fmla="*/ 16 h 123"/>
                  <a:gd name="T48" fmla="*/ 26 w 96"/>
                  <a:gd name="T49" fmla="*/ 10 h 123"/>
                  <a:gd name="T50" fmla="*/ 34 w 96"/>
                  <a:gd name="T51" fmla="*/ 4 h 123"/>
                  <a:gd name="T52" fmla="*/ 43 w 96"/>
                  <a:gd name="T53" fmla="*/ 2 h 123"/>
                  <a:gd name="T54" fmla="*/ 53 w 96"/>
                  <a:gd name="T55" fmla="*/ 0 h 123"/>
                  <a:gd name="T56" fmla="*/ 53 w 96"/>
                  <a:gd name="T57" fmla="*/ 0 h 123"/>
                  <a:gd name="T58" fmla="*/ 61 w 96"/>
                  <a:gd name="T59" fmla="*/ 2 h 123"/>
                  <a:gd name="T60" fmla="*/ 71 w 96"/>
                  <a:gd name="T61" fmla="*/ 4 h 123"/>
                  <a:gd name="T62" fmla="*/ 76 w 96"/>
                  <a:gd name="T63" fmla="*/ 8 h 123"/>
                  <a:gd name="T64" fmla="*/ 84 w 96"/>
                  <a:gd name="T65" fmla="*/ 12 h 123"/>
                  <a:gd name="T66" fmla="*/ 84 w 96"/>
                  <a:gd name="T67" fmla="*/ 12 h 123"/>
                  <a:gd name="T68" fmla="*/ 88 w 96"/>
                  <a:gd name="T69" fmla="*/ 20 h 123"/>
                  <a:gd name="T70" fmla="*/ 92 w 96"/>
                  <a:gd name="T71" fmla="*/ 28 h 123"/>
                  <a:gd name="T72" fmla="*/ 96 w 96"/>
                  <a:gd name="T73" fmla="*/ 35 h 123"/>
                  <a:gd name="T74" fmla="*/ 96 w 96"/>
                  <a:gd name="T75" fmla="*/ 47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5" y="30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67" y="22"/>
                    </a:lnTo>
                    <a:lnTo>
                      <a:pt x="61" y="20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20"/>
                    </a:lnTo>
                    <a:lnTo>
                      <a:pt x="32" y="22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30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4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71" y="4"/>
                    </a:lnTo>
                    <a:lnTo>
                      <a:pt x="76" y="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8" y="20"/>
                    </a:lnTo>
                    <a:lnTo>
                      <a:pt x="92" y="28"/>
                    </a:lnTo>
                    <a:lnTo>
                      <a:pt x="96" y="35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514"/>
              <p:cNvSpPr>
                <a:spLocks noEditPoints="1"/>
              </p:cNvSpPr>
              <p:nvPr/>
            </p:nvSpPr>
            <p:spPr bwMode="auto">
              <a:xfrm>
                <a:off x="5294" y="2958"/>
                <a:ext cx="78" cy="115"/>
              </a:xfrm>
              <a:custGeom>
                <a:avLst/>
                <a:gdLst>
                  <a:gd name="T0" fmla="*/ 68 w 78"/>
                  <a:gd name="T1" fmla="*/ 105 h 115"/>
                  <a:gd name="T2" fmla="*/ 58 w 78"/>
                  <a:gd name="T3" fmla="*/ 113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6 w 78"/>
                  <a:gd name="T11" fmla="*/ 8 h 115"/>
                  <a:gd name="T12" fmla="*/ 70 w 78"/>
                  <a:gd name="T13" fmla="*/ 12 h 115"/>
                  <a:gd name="T14" fmla="*/ 76 w 78"/>
                  <a:gd name="T15" fmla="*/ 23 h 115"/>
                  <a:gd name="T16" fmla="*/ 76 w 78"/>
                  <a:gd name="T17" fmla="*/ 29 h 115"/>
                  <a:gd name="T18" fmla="*/ 72 w 78"/>
                  <a:gd name="T19" fmla="*/ 45 h 115"/>
                  <a:gd name="T20" fmla="*/ 66 w 78"/>
                  <a:gd name="T21" fmla="*/ 51 h 115"/>
                  <a:gd name="T22" fmla="*/ 58 w 78"/>
                  <a:gd name="T23" fmla="*/ 55 h 115"/>
                  <a:gd name="T24" fmla="*/ 72 w 78"/>
                  <a:gd name="T25" fmla="*/ 64 h 115"/>
                  <a:gd name="T26" fmla="*/ 76 w 78"/>
                  <a:gd name="T27" fmla="*/ 72 h 115"/>
                  <a:gd name="T28" fmla="*/ 78 w 78"/>
                  <a:gd name="T29" fmla="*/ 82 h 115"/>
                  <a:gd name="T30" fmla="*/ 76 w 78"/>
                  <a:gd name="T31" fmla="*/ 96 h 115"/>
                  <a:gd name="T32" fmla="*/ 68 w 78"/>
                  <a:gd name="T33" fmla="*/ 105 h 115"/>
                  <a:gd name="T34" fmla="*/ 58 w 78"/>
                  <a:gd name="T35" fmla="*/ 16 h 115"/>
                  <a:gd name="T36" fmla="*/ 50 w 78"/>
                  <a:gd name="T37" fmla="*/ 12 h 115"/>
                  <a:gd name="T38" fmla="*/ 11 w 78"/>
                  <a:gd name="T39" fmla="*/ 10 h 115"/>
                  <a:gd name="T40" fmla="*/ 41 w 78"/>
                  <a:gd name="T41" fmla="*/ 51 h 115"/>
                  <a:gd name="T42" fmla="*/ 50 w 78"/>
                  <a:gd name="T43" fmla="*/ 49 h 115"/>
                  <a:gd name="T44" fmla="*/ 58 w 78"/>
                  <a:gd name="T45" fmla="*/ 45 h 115"/>
                  <a:gd name="T46" fmla="*/ 64 w 78"/>
                  <a:gd name="T47" fmla="*/ 29 h 115"/>
                  <a:gd name="T48" fmla="*/ 62 w 78"/>
                  <a:gd name="T49" fmla="*/ 21 h 115"/>
                  <a:gd name="T50" fmla="*/ 58 w 78"/>
                  <a:gd name="T51" fmla="*/ 16 h 115"/>
                  <a:gd name="T52" fmla="*/ 60 w 78"/>
                  <a:gd name="T53" fmla="*/ 66 h 115"/>
                  <a:gd name="T54" fmla="*/ 43 w 78"/>
                  <a:gd name="T55" fmla="*/ 60 h 115"/>
                  <a:gd name="T56" fmla="*/ 11 w 78"/>
                  <a:gd name="T57" fmla="*/ 103 h 115"/>
                  <a:gd name="T58" fmla="*/ 43 w 78"/>
                  <a:gd name="T59" fmla="*/ 103 h 115"/>
                  <a:gd name="T60" fmla="*/ 60 w 78"/>
                  <a:gd name="T61" fmla="*/ 97 h 115"/>
                  <a:gd name="T62" fmla="*/ 64 w 78"/>
                  <a:gd name="T63" fmla="*/ 92 h 115"/>
                  <a:gd name="T64" fmla="*/ 66 w 78"/>
                  <a:gd name="T65" fmla="*/ 82 h 115"/>
                  <a:gd name="T66" fmla="*/ 60 w 78"/>
                  <a:gd name="T67" fmla="*/ 6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68" y="105"/>
                    </a:moveTo>
                    <a:lnTo>
                      <a:pt x="68" y="105"/>
                    </a:lnTo>
                    <a:lnTo>
                      <a:pt x="64" y="109"/>
                    </a:lnTo>
                    <a:lnTo>
                      <a:pt x="58" y="113"/>
                    </a:lnTo>
                    <a:lnTo>
                      <a:pt x="43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4" y="17"/>
                    </a:lnTo>
                    <a:lnTo>
                      <a:pt x="76" y="23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66" y="51"/>
                    </a:lnTo>
                    <a:lnTo>
                      <a:pt x="58" y="55"/>
                    </a:lnTo>
                    <a:lnTo>
                      <a:pt x="58" y="55"/>
                    </a:lnTo>
                    <a:lnTo>
                      <a:pt x="66" y="58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6" y="7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8" y="90"/>
                    </a:lnTo>
                    <a:lnTo>
                      <a:pt x="76" y="96"/>
                    </a:lnTo>
                    <a:lnTo>
                      <a:pt x="72" y="101"/>
                    </a:lnTo>
                    <a:lnTo>
                      <a:pt x="68" y="105"/>
                    </a:lnTo>
                    <a:lnTo>
                      <a:pt x="68" y="105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2"/>
                    </a:lnTo>
                    <a:lnTo>
                      <a:pt x="41" y="10"/>
                    </a:lnTo>
                    <a:lnTo>
                      <a:pt x="11" y="10"/>
                    </a:lnTo>
                    <a:lnTo>
                      <a:pt x="11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50" y="49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2" y="3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2" y="21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6"/>
                    </a:moveTo>
                    <a:lnTo>
                      <a:pt x="60" y="66"/>
                    </a:lnTo>
                    <a:lnTo>
                      <a:pt x="52" y="62"/>
                    </a:lnTo>
                    <a:lnTo>
                      <a:pt x="43" y="60"/>
                    </a:lnTo>
                    <a:lnTo>
                      <a:pt x="11" y="60"/>
                    </a:lnTo>
                    <a:lnTo>
                      <a:pt x="11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52" y="101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64" y="9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4" y="74"/>
                    </a:lnTo>
                    <a:lnTo>
                      <a:pt x="60" y="66"/>
                    </a:lnTo>
                    <a:lnTo>
                      <a:pt x="6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515"/>
              <p:cNvSpPr>
                <a:spLocks noEditPoints="1"/>
              </p:cNvSpPr>
              <p:nvPr/>
            </p:nvSpPr>
            <p:spPr bwMode="auto">
              <a:xfrm>
                <a:off x="5395" y="2991"/>
                <a:ext cx="65" cy="82"/>
              </a:xfrm>
              <a:custGeom>
                <a:avLst/>
                <a:gdLst>
                  <a:gd name="T0" fmla="*/ 12 w 65"/>
                  <a:gd name="T1" fmla="*/ 45 h 82"/>
                  <a:gd name="T2" fmla="*/ 18 w 65"/>
                  <a:gd name="T3" fmla="*/ 64 h 82"/>
                  <a:gd name="T4" fmla="*/ 24 w 65"/>
                  <a:gd name="T5" fmla="*/ 70 h 82"/>
                  <a:gd name="T6" fmla="*/ 35 w 65"/>
                  <a:gd name="T7" fmla="*/ 72 h 82"/>
                  <a:gd name="T8" fmla="*/ 45 w 65"/>
                  <a:gd name="T9" fmla="*/ 70 h 82"/>
                  <a:gd name="T10" fmla="*/ 55 w 65"/>
                  <a:gd name="T11" fmla="*/ 63 h 82"/>
                  <a:gd name="T12" fmla="*/ 63 w 65"/>
                  <a:gd name="T13" fmla="*/ 70 h 82"/>
                  <a:gd name="T14" fmla="*/ 51 w 65"/>
                  <a:gd name="T15" fmla="*/ 80 h 82"/>
                  <a:gd name="T16" fmla="*/ 43 w 65"/>
                  <a:gd name="T17" fmla="*/ 82 h 82"/>
                  <a:gd name="T18" fmla="*/ 33 w 65"/>
                  <a:gd name="T19" fmla="*/ 82 h 82"/>
                  <a:gd name="T20" fmla="*/ 20 w 65"/>
                  <a:gd name="T21" fmla="*/ 80 h 82"/>
                  <a:gd name="T22" fmla="*/ 8 w 65"/>
                  <a:gd name="T23" fmla="*/ 72 h 82"/>
                  <a:gd name="T24" fmla="*/ 4 w 65"/>
                  <a:gd name="T25" fmla="*/ 66 h 82"/>
                  <a:gd name="T26" fmla="*/ 0 w 65"/>
                  <a:gd name="T27" fmla="*/ 51 h 82"/>
                  <a:gd name="T28" fmla="*/ 0 w 65"/>
                  <a:gd name="T29" fmla="*/ 41 h 82"/>
                  <a:gd name="T30" fmla="*/ 2 w 65"/>
                  <a:gd name="T31" fmla="*/ 23 h 82"/>
                  <a:gd name="T32" fmla="*/ 8 w 65"/>
                  <a:gd name="T33" fmla="*/ 12 h 82"/>
                  <a:gd name="T34" fmla="*/ 12 w 65"/>
                  <a:gd name="T35" fmla="*/ 6 h 82"/>
                  <a:gd name="T36" fmla="*/ 25 w 65"/>
                  <a:gd name="T37" fmla="*/ 2 h 82"/>
                  <a:gd name="T38" fmla="*/ 31 w 65"/>
                  <a:gd name="T39" fmla="*/ 0 h 82"/>
                  <a:gd name="T40" fmla="*/ 45 w 65"/>
                  <a:gd name="T41" fmla="*/ 4 h 82"/>
                  <a:gd name="T42" fmla="*/ 57 w 65"/>
                  <a:gd name="T43" fmla="*/ 12 h 82"/>
                  <a:gd name="T44" fmla="*/ 61 w 65"/>
                  <a:gd name="T45" fmla="*/ 18 h 82"/>
                  <a:gd name="T46" fmla="*/ 65 w 65"/>
                  <a:gd name="T47" fmla="*/ 31 h 82"/>
                  <a:gd name="T48" fmla="*/ 65 w 65"/>
                  <a:gd name="T49" fmla="*/ 45 h 82"/>
                  <a:gd name="T50" fmla="*/ 53 w 65"/>
                  <a:gd name="T51" fmla="*/ 27 h 82"/>
                  <a:gd name="T52" fmla="*/ 51 w 65"/>
                  <a:gd name="T53" fmla="*/ 23 h 82"/>
                  <a:gd name="T54" fmla="*/ 47 w 65"/>
                  <a:gd name="T55" fmla="*/ 18 h 82"/>
                  <a:gd name="T56" fmla="*/ 43 w 65"/>
                  <a:gd name="T57" fmla="*/ 14 h 82"/>
                  <a:gd name="T58" fmla="*/ 31 w 65"/>
                  <a:gd name="T59" fmla="*/ 10 h 82"/>
                  <a:gd name="T60" fmla="*/ 25 w 65"/>
                  <a:gd name="T61" fmla="*/ 12 h 82"/>
                  <a:gd name="T62" fmla="*/ 22 w 65"/>
                  <a:gd name="T63" fmla="*/ 14 h 82"/>
                  <a:gd name="T64" fmla="*/ 14 w 65"/>
                  <a:gd name="T65" fmla="*/ 23 h 82"/>
                  <a:gd name="T66" fmla="*/ 12 w 65"/>
                  <a:gd name="T67" fmla="*/ 27 h 82"/>
                  <a:gd name="T68" fmla="*/ 12 w 65"/>
                  <a:gd name="T69" fmla="*/ 35 h 82"/>
                  <a:gd name="T70" fmla="*/ 53 w 65"/>
                  <a:gd name="T71" fmla="*/ 35 h 82"/>
                  <a:gd name="T72" fmla="*/ 53 w 65"/>
                  <a:gd name="T73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82">
                    <a:moveTo>
                      <a:pt x="12" y="45"/>
                    </a:moveTo>
                    <a:lnTo>
                      <a:pt x="12" y="45"/>
                    </a:lnTo>
                    <a:lnTo>
                      <a:pt x="12" y="57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4" y="70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41" y="72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55" y="63"/>
                    </a:lnTo>
                    <a:lnTo>
                      <a:pt x="63" y="70"/>
                    </a:lnTo>
                    <a:lnTo>
                      <a:pt x="63" y="70"/>
                    </a:lnTo>
                    <a:lnTo>
                      <a:pt x="57" y="76"/>
                    </a:lnTo>
                    <a:lnTo>
                      <a:pt x="51" y="80"/>
                    </a:lnTo>
                    <a:lnTo>
                      <a:pt x="51" y="80"/>
                    </a:lnTo>
                    <a:lnTo>
                      <a:pt x="43" y="82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25" y="82"/>
                    </a:lnTo>
                    <a:lnTo>
                      <a:pt x="20" y="80"/>
                    </a:lnTo>
                    <a:lnTo>
                      <a:pt x="14" y="76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4" y="66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4" y="1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9" y="2"/>
                    </a:lnTo>
                    <a:lnTo>
                      <a:pt x="45" y="4"/>
                    </a:lnTo>
                    <a:lnTo>
                      <a:pt x="51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61" y="18"/>
                    </a:lnTo>
                    <a:lnTo>
                      <a:pt x="63" y="23"/>
                    </a:lnTo>
                    <a:lnTo>
                      <a:pt x="65" y="31"/>
                    </a:lnTo>
                    <a:lnTo>
                      <a:pt x="65" y="39"/>
                    </a:lnTo>
                    <a:lnTo>
                      <a:pt x="65" y="45"/>
                    </a:lnTo>
                    <a:lnTo>
                      <a:pt x="12" y="45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47" y="18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37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6" y="18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516"/>
              <p:cNvSpPr>
                <a:spLocks/>
              </p:cNvSpPr>
              <p:nvPr/>
            </p:nvSpPr>
            <p:spPr bwMode="auto">
              <a:xfrm>
                <a:off x="5485" y="2991"/>
                <a:ext cx="113" cy="82"/>
              </a:xfrm>
              <a:custGeom>
                <a:avLst/>
                <a:gdLst>
                  <a:gd name="T0" fmla="*/ 101 w 113"/>
                  <a:gd name="T1" fmla="*/ 82 h 82"/>
                  <a:gd name="T2" fmla="*/ 101 w 113"/>
                  <a:gd name="T3" fmla="*/ 31 h 82"/>
                  <a:gd name="T4" fmla="*/ 101 w 113"/>
                  <a:gd name="T5" fmla="*/ 31 h 82"/>
                  <a:gd name="T6" fmla="*/ 99 w 113"/>
                  <a:gd name="T7" fmla="*/ 23 h 82"/>
                  <a:gd name="T8" fmla="*/ 95 w 113"/>
                  <a:gd name="T9" fmla="*/ 16 h 82"/>
                  <a:gd name="T10" fmla="*/ 95 w 113"/>
                  <a:gd name="T11" fmla="*/ 16 h 82"/>
                  <a:gd name="T12" fmla="*/ 90 w 113"/>
                  <a:gd name="T13" fmla="*/ 12 h 82"/>
                  <a:gd name="T14" fmla="*/ 82 w 113"/>
                  <a:gd name="T15" fmla="*/ 12 h 82"/>
                  <a:gd name="T16" fmla="*/ 82 w 113"/>
                  <a:gd name="T17" fmla="*/ 12 h 82"/>
                  <a:gd name="T18" fmla="*/ 74 w 113"/>
                  <a:gd name="T19" fmla="*/ 12 h 82"/>
                  <a:gd name="T20" fmla="*/ 68 w 113"/>
                  <a:gd name="T21" fmla="*/ 16 h 82"/>
                  <a:gd name="T22" fmla="*/ 68 w 113"/>
                  <a:gd name="T23" fmla="*/ 16 h 82"/>
                  <a:gd name="T24" fmla="*/ 64 w 113"/>
                  <a:gd name="T25" fmla="*/ 23 h 82"/>
                  <a:gd name="T26" fmla="*/ 62 w 113"/>
                  <a:gd name="T27" fmla="*/ 31 h 82"/>
                  <a:gd name="T28" fmla="*/ 62 w 113"/>
                  <a:gd name="T29" fmla="*/ 82 h 82"/>
                  <a:gd name="T30" fmla="*/ 51 w 113"/>
                  <a:gd name="T31" fmla="*/ 82 h 82"/>
                  <a:gd name="T32" fmla="*/ 51 w 113"/>
                  <a:gd name="T33" fmla="*/ 31 h 82"/>
                  <a:gd name="T34" fmla="*/ 51 w 113"/>
                  <a:gd name="T35" fmla="*/ 31 h 82"/>
                  <a:gd name="T36" fmla="*/ 49 w 113"/>
                  <a:gd name="T37" fmla="*/ 23 h 82"/>
                  <a:gd name="T38" fmla="*/ 45 w 113"/>
                  <a:gd name="T39" fmla="*/ 16 h 82"/>
                  <a:gd name="T40" fmla="*/ 45 w 113"/>
                  <a:gd name="T41" fmla="*/ 16 h 82"/>
                  <a:gd name="T42" fmla="*/ 39 w 113"/>
                  <a:gd name="T43" fmla="*/ 12 h 82"/>
                  <a:gd name="T44" fmla="*/ 31 w 113"/>
                  <a:gd name="T45" fmla="*/ 12 h 82"/>
                  <a:gd name="T46" fmla="*/ 31 w 113"/>
                  <a:gd name="T47" fmla="*/ 12 h 82"/>
                  <a:gd name="T48" fmla="*/ 23 w 113"/>
                  <a:gd name="T49" fmla="*/ 12 h 82"/>
                  <a:gd name="T50" fmla="*/ 15 w 113"/>
                  <a:gd name="T51" fmla="*/ 16 h 82"/>
                  <a:gd name="T52" fmla="*/ 15 w 113"/>
                  <a:gd name="T53" fmla="*/ 16 h 82"/>
                  <a:gd name="T54" fmla="*/ 12 w 113"/>
                  <a:gd name="T55" fmla="*/ 23 h 82"/>
                  <a:gd name="T56" fmla="*/ 12 w 113"/>
                  <a:gd name="T57" fmla="*/ 31 h 82"/>
                  <a:gd name="T58" fmla="*/ 12 w 113"/>
                  <a:gd name="T59" fmla="*/ 82 h 82"/>
                  <a:gd name="T60" fmla="*/ 0 w 113"/>
                  <a:gd name="T61" fmla="*/ 82 h 82"/>
                  <a:gd name="T62" fmla="*/ 0 w 113"/>
                  <a:gd name="T63" fmla="*/ 2 h 82"/>
                  <a:gd name="T64" fmla="*/ 12 w 113"/>
                  <a:gd name="T65" fmla="*/ 2 h 82"/>
                  <a:gd name="T66" fmla="*/ 12 w 113"/>
                  <a:gd name="T67" fmla="*/ 10 h 82"/>
                  <a:gd name="T68" fmla="*/ 12 w 113"/>
                  <a:gd name="T69" fmla="*/ 10 h 82"/>
                  <a:gd name="T70" fmla="*/ 15 w 113"/>
                  <a:gd name="T71" fmla="*/ 6 h 82"/>
                  <a:gd name="T72" fmla="*/ 21 w 113"/>
                  <a:gd name="T73" fmla="*/ 4 h 82"/>
                  <a:gd name="T74" fmla="*/ 27 w 113"/>
                  <a:gd name="T75" fmla="*/ 2 h 82"/>
                  <a:gd name="T76" fmla="*/ 33 w 113"/>
                  <a:gd name="T77" fmla="*/ 0 h 82"/>
                  <a:gd name="T78" fmla="*/ 33 w 113"/>
                  <a:gd name="T79" fmla="*/ 0 h 82"/>
                  <a:gd name="T80" fmla="*/ 41 w 113"/>
                  <a:gd name="T81" fmla="*/ 2 h 82"/>
                  <a:gd name="T82" fmla="*/ 49 w 113"/>
                  <a:gd name="T83" fmla="*/ 4 h 82"/>
                  <a:gd name="T84" fmla="*/ 55 w 113"/>
                  <a:gd name="T85" fmla="*/ 8 h 82"/>
                  <a:gd name="T86" fmla="*/ 58 w 113"/>
                  <a:gd name="T87" fmla="*/ 14 h 82"/>
                  <a:gd name="T88" fmla="*/ 58 w 113"/>
                  <a:gd name="T89" fmla="*/ 14 h 82"/>
                  <a:gd name="T90" fmla="*/ 62 w 113"/>
                  <a:gd name="T91" fmla="*/ 8 h 82"/>
                  <a:gd name="T92" fmla="*/ 70 w 113"/>
                  <a:gd name="T93" fmla="*/ 4 h 82"/>
                  <a:gd name="T94" fmla="*/ 76 w 113"/>
                  <a:gd name="T95" fmla="*/ 2 h 82"/>
                  <a:gd name="T96" fmla="*/ 84 w 113"/>
                  <a:gd name="T97" fmla="*/ 0 h 82"/>
                  <a:gd name="T98" fmla="*/ 84 w 113"/>
                  <a:gd name="T99" fmla="*/ 0 h 82"/>
                  <a:gd name="T100" fmla="*/ 95 w 113"/>
                  <a:gd name="T101" fmla="*/ 2 h 82"/>
                  <a:gd name="T102" fmla="*/ 105 w 113"/>
                  <a:gd name="T103" fmla="*/ 8 h 82"/>
                  <a:gd name="T104" fmla="*/ 105 w 113"/>
                  <a:gd name="T105" fmla="*/ 8 h 82"/>
                  <a:gd name="T106" fmla="*/ 109 w 113"/>
                  <a:gd name="T107" fmla="*/ 12 h 82"/>
                  <a:gd name="T108" fmla="*/ 111 w 113"/>
                  <a:gd name="T109" fmla="*/ 18 h 82"/>
                  <a:gd name="T110" fmla="*/ 113 w 113"/>
                  <a:gd name="T111" fmla="*/ 23 h 82"/>
                  <a:gd name="T112" fmla="*/ 113 w 113"/>
                  <a:gd name="T113" fmla="*/ 29 h 82"/>
                  <a:gd name="T114" fmla="*/ 113 w 113"/>
                  <a:gd name="T115" fmla="*/ 82 h 82"/>
                  <a:gd name="T116" fmla="*/ 101 w 113"/>
                  <a:gd name="T1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" h="82">
                    <a:moveTo>
                      <a:pt x="101" y="82"/>
                    </a:moveTo>
                    <a:lnTo>
                      <a:pt x="101" y="31"/>
                    </a:lnTo>
                    <a:lnTo>
                      <a:pt x="101" y="31"/>
                    </a:lnTo>
                    <a:lnTo>
                      <a:pt x="99" y="23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3"/>
                    </a:lnTo>
                    <a:lnTo>
                      <a:pt x="62" y="31"/>
                    </a:lnTo>
                    <a:lnTo>
                      <a:pt x="62" y="82"/>
                    </a:lnTo>
                    <a:lnTo>
                      <a:pt x="51" y="82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23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2" y="23"/>
                    </a:lnTo>
                    <a:lnTo>
                      <a:pt x="12" y="31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2" y="8"/>
                    </a:lnTo>
                    <a:lnTo>
                      <a:pt x="70" y="4"/>
                    </a:lnTo>
                    <a:lnTo>
                      <a:pt x="76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1" y="18"/>
                    </a:lnTo>
                    <a:lnTo>
                      <a:pt x="113" y="23"/>
                    </a:lnTo>
                    <a:lnTo>
                      <a:pt x="113" y="29"/>
                    </a:lnTo>
                    <a:lnTo>
                      <a:pt x="113" y="82"/>
                    </a:lnTo>
                    <a:lnTo>
                      <a:pt x="10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Rectangle 517"/>
              <p:cNvSpPr>
                <a:spLocks noChangeArrowheads="1"/>
              </p:cNvSpPr>
              <p:nvPr/>
            </p:nvSpPr>
            <p:spPr bwMode="auto">
              <a:xfrm>
                <a:off x="5623" y="3022"/>
                <a:ext cx="45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518"/>
              <p:cNvSpPr>
                <a:spLocks/>
              </p:cNvSpPr>
              <p:nvPr/>
            </p:nvSpPr>
            <p:spPr bwMode="auto">
              <a:xfrm>
                <a:off x="5682" y="2993"/>
                <a:ext cx="70" cy="80"/>
              </a:xfrm>
              <a:custGeom>
                <a:avLst/>
                <a:gdLst>
                  <a:gd name="T0" fmla="*/ 41 w 70"/>
                  <a:gd name="T1" fmla="*/ 80 h 80"/>
                  <a:gd name="T2" fmla="*/ 29 w 70"/>
                  <a:gd name="T3" fmla="*/ 80 h 80"/>
                  <a:gd name="T4" fmla="*/ 0 w 70"/>
                  <a:gd name="T5" fmla="*/ 0 h 80"/>
                  <a:gd name="T6" fmla="*/ 14 w 70"/>
                  <a:gd name="T7" fmla="*/ 0 h 80"/>
                  <a:gd name="T8" fmla="*/ 35 w 70"/>
                  <a:gd name="T9" fmla="*/ 64 h 80"/>
                  <a:gd name="T10" fmla="*/ 57 w 70"/>
                  <a:gd name="T11" fmla="*/ 0 h 80"/>
                  <a:gd name="T12" fmla="*/ 70 w 70"/>
                  <a:gd name="T13" fmla="*/ 0 h 80"/>
                  <a:gd name="T14" fmla="*/ 41 w 70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0">
                    <a:moveTo>
                      <a:pt x="41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4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519"/>
              <p:cNvSpPr>
                <a:spLocks noEditPoints="1"/>
              </p:cNvSpPr>
              <p:nvPr/>
            </p:nvSpPr>
            <p:spPr bwMode="auto">
              <a:xfrm>
                <a:off x="5768" y="2956"/>
                <a:ext cx="12" cy="117"/>
              </a:xfrm>
              <a:custGeom>
                <a:avLst/>
                <a:gdLst>
                  <a:gd name="T0" fmla="*/ 0 w 12"/>
                  <a:gd name="T1" fmla="*/ 14 h 117"/>
                  <a:gd name="T2" fmla="*/ 0 w 12"/>
                  <a:gd name="T3" fmla="*/ 0 h 117"/>
                  <a:gd name="T4" fmla="*/ 12 w 12"/>
                  <a:gd name="T5" fmla="*/ 0 h 117"/>
                  <a:gd name="T6" fmla="*/ 12 w 12"/>
                  <a:gd name="T7" fmla="*/ 14 h 117"/>
                  <a:gd name="T8" fmla="*/ 0 w 12"/>
                  <a:gd name="T9" fmla="*/ 14 h 117"/>
                  <a:gd name="T10" fmla="*/ 0 w 12"/>
                  <a:gd name="T11" fmla="*/ 117 h 117"/>
                  <a:gd name="T12" fmla="*/ 0 w 12"/>
                  <a:gd name="T13" fmla="*/ 37 h 117"/>
                  <a:gd name="T14" fmla="*/ 12 w 12"/>
                  <a:gd name="T15" fmla="*/ 37 h 117"/>
                  <a:gd name="T16" fmla="*/ 12 w 12"/>
                  <a:gd name="T17" fmla="*/ 117 h 117"/>
                  <a:gd name="T18" fmla="*/ 0 w 12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17">
                    <a:moveTo>
                      <a:pt x="0" y="14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4"/>
                    </a:lnTo>
                    <a:lnTo>
                      <a:pt x="0" y="14"/>
                    </a:lnTo>
                    <a:close/>
                    <a:moveTo>
                      <a:pt x="0" y="117"/>
                    </a:moveTo>
                    <a:lnTo>
                      <a:pt x="0" y="37"/>
                    </a:lnTo>
                    <a:lnTo>
                      <a:pt x="12" y="37"/>
                    </a:lnTo>
                    <a:lnTo>
                      <a:pt x="12" y="117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520"/>
              <p:cNvSpPr>
                <a:spLocks/>
              </p:cNvSpPr>
              <p:nvPr/>
            </p:nvSpPr>
            <p:spPr bwMode="auto">
              <a:xfrm>
                <a:off x="5809" y="2991"/>
                <a:ext cx="62" cy="82"/>
              </a:xfrm>
              <a:custGeom>
                <a:avLst/>
                <a:gdLst>
                  <a:gd name="T0" fmla="*/ 51 w 62"/>
                  <a:gd name="T1" fmla="*/ 82 h 82"/>
                  <a:gd name="T2" fmla="*/ 51 w 62"/>
                  <a:gd name="T3" fmla="*/ 31 h 82"/>
                  <a:gd name="T4" fmla="*/ 51 w 62"/>
                  <a:gd name="T5" fmla="*/ 31 h 82"/>
                  <a:gd name="T6" fmla="*/ 49 w 62"/>
                  <a:gd name="T7" fmla="*/ 23 h 82"/>
                  <a:gd name="T8" fmla="*/ 45 w 62"/>
                  <a:gd name="T9" fmla="*/ 16 h 82"/>
                  <a:gd name="T10" fmla="*/ 45 w 62"/>
                  <a:gd name="T11" fmla="*/ 16 h 82"/>
                  <a:gd name="T12" fmla="*/ 39 w 62"/>
                  <a:gd name="T13" fmla="*/ 12 h 82"/>
                  <a:gd name="T14" fmla="*/ 31 w 62"/>
                  <a:gd name="T15" fmla="*/ 12 h 82"/>
                  <a:gd name="T16" fmla="*/ 31 w 62"/>
                  <a:gd name="T17" fmla="*/ 12 h 82"/>
                  <a:gd name="T18" fmla="*/ 23 w 62"/>
                  <a:gd name="T19" fmla="*/ 12 h 82"/>
                  <a:gd name="T20" fmla="*/ 17 w 62"/>
                  <a:gd name="T21" fmla="*/ 16 h 82"/>
                  <a:gd name="T22" fmla="*/ 17 w 62"/>
                  <a:gd name="T23" fmla="*/ 16 h 82"/>
                  <a:gd name="T24" fmla="*/ 13 w 62"/>
                  <a:gd name="T25" fmla="*/ 23 h 82"/>
                  <a:gd name="T26" fmla="*/ 11 w 62"/>
                  <a:gd name="T27" fmla="*/ 31 h 82"/>
                  <a:gd name="T28" fmla="*/ 11 w 62"/>
                  <a:gd name="T29" fmla="*/ 82 h 82"/>
                  <a:gd name="T30" fmla="*/ 0 w 62"/>
                  <a:gd name="T31" fmla="*/ 82 h 82"/>
                  <a:gd name="T32" fmla="*/ 0 w 62"/>
                  <a:gd name="T33" fmla="*/ 2 h 82"/>
                  <a:gd name="T34" fmla="*/ 11 w 62"/>
                  <a:gd name="T35" fmla="*/ 2 h 82"/>
                  <a:gd name="T36" fmla="*/ 11 w 62"/>
                  <a:gd name="T37" fmla="*/ 10 h 82"/>
                  <a:gd name="T38" fmla="*/ 11 w 62"/>
                  <a:gd name="T39" fmla="*/ 10 h 82"/>
                  <a:gd name="T40" fmla="*/ 15 w 62"/>
                  <a:gd name="T41" fmla="*/ 6 h 82"/>
                  <a:gd name="T42" fmla="*/ 21 w 62"/>
                  <a:gd name="T43" fmla="*/ 4 h 82"/>
                  <a:gd name="T44" fmla="*/ 27 w 62"/>
                  <a:gd name="T45" fmla="*/ 2 h 82"/>
                  <a:gd name="T46" fmla="*/ 33 w 62"/>
                  <a:gd name="T47" fmla="*/ 0 h 82"/>
                  <a:gd name="T48" fmla="*/ 33 w 62"/>
                  <a:gd name="T49" fmla="*/ 0 h 82"/>
                  <a:gd name="T50" fmla="*/ 45 w 62"/>
                  <a:gd name="T51" fmla="*/ 2 h 82"/>
                  <a:gd name="T52" fmla="*/ 54 w 62"/>
                  <a:gd name="T53" fmla="*/ 8 h 82"/>
                  <a:gd name="T54" fmla="*/ 54 w 62"/>
                  <a:gd name="T55" fmla="*/ 8 h 82"/>
                  <a:gd name="T56" fmla="*/ 58 w 62"/>
                  <a:gd name="T57" fmla="*/ 12 h 82"/>
                  <a:gd name="T58" fmla="*/ 60 w 62"/>
                  <a:gd name="T59" fmla="*/ 18 h 82"/>
                  <a:gd name="T60" fmla="*/ 62 w 62"/>
                  <a:gd name="T61" fmla="*/ 29 h 82"/>
                  <a:gd name="T62" fmla="*/ 62 w 62"/>
                  <a:gd name="T63" fmla="*/ 82 h 82"/>
                  <a:gd name="T64" fmla="*/ 51 w 62"/>
                  <a:gd name="T6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2">
                    <a:moveTo>
                      <a:pt x="51" y="82"/>
                    </a:moveTo>
                    <a:lnTo>
                      <a:pt x="51" y="31"/>
                    </a:lnTo>
                    <a:lnTo>
                      <a:pt x="51" y="31"/>
                    </a:lnTo>
                    <a:lnTo>
                      <a:pt x="49" y="23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3" y="23"/>
                    </a:lnTo>
                    <a:lnTo>
                      <a:pt x="11" y="31"/>
                    </a:lnTo>
                    <a:lnTo>
                      <a:pt x="11" y="82"/>
                    </a:lnTo>
                    <a:lnTo>
                      <a:pt x="0" y="82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8" y="12"/>
                    </a:lnTo>
                    <a:lnTo>
                      <a:pt x="60" y="18"/>
                    </a:lnTo>
                    <a:lnTo>
                      <a:pt x="62" y="29"/>
                    </a:lnTo>
                    <a:lnTo>
                      <a:pt x="62" y="82"/>
                    </a:lnTo>
                    <a:lnTo>
                      <a:pt x="5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521"/>
              <p:cNvSpPr>
                <a:spLocks noEditPoints="1"/>
              </p:cNvSpPr>
              <p:nvPr/>
            </p:nvSpPr>
            <p:spPr bwMode="auto">
              <a:xfrm>
                <a:off x="5895" y="2958"/>
                <a:ext cx="64" cy="115"/>
              </a:xfrm>
              <a:custGeom>
                <a:avLst/>
                <a:gdLst>
                  <a:gd name="T0" fmla="*/ 52 w 64"/>
                  <a:gd name="T1" fmla="*/ 105 h 115"/>
                  <a:gd name="T2" fmla="*/ 46 w 64"/>
                  <a:gd name="T3" fmla="*/ 109 h 115"/>
                  <a:gd name="T4" fmla="*/ 43 w 64"/>
                  <a:gd name="T5" fmla="*/ 113 h 115"/>
                  <a:gd name="T6" fmla="*/ 29 w 64"/>
                  <a:gd name="T7" fmla="*/ 115 h 115"/>
                  <a:gd name="T8" fmla="*/ 19 w 64"/>
                  <a:gd name="T9" fmla="*/ 113 h 115"/>
                  <a:gd name="T10" fmla="*/ 9 w 64"/>
                  <a:gd name="T11" fmla="*/ 109 h 115"/>
                  <a:gd name="T12" fmla="*/ 5 w 64"/>
                  <a:gd name="T13" fmla="*/ 101 h 115"/>
                  <a:gd name="T14" fmla="*/ 2 w 64"/>
                  <a:gd name="T15" fmla="*/ 94 h 115"/>
                  <a:gd name="T16" fmla="*/ 0 w 64"/>
                  <a:gd name="T17" fmla="*/ 74 h 115"/>
                  <a:gd name="T18" fmla="*/ 2 w 64"/>
                  <a:gd name="T19" fmla="*/ 64 h 115"/>
                  <a:gd name="T20" fmla="*/ 2 w 64"/>
                  <a:gd name="T21" fmla="*/ 55 h 115"/>
                  <a:gd name="T22" fmla="*/ 9 w 64"/>
                  <a:gd name="T23" fmla="*/ 41 h 115"/>
                  <a:gd name="T24" fmla="*/ 19 w 64"/>
                  <a:gd name="T25" fmla="*/ 35 h 115"/>
                  <a:gd name="T26" fmla="*/ 29 w 64"/>
                  <a:gd name="T27" fmla="*/ 33 h 115"/>
                  <a:gd name="T28" fmla="*/ 37 w 64"/>
                  <a:gd name="T29" fmla="*/ 35 h 115"/>
                  <a:gd name="T30" fmla="*/ 43 w 64"/>
                  <a:gd name="T31" fmla="*/ 35 h 115"/>
                  <a:gd name="T32" fmla="*/ 52 w 64"/>
                  <a:gd name="T33" fmla="*/ 45 h 115"/>
                  <a:gd name="T34" fmla="*/ 64 w 64"/>
                  <a:gd name="T35" fmla="*/ 0 h 115"/>
                  <a:gd name="T36" fmla="*/ 52 w 64"/>
                  <a:gd name="T37" fmla="*/ 115 h 115"/>
                  <a:gd name="T38" fmla="*/ 50 w 64"/>
                  <a:gd name="T39" fmla="*/ 62 h 115"/>
                  <a:gd name="T40" fmla="*/ 48 w 64"/>
                  <a:gd name="T41" fmla="*/ 53 h 115"/>
                  <a:gd name="T42" fmla="*/ 43 w 64"/>
                  <a:gd name="T43" fmla="*/ 47 h 115"/>
                  <a:gd name="T44" fmla="*/ 39 w 64"/>
                  <a:gd name="T45" fmla="*/ 45 h 115"/>
                  <a:gd name="T46" fmla="*/ 33 w 64"/>
                  <a:gd name="T47" fmla="*/ 45 h 115"/>
                  <a:gd name="T48" fmla="*/ 21 w 64"/>
                  <a:gd name="T49" fmla="*/ 47 h 115"/>
                  <a:gd name="T50" fmla="*/ 19 w 64"/>
                  <a:gd name="T51" fmla="*/ 49 h 115"/>
                  <a:gd name="T52" fmla="*/ 15 w 64"/>
                  <a:gd name="T53" fmla="*/ 53 h 115"/>
                  <a:gd name="T54" fmla="*/ 13 w 64"/>
                  <a:gd name="T55" fmla="*/ 62 h 115"/>
                  <a:gd name="T56" fmla="*/ 11 w 64"/>
                  <a:gd name="T57" fmla="*/ 74 h 115"/>
                  <a:gd name="T58" fmla="*/ 13 w 64"/>
                  <a:gd name="T59" fmla="*/ 86 h 115"/>
                  <a:gd name="T60" fmla="*/ 15 w 64"/>
                  <a:gd name="T61" fmla="*/ 96 h 115"/>
                  <a:gd name="T62" fmla="*/ 21 w 64"/>
                  <a:gd name="T63" fmla="*/ 103 h 115"/>
                  <a:gd name="T64" fmla="*/ 27 w 64"/>
                  <a:gd name="T65" fmla="*/ 103 h 115"/>
                  <a:gd name="T66" fmla="*/ 33 w 64"/>
                  <a:gd name="T67" fmla="*/ 105 h 115"/>
                  <a:gd name="T68" fmla="*/ 43 w 64"/>
                  <a:gd name="T69" fmla="*/ 103 h 115"/>
                  <a:gd name="T70" fmla="*/ 46 w 64"/>
                  <a:gd name="T71" fmla="*/ 99 h 115"/>
                  <a:gd name="T72" fmla="*/ 48 w 64"/>
                  <a:gd name="T73" fmla="*/ 96 h 115"/>
                  <a:gd name="T74" fmla="*/ 50 w 64"/>
                  <a:gd name="T75" fmla="*/ 86 h 115"/>
                  <a:gd name="T76" fmla="*/ 52 w 64"/>
                  <a:gd name="T77" fmla="*/ 74 h 115"/>
                  <a:gd name="T78" fmla="*/ 50 w 64"/>
                  <a:gd name="T79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115">
                    <a:moveTo>
                      <a:pt x="52" y="115"/>
                    </a:moveTo>
                    <a:lnTo>
                      <a:pt x="52" y="105"/>
                    </a:lnTo>
                    <a:lnTo>
                      <a:pt x="52" y="105"/>
                    </a:lnTo>
                    <a:lnTo>
                      <a:pt x="46" y="109"/>
                    </a:lnTo>
                    <a:lnTo>
                      <a:pt x="43" y="113"/>
                    </a:lnTo>
                    <a:lnTo>
                      <a:pt x="43" y="113"/>
                    </a:lnTo>
                    <a:lnTo>
                      <a:pt x="37" y="115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5" y="101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8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6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5" y="47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7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6" y="39"/>
                    </a:lnTo>
                    <a:lnTo>
                      <a:pt x="52" y="45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64" y="115"/>
                    </a:lnTo>
                    <a:lnTo>
                      <a:pt x="52" y="115"/>
                    </a:lnTo>
                    <a:close/>
                    <a:moveTo>
                      <a:pt x="50" y="62"/>
                    </a:moveTo>
                    <a:lnTo>
                      <a:pt x="50" y="62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6" y="49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39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27" y="45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9" y="49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3" y="86"/>
                    </a:lnTo>
                    <a:lnTo>
                      <a:pt x="13" y="8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19" y="99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7" y="103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9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6" y="99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50" y="62"/>
                    </a:lnTo>
                    <a:lnTo>
                      <a:pt x="5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522"/>
              <p:cNvSpPr>
                <a:spLocks noEditPoints="1"/>
              </p:cNvSpPr>
              <p:nvPr/>
            </p:nvSpPr>
            <p:spPr bwMode="auto">
              <a:xfrm>
                <a:off x="5984" y="2991"/>
                <a:ext cx="65" cy="82"/>
              </a:xfrm>
              <a:custGeom>
                <a:avLst/>
                <a:gdLst>
                  <a:gd name="T0" fmla="*/ 63 w 65"/>
                  <a:gd name="T1" fmla="*/ 61 h 82"/>
                  <a:gd name="T2" fmla="*/ 55 w 65"/>
                  <a:gd name="T3" fmla="*/ 72 h 82"/>
                  <a:gd name="T4" fmla="*/ 49 w 65"/>
                  <a:gd name="T5" fmla="*/ 76 h 82"/>
                  <a:gd name="T6" fmla="*/ 39 w 65"/>
                  <a:gd name="T7" fmla="*/ 82 h 82"/>
                  <a:gd name="T8" fmla="*/ 32 w 65"/>
                  <a:gd name="T9" fmla="*/ 82 h 82"/>
                  <a:gd name="T10" fmla="*/ 20 w 65"/>
                  <a:gd name="T11" fmla="*/ 80 h 82"/>
                  <a:gd name="T12" fmla="*/ 10 w 65"/>
                  <a:gd name="T13" fmla="*/ 72 h 82"/>
                  <a:gd name="T14" fmla="*/ 4 w 65"/>
                  <a:gd name="T15" fmla="*/ 66 h 82"/>
                  <a:gd name="T16" fmla="*/ 2 w 65"/>
                  <a:gd name="T17" fmla="*/ 61 h 82"/>
                  <a:gd name="T18" fmla="*/ 0 w 65"/>
                  <a:gd name="T19" fmla="*/ 41 h 82"/>
                  <a:gd name="T20" fmla="*/ 2 w 65"/>
                  <a:gd name="T21" fmla="*/ 23 h 82"/>
                  <a:gd name="T22" fmla="*/ 10 w 65"/>
                  <a:gd name="T23" fmla="*/ 10 h 82"/>
                  <a:gd name="T24" fmla="*/ 14 w 65"/>
                  <a:gd name="T25" fmla="*/ 6 h 82"/>
                  <a:gd name="T26" fmla="*/ 26 w 65"/>
                  <a:gd name="T27" fmla="*/ 2 h 82"/>
                  <a:gd name="T28" fmla="*/ 32 w 65"/>
                  <a:gd name="T29" fmla="*/ 0 h 82"/>
                  <a:gd name="T30" fmla="*/ 45 w 65"/>
                  <a:gd name="T31" fmla="*/ 2 h 82"/>
                  <a:gd name="T32" fmla="*/ 55 w 65"/>
                  <a:gd name="T33" fmla="*/ 10 h 82"/>
                  <a:gd name="T34" fmla="*/ 59 w 65"/>
                  <a:gd name="T35" fmla="*/ 16 h 82"/>
                  <a:gd name="T36" fmla="*/ 63 w 65"/>
                  <a:gd name="T37" fmla="*/ 23 h 82"/>
                  <a:gd name="T38" fmla="*/ 65 w 65"/>
                  <a:gd name="T39" fmla="*/ 41 h 82"/>
                  <a:gd name="T40" fmla="*/ 63 w 65"/>
                  <a:gd name="T41" fmla="*/ 61 h 82"/>
                  <a:gd name="T42" fmla="*/ 51 w 65"/>
                  <a:gd name="T43" fmla="*/ 27 h 82"/>
                  <a:gd name="T44" fmla="*/ 47 w 65"/>
                  <a:gd name="T45" fmla="*/ 18 h 82"/>
                  <a:gd name="T46" fmla="*/ 39 w 65"/>
                  <a:gd name="T47" fmla="*/ 12 h 82"/>
                  <a:gd name="T48" fmla="*/ 32 w 65"/>
                  <a:gd name="T49" fmla="*/ 12 h 82"/>
                  <a:gd name="T50" fmla="*/ 18 w 65"/>
                  <a:gd name="T51" fmla="*/ 18 h 82"/>
                  <a:gd name="T52" fmla="*/ 14 w 65"/>
                  <a:gd name="T53" fmla="*/ 22 h 82"/>
                  <a:gd name="T54" fmla="*/ 12 w 65"/>
                  <a:gd name="T55" fmla="*/ 27 h 82"/>
                  <a:gd name="T56" fmla="*/ 12 w 65"/>
                  <a:gd name="T57" fmla="*/ 41 h 82"/>
                  <a:gd name="T58" fmla="*/ 12 w 65"/>
                  <a:gd name="T59" fmla="*/ 57 h 82"/>
                  <a:gd name="T60" fmla="*/ 18 w 65"/>
                  <a:gd name="T61" fmla="*/ 66 h 82"/>
                  <a:gd name="T62" fmla="*/ 24 w 65"/>
                  <a:gd name="T63" fmla="*/ 70 h 82"/>
                  <a:gd name="T64" fmla="*/ 32 w 65"/>
                  <a:gd name="T65" fmla="*/ 72 h 82"/>
                  <a:gd name="T66" fmla="*/ 47 w 65"/>
                  <a:gd name="T67" fmla="*/ 66 h 82"/>
                  <a:gd name="T68" fmla="*/ 49 w 65"/>
                  <a:gd name="T69" fmla="*/ 63 h 82"/>
                  <a:gd name="T70" fmla="*/ 51 w 65"/>
                  <a:gd name="T71" fmla="*/ 57 h 82"/>
                  <a:gd name="T72" fmla="*/ 53 w 65"/>
                  <a:gd name="T73" fmla="*/ 41 h 82"/>
                  <a:gd name="T74" fmla="*/ 51 w 65"/>
                  <a:gd name="T75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82">
                    <a:moveTo>
                      <a:pt x="63" y="61"/>
                    </a:moveTo>
                    <a:lnTo>
                      <a:pt x="63" y="61"/>
                    </a:lnTo>
                    <a:lnTo>
                      <a:pt x="59" y="66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49" y="76"/>
                    </a:lnTo>
                    <a:lnTo>
                      <a:pt x="45" y="80"/>
                    </a:lnTo>
                    <a:lnTo>
                      <a:pt x="39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26" y="82"/>
                    </a:lnTo>
                    <a:lnTo>
                      <a:pt x="20" y="80"/>
                    </a:lnTo>
                    <a:lnTo>
                      <a:pt x="14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5" y="2"/>
                    </a:lnTo>
                    <a:lnTo>
                      <a:pt x="49" y="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9" y="16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3" y="61"/>
                    </a:lnTo>
                    <a:lnTo>
                      <a:pt x="63" y="61"/>
                    </a:lnTo>
                    <a:close/>
                    <a:moveTo>
                      <a:pt x="51" y="27"/>
                    </a:moveTo>
                    <a:lnTo>
                      <a:pt x="51" y="27"/>
                    </a:lnTo>
                    <a:lnTo>
                      <a:pt x="49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3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4" y="12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4" y="63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9" y="70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9" y="63"/>
                    </a:lnTo>
                    <a:lnTo>
                      <a:pt x="51" y="57"/>
                    </a:lnTo>
                    <a:lnTo>
                      <a:pt x="51" y="57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27"/>
                    </a:lnTo>
                    <a:lnTo>
                      <a:pt x="5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523"/>
              <p:cNvSpPr>
                <a:spLocks/>
              </p:cNvSpPr>
              <p:nvPr/>
            </p:nvSpPr>
            <p:spPr bwMode="auto">
              <a:xfrm>
                <a:off x="4620" y="2995"/>
                <a:ext cx="51" cy="74"/>
              </a:xfrm>
              <a:custGeom>
                <a:avLst/>
                <a:gdLst>
                  <a:gd name="T0" fmla="*/ 43 w 51"/>
                  <a:gd name="T1" fmla="*/ 68 h 74"/>
                  <a:gd name="T2" fmla="*/ 26 w 51"/>
                  <a:gd name="T3" fmla="*/ 74 h 74"/>
                  <a:gd name="T4" fmla="*/ 16 w 51"/>
                  <a:gd name="T5" fmla="*/ 72 h 74"/>
                  <a:gd name="T6" fmla="*/ 6 w 51"/>
                  <a:gd name="T7" fmla="*/ 66 h 74"/>
                  <a:gd name="T8" fmla="*/ 2 w 51"/>
                  <a:gd name="T9" fmla="*/ 60 h 74"/>
                  <a:gd name="T10" fmla="*/ 0 w 51"/>
                  <a:gd name="T11" fmla="*/ 55 h 74"/>
                  <a:gd name="T12" fmla="*/ 0 w 51"/>
                  <a:gd name="T13" fmla="*/ 47 h 74"/>
                  <a:gd name="T14" fmla="*/ 0 w 51"/>
                  <a:gd name="T15" fmla="*/ 37 h 74"/>
                  <a:gd name="T16" fmla="*/ 0 w 51"/>
                  <a:gd name="T17" fmla="*/ 25 h 74"/>
                  <a:gd name="T18" fmla="*/ 0 w 51"/>
                  <a:gd name="T19" fmla="*/ 18 h 74"/>
                  <a:gd name="T20" fmla="*/ 2 w 51"/>
                  <a:gd name="T21" fmla="*/ 12 h 74"/>
                  <a:gd name="T22" fmla="*/ 6 w 51"/>
                  <a:gd name="T23" fmla="*/ 8 h 74"/>
                  <a:gd name="T24" fmla="*/ 16 w 51"/>
                  <a:gd name="T25" fmla="*/ 2 h 74"/>
                  <a:gd name="T26" fmla="*/ 26 w 51"/>
                  <a:gd name="T27" fmla="*/ 0 h 74"/>
                  <a:gd name="T28" fmla="*/ 36 w 51"/>
                  <a:gd name="T29" fmla="*/ 0 h 74"/>
                  <a:gd name="T30" fmla="*/ 43 w 51"/>
                  <a:gd name="T31" fmla="*/ 6 h 74"/>
                  <a:gd name="T32" fmla="*/ 51 w 51"/>
                  <a:gd name="T33" fmla="*/ 21 h 74"/>
                  <a:gd name="T34" fmla="*/ 43 w 51"/>
                  <a:gd name="T35" fmla="*/ 21 h 74"/>
                  <a:gd name="T36" fmla="*/ 38 w 51"/>
                  <a:gd name="T37" fmla="*/ 10 h 74"/>
                  <a:gd name="T38" fmla="*/ 32 w 51"/>
                  <a:gd name="T39" fmla="*/ 8 h 74"/>
                  <a:gd name="T40" fmla="*/ 26 w 51"/>
                  <a:gd name="T41" fmla="*/ 6 h 74"/>
                  <a:gd name="T42" fmla="*/ 18 w 51"/>
                  <a:gd name="T43" fmla="*/ 8 h 74"/>
                  <a:gd name="T44" fmla="*/ 14 w 51"/>
                  <a:gd name="T45" fmla="*/ 12 h 74"/>
                  <a:gd name="T46" fmla="*/ 10 w 51"/>
                  <a:gd name="T47" fmla="*/ 16 h 74"/>
                  <a:gd name="T48" fmla="*/ 8 w 51"/>
                  <a:gd name="T49" fmla="*/ 19 h 74"/>
                  <a:gd name="T50" fmla="*/ 8 w 51"/>
                  <a:gd name="T51" fmla="*/ 27 h 74"/>
                  <a:gd name="T52" fmla="*/ 8 w 51"/>
                  <a:gd name="T53" fmla="*/ 37 h 74"/>
                  <a:gd name="T54" fmla="*/ 8 w 51"/>
                  <a:gd name="T55" fmla="*/ 47 h 74"/>
                  <a:gd name="T56" fmla="*/ 8 w 51"/>
                  <a:gd name="T57" fmla="*/ 53 h 74"/>
                  <a:gd name="T58" fmla="*/ 10 w 51"/>
                  <a:gd name="T59" fmla="*/ 59 h 74"/>
                  <a:gd name="T60" fmla="*/ 14 w 51"/>
                  <a:gd name="T61" fmla="*/ 62 h 74"/>
                  <a:gd name="T62" fmla="*/ 18 w 51"/>
                  <a:gd name="T63" fmla="*/ 66 h 74"/>
                  <a:gd name="T64" fmla="*/ 26 w 51"/>
                  <a:gd name="T65" fmla="*/ 66 h 74"/>
                  <a:gd name="T66" fmla="*/ 38 w 51"/>
                  <a:gd name="T67" fmla="*/ 62 h 74"/>
                  <a:gd name="T68" fmla="*/ 41 w 51"/>
                  <a:gd name="T69" fmla="*/ 59 h 74"/>
                  <a:gd name="T70" fmla="*/ 51 w 51"/>
                  <a:gd name="T71" fmla="*/ 53 h 74"/>
                  <a:gd name="T72" fmla="*/ 49 w 51"/>
                  <a:gd name="T73" fmla="*/ 60 h 74"/>
                  <a:gd name="T74" fmla="*/ 43 w 51"/>
                  <a:gd name="T7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4">
                    <a:moveTo>
                      <a:pt x="43" y="68"/>
                    </a:moveTo>
                    <a:lnTo>
                      <a:pt x="43" y="68"/>
                    </a:lnTo>
                    <a:lnTo>
                      <a:pt x="36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7" y="12"/>
                    </a:lnTo>
                    <a:lnTo>
                      <a:pt x="5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2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2" y="66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1" y="59"/>
                    </a:lnTo>
                    <a:lnTo>
                      <a:pt x="4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9" y="60"/>
                    </a:lnTo>
                    <a:lnTo>
                      <a:pt x="43" y="68"/>
                    </a:lnTo>
                    <a:lnTo>
                      <a:pt x="43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524"/>
              <p:cNvSpPr>
                <a:spLocks/>
              </p:cNvSpPr>
              <p:nvPr/>
            </p:nvSpPr>
            <p:spPr bwMode="auto">
              <a:xfrm>
                <a:off x="4687" y="2995"/>
                <a:ext cx="41" cy="74"/>
              </a:xfrm>
              <a:custGeom>
                <a:avLst/>
                <a:gdLst>
                  <a:gd name="T0" fmla="*/ 33 w 41"/>
                  <a:gd name="T1" fmla="*/ 74 h 74"/>
                  <a:gd name="T2" fmla="*/ 33 w 41"/>
                  <a:gd name="T3" fmla="*/ 43 h 74"/>
                  <a:gd name="T4" fmla="*/ 33 w 41"/>
                  <a:gd name="T5" fmla="*/ 43 h 74"/>
                  <a:gd name="T6" fmla="*/ 31 w 41"/>
                  <a:gd name="T7" fmla="*/ 37 h 74"/>
                  <a:gd name="T8" fmla="*/ 29 w 41"/>
                  <a:gd name="T9" fmla="*/ 31 h 74"/>
                  <a:gd name="T10" fmla="*/ 29 w 41"/>
                  <a:gd name="T11" fmla="*/ 31 h 74"/>
                  <a:gd name="T12" fmla="*/ 25 w 41"/>
                  <a:gd name="T13" fmla="*/ 29 h 74"/>
                  <a:gd name="T14" fmla="*/ 21 w 41"/>
                  <a:gd name="T15" fmla="*/ 29 h 74"/>
                  <a:gd name="T16" fmla="*/ 21 w 41"/>
                  <a:gd name="T17" fmla="*/ 29 h 74"/>
                  <a:gd name="T18" fmla="*/ 15 w 41"/>
                  <a:gd name="T19" fmla="*/ 29 h 74"/>
                  <a:gd name="T20" fmla="*/ 12 w 41"/>
                  <a:gd name="T21" fmla="*/ 31 h 74"/>
                  <a:gd name="T22" fmla="*/ 12 w 41"/>
                  <a:gd name="T23" fmla="*/ 31 h 74"/>
                  <a:gd name="T24" fmla="*/ 10 w 41"/>
                  <a:gd name="T25" fmla="*/ 37 h 74"/>
                  <a:gd name="T26" fmla="*/ 8 w 41"/>
                  <a:gd name="T27" fmla="*/ 43 h 74"/>
                  <a:gd name="T28" fmla="*/ 8 w 41"/>
                  <a:gd name="T29" fmla="*/ 74 h 74"/>
                  <a:gd name="T30" fmla="*/ 0 w 41"/>
                  <a:gd name="T31" fmla="*/ 74 h 74"/>
                  <a:gd name="T32" fmla="*/ 0 w 41"/>
                  <a:gd name="T33" fmla="*/ 0 h 74"/>
                  <a:gd name="T34" fmla="*/ 8 w 41"/>
                  <a:gd name="T35" fmla="*/ 0 h 74"/>
                  <a:gd name="T36" fmla="*/ 8 w 41"/>
                  <a:gd name="T37" fmla="*/ 27 h 74"/>
                  <a:gd name="T38" fmla="*/ 8 w 41"/>
                  <a:gd name="T39" fmla="*/ 27 h 74"/>
                  <a:gd name="T40" fmla="*/ 13 w 41"/>
                  <a:gd name="T41" fmla="*/ 23 h 74"/>
                  <a:gd name="T42" fmla="*/ 21 w 41"/>
                  <a:gd name="T43" fmla="*/ 21 h 74"/>
                  <a:gd name="T44" fmla="*/ 21 w 41"/>
                  <a:gd name="T45" fmla="*/ 21 h 74"/>
                  <a:gd name="T46" fmla="*/ 29 w 41"/>
                  <a:gd name="T47" fmla="*/ 23 h 74"/>
                  <a:gd name="T48" fmla="*/ 35 w 41"/>
                  <a:gd name="T49" fmla="*/ 27 h 74"/>
                  <a:gd name="T50" fmla="*/ 35 w 41"/>
                  <a:gd name="T51" fmla="*/ 27 h 74"/>
                  <a:gd name="T52" fmla="*/ 39 w 41"/>
                  <a:gd name="T53" fmla="*/ 33 h 74"/>
                  <a:gd name="T54" fmla="*/ 41 w 41"/>
                  <a:gd name="T55" fmla="*/ 41 h 74"/>
                  <a:gd name="T56" fmla="*/ 41 w 41"/>
                  <a:gd name="T57" fmla="*/ 74 h 74"/>
                  <a:gd name="T58" fmla="*/ 33 w 41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74">
                    <a:moveTo>
                      <a:pt x="33" y="74"/>
                    </a:moveTo>
                    <a:lnTo>
                      <a:pt x="33" y="43"/>
                    </a:lnTo>
                    <a:lnTo>
                      <a:pt x="33" y="43"/>
                    </a:lnTo>
                    <a:lnTo>
                      <a:pt x="31" y="37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5" y="2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3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9" y="33"/>
                    </a:lnTo>
                    <a:lnTo>
                      <a:pt x="41" y="41"/>
                    </a:lnTo>
                    <a:lnTo>
                      <a:pt x="41" y="74"/>
                    </a:lnTo>
                    <a:lnTo>
                      <a:pt x="3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525"/>
              <p:cNvSpPr>
                <a:spLocks noEditPoints="1"/>
              </p:cNvSpPr>
              <p:nvPr/>
            </p:nvSpPr>
            <p:spPr bwMode="auto">
              <a:xfrm>
                <a:off x="4741" y="2991"/>
                <a:ext cx="39" cy="78"/>
              </a:xfrm>
              <a:custGeom>
                <a:avLst/>
                <a:gdLst>
                  <a:gd name="T0" fmla="*/ 34 w 39"/>
                  <a:gd name="T1" fmla="*/ 72 h 78"/>
                  <a:gd name="T2" fmla="*/ 26 w 39"/>
                  <a:gd name="T3" fmla="*/ 76 h 78"/>
                  <a:gd name="T4" fmla="*/ 18 w 39"/>
                  <a:gd name="T5" fmla="*/ 78 h 78"/>
                  <a:gd name="T6" fmla="*/ 10 w 39"/>
                  <a:gd name="T7" fmla="*/ 76 h 78"/>
                  <a:gd name="T8" fmla="*/ 4 w 39"/>
                  <a:gd name="T9" fmla="*/ 74 h 78"/>
                  <a:gd name="T10" fmla="*/ 0 w 39"/>
                  <a:gd name="T11" fmla="*/ 68 h 78"/>
                  <a:gd name="T12" fmla="*/ 0 w 39"/>
                  <a:gd name="T13" fmla="*/ 63 h 78"/>
                  <a:gd name="T14" fmla="*/ 0 w 39"/>
                  <a:gd name="T15" fmla="*/ 57 h 78"/>
                  <a:gd name="T16" fmla="*/ 4 w 39"/>
                  <a:gd name="T17" fmla="*/ 53 h 78"/>
                  <a:gd name="T18" fmla="*/ 18 w 39"/>
                  <a:gd name="T19" fmla="*/ 49 h 78"/>
                  <a:gd name="T20" fmla="*/ 34 w 39"/>
                  <a:gd name="T21" fmla="*/ 43 h 78"/>
                  <a:gd name="T22" fmla="*/ 32 w 39"/>
                  <a:gd name="T23" fmla="*/ 39 h 78"/>
                  <a:gd name="T24" fmla="*/ 30 w 39"/>
                  <a:gd name="T25" fmla="*/ 35 h 78"/>
                  <a:gd name="T26" fmla="*/ 20 w 39"/>
                  <a:gd name="T27" fmla="*/ 33 h 78"/>
                  <a:gd name="T28" fmla="*/ 12 w 39"/>
                  <a:gd name="T29" fmla="*/ 33 h 78"/>
                  <a:gd name="T30" fmla="*/ 6 w 39"/>
                  <a:gd name="T31" fmla="*/ 39 h 78"/>
                  <a:gd name="T32" fmla="*/ 2 w 39"/>
                  <a:gd name="T33" fmla="*/ 33 h 78"/>
                  <a:gd name="T34" fmla="*/ 10 w 39"/>
                  <a:gd name="T35" fmla="*/ 27 h 78"/>
                  <a:gd name="T36" fmla="*/ 20 w 39"/>
                  <a:gd name="T37" fmla="*/ 25 h 78"/>
                  <a:gd name="T38" fmla="*/ 30 w 39"/>
                  <a:gd name="T39" fmla="*/ 27 h 78"/>
                  <a:gd name="T40" fmla="*/ 39 w 39"/>
                  <a:gd name="T41" fmla="*/ 35 h 78"/>
                  <a:gd name="T42" fmla="*/ 39 w 39"/>
                  <a:gd name="T43" fmla="*/ 78 h 78"/>
                  <a:gd name="T44" fmla="*/ 34 w 39"/>
                  <a:gd name="T45" fmla="*/ 55 h 78"/>
                  <a:gd name="T46" fmla="*/ 18 w 39"/>
                  <a:gd name="T47" fmla="*/ 55 h 78"/>
                  <a:gd name="T48" fmla="*/ 10 w 39"/>
                  <a:gd name="T49" fmla="*/ 57 h 78"/>
                  <a:gd name="T50" fmla="*/ 8 w 39"/>
                  <a:gd name="T51" fmla="*/ 63 h 78"/>
                  <a:gd name="T52" fmla="*/ 8 w 39"/>
                  <a:gd name="T53" fmla="*/ 66 h 78"/>
                  <a:gd name="T54" fmla="*/ 14 w 39"/>
                  <a:gd name="T55" fmla="*/ 70 h 78"/>
                  <a:gd name="T56" fmla="*/ 20 w 39"/>
                  <a:gd name="T57" fmla="*/ 72 h 78"/>
                  <a:gd name="T58" fmla="*/ 26 w 39"/>
                  <a:gd name="T59" fmla="*/ 70 h 78"/>
                  <a:gd name="T60" fmla="*/ 30 w 39"/>
                  <a:gd name="T61" fmla="*/ 68 h 78"/>
                  <a:gd name="T62" fmla="*/ 34 w 39"/>
                  <a:gd name="T63" fmla="*/ 59 h 78"/>
                  <a:gd name="T64" fmla="*/ 20 w 39"/>
                  <a:gd name="T65" fmla="*/ 16 h 78"/>
                  <a:gd name="T66" fmla="*/ 16 w 39"/>
                  <a:gd name="T67" fmla="*/ 0 h 78"/>
                  <a:gd name="T68" fmla="*/ 20 w 39"/>
                  <a:gd name="T6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8">
                    <a:moveTo>
                      <a:pt x="34" y="78"/>
                    </a:moveTo>
                    <a:lnTo>
                      <a:pt x="34" y="72"/>
                    </a:lnTo>
                    <a:lnTo>
                      <a:pt x="34" y="72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10" y="49"/>
                    </a:lnTo>
                    <a:lnTo>
                      <a:pt x="18" y="49"/>
                    </a:lnTo>
                    <a:lnTo>
                      <a:pt x="34" y="49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6" y="3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6" y="29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30" y="27"/>
                    </a:lnTo>
                    <a:lnTo>
                      <a:pt x="36" y="29"/>
                    </a:lnTo>
                    <a:lnTo>
                      <a:pt x="39" y="35"/>
                    </a:lnTo>
                    <a:lnTo>
                      <a:pt x="39" y="43"/>
                    </a:lnTo>
                    <a:lnTo>
                      <a:pt x="39" y="78"/>
                    </a:lnTo>
                    <a:lnTo>
                      <a:pt x="34" y="78"/>
                    </a:lnTo>
                    <a:close/>
                    <a:moveTo>
                      <a:pt x="34" y="55"/>
                    </a:moveTo>
                    <a:lnTo>
                      <a:pt x="18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0" y="57"/>
                    </a:lnTo>
                    <a:lnTo>
                      <a:pt x="8" y="59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4" y="59"/>
                    </a:lnTo>
                    <a:lnTo>
                      <a:pt x="34" y="55"/>
                    </a:lnTo>
                    <a:close/>
                    <a:moveTo>
                      <a:pt x="20" y="16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6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526"/>
              <p:cNvSpPr>
                <a:spLocks noEditPoints="1"/>
              </p:cNvSpPr>
              <p:nvPr/>
            </p:nvSpPr>
            <p:spPr bwMode="auto">
              <a:xfrm>
                <a:off x="4796" y="3016"/>
                <a:ext cx="43" cy="53"/>
              </a:xfrm>
              <a:custGeom>
                <a:avLst/>
                <a:gdLst>
                  <a:gd name="T0" fmla="*/ 41 w 43"/>
                  <a:gd name="T1" fmla="*/ 39 h 53"/>
                  <a:gd name="T2" fmla="*/ 35 w 43"/>
                  <a:gd name="T3" fmla="*/ 47 h 53"/>
                  <a:gd name="T4" fmla="*/ 29 w 43"/>
                  <a:gd name="T5" fmla="*/ 51 h 53"/>
                  <a:gd name="T6" fmla="*/ 22 w 43"/>
                  <a:gd name="T7" fmla="*/ 53 h 53"/>
                  <a:gd name="T8" fmla="*/ 8 w 43"/>
                  <a:gd name="T9" fmla="*/ 47 h 53"/>
                  <a:gd name="T10" fmla="*/ 4 w 43"/>
                  <a:gd name="T11" fmla="*/ 43 h 53"/>
                  <a:gd name="T12" fmla="*/ 2 w 43"/>
                  <a:gd name="T13" fmla="*/ 39 h 53"/>
                  <a:gd name="T14" fmla="*/ 0 w 43"/>
                  <a:gd name="T15" fmla="*/ 28 h 53"/>
                  <a:gd name="T16" fmla="*/ 2 w 43"/>
                  <a:gd name="T17" fmla="*/ 16 h 53"/>
                  <a:gd name="T18" fmla="*/ 8 w 43"/>
                  <a:gd name="T19" fmla="*/ 6 h 53"/>
                  <a:gd name="T20" fmla="*/ 14 w 43"/>
                  <a:gd name="T21" fmla="*/ 2 h 53"/>
                  <a:gd name="T22" fmla="*/ 22 w 43"/>
                  <a:gd name="T23" fmla="*/ 0 h 53"/>
                  <a:gd name="T24" fmla="*/ 35 w 43"/>
                  <a:gd name="T25" fmla="*/ 6 h 53"/>
                  <a:gd name="T26" fmla="*/ 39 w 43"/>
                  <a:gd name="T27" fmla="*/ 10 h 53"/>
                  <a:gd name="T28" fmla="*/ 41 w 43"/>
                  <a:gd name="T29" fmla="*/ 16 h 53"/>
                  <a:gd name="T30" fmla="*/ 43 w 43"/>
                  <a:gd name="T31" fmla="*/ 28 h 53"/>
                  <a:gd name="T32" fmla="*/ 41 w 43"/>
                  <a:gd name="T33" fmla="*/ 39 h 53"/>
                  <a:gd name="T34" fmla="*/ 33 w 43"/>
                  <a:gd name="T35" fmla="*/ 18 h 53"/>
                  <a:gd name="T36" fmla="*/ 31 w 43"/>
                  <a:gd name="T37" fmla="*/ 12 h 53"/>
                  <a:gd name="T38" fmla="*/ 22 w 43"/>
                  <a:gd name="T39" fmla="*/ 8 h 53"/>
                  <a:gd name="T40" fmla="*/ 16 w 43"/>
                  <a:gd name="T41" fmla="*/ 8 h 53"/>
                  <a:gd name="T42" fmla="*/ 12 w 43"/>
                  <a:gd name="T43" fmla="*/ 12 h 53"/>
                  <a:gd name="T44" fmla="*/ 10 w 43"/>
                  <a:gd name="T45" fmla="*/ 18 h 53"/>
                  <a:gd name="T46" fmla="*/ 8 w 43"/>
                  <a:gd name="T47" fmla="*/ 28 h 53"/>
                  <a:gd name="T48" fmla="*/ 10 w 43"/>
                  <a:gd name="T49" fmla="*/ 36 h 53"/>
                  <a:gd name="T50" fmla="*/ 12 w 43"/>
                  <a:gd name="T51" fmla="*/ 43 h 53"/>
                  <a:gd name="T52" fmla="*/ 22 w 43"/>
                  <a:gd name="T53" fmla="*/ 47 h 53"/>
                  <a:gd name="T54" fmla="*/ 27 w 43"/>
                  <a:gd name="T55" fmla="*/ 45 h 53"/>
                  <a:gd name="T56" fmla="*/ 31 w 43"/>
                  <a:gd name="T57" fmla="*/ 43 h 53"/>
                  <a:gd name="T58" fmla="*/ 33 w 43"/>
                  <a:gd name="T59" fmla="*/ 36 h 53"/>
                  <a:gd name="T60" fmla="*/ 35 w 43"/>
                  <a:gd name="T61" fmla="*/ 28 h 53"/>
                  <a:gd name="T62" fmla="*/ 33 w 43"/>
                  <a:gd name="T63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3">
                    <a:moveTo>
                      <a:pt x="41" y="39"/>
                    </a:moveTo>
                    <a:lnTo>
                      <a:pt x="41" y="39"/>
                    </a:lnTo>
                    <a:lnTo>
                      <a:pt x="39" y="43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29" y="51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14" y="51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4" y="43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28"/>
                    </a:lnTo>
                    <a:lnTo>
                      <a:pt x="43" y="28"/>
                    </a:lnTo>
                    <a:lnTo>
                      <a:pt x="41" y="39"/>
                    </a:lnTo>
                    <a:lnTo>
                      <a:pt x="41" y="39"/>
                    </a:lnTo>
                    <a:close/>
                    <a:moveTo>
                      <a:pt x="33" y="18"/>
                    </a:moveTo>
                    <a:lnTo>
                      <a:pt x="33" y="18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6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18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527"/>
              <p:cNvSpPr>
                <a:spLocks/>
              </p:cNvSpPr>
              <p:nvPr/>
            </p:nvSpPr>
            <p:spPr bwMode="auto">
              <a:xfrm>
                <a:off x="4880" y="3016"/>
                <a:ext cx="72" cy="53"/>
              </a:xfrm>
              <a:custGeom>
                <a:avLst/>
                <a:gdLst>
                  <a:gd name="T0" fmla="*/ 64 w 72"/>
                  <a:gd name="T1" fmla="*/ 53 h 53"/>
                  <a:gd name="T2" fmla="*/ 64 w 72"/>
                  <a:gd name="T3" fmla="*/ 22 h 53"/>
                  <a:gd name="T4" fmla="*/ 64 w 72"/>
                  <a:gd name="T5" fmla="*/ 22 h 53"/>
                  <a:gd name="T6" fmla="*/ 64 w 72"/>
                  <a:gd name="T7" fmla="*/ 16 h 53"/>
                  <a:gd name="T8" fmla="*/ 62 w 72"/>
                  <a:gd name="T9" fmla="*/ 10 h 53"/>
                  <a:gd name="T10" fmla="*/ 62 w 72"/>
                  <a:gd name="T11" fmla="*/ 10 h 53"/>
                  <a:gd name="T12" fmla="*/ 59 w 72"/>
                  <a:gd name="T13" fmla="*/ 8 h 53"/>
                  <a:gd name="T14" fmla="*/ 53 w 72"/>
                  <a:gd name="T15" fmla="*/ 8 h 53"/>
                  <a:gd name="T16" fmla="*/ 53 w 72"/>
                  <a:gd name="T17" fmla="*/ 8 h 53"/>
                  <a:gd name="T18" fmla="*/ 47 w 72"/>
                  <a:gd name="T19" fmla="*/ 8 h 53"/>
                  <a:gd name="T20" fmla="*/ 43 w 72"/>
                  <a:gd name="T21" fmla="*/ 10 h 53"/>
                  <a:gd name="T22" fmla="*/ 43 w 72"/>
                  <a:gd name="T23" fmla="*/ 10 h 53"/>
                  <a:gd name="T24" fmla="*/ 41 w 72"/>
                  <a:gd name="T25" fmla="*/ 14 h 53"/>
                  <a:gd name="T26" fmla="*/ 39 w 72"/>
                  <a:gd name="T27" fmla="*/ 20 h 53"/>
                  <a:gd name="T28" fmla="*/ 39 w 72"/>
                  <a:gd name="T29" fmla="*/ 53 h 53"/>
                  <a:gd name="T30" fmla="*/ 33 w 72"/>
                  <a:gd name="T31" fmla="*/ 53 h 53"/>
                  <a:gd name="T32" fmla="*/ 33 w 72"/>
                  <a:gd name="T33" fmla="*/ 22 h 53"/>
                  <a:gd name="T34" fmla="*/ 33 w 72"/>
                  <a:gd name="T35" fmla="*/ 22 h 53"/>
                  <a:gd name="T36" fmla="*/ 31 w 72"/>
                  <a:gd name="T37" fmla="*/ 16 h 53"/>
                  <a:gd name="T38" fmla="*/ 29 w 72"/>
                  <a:gd name="T39" fmla="*/ 10 h 53"/>
                  <a:gd name="T40" fmla="*/ 29 w 72"/>
                  <a:gd name="T41" fmla="*/ 10 h 53"/>
                  <a:gd name="T42" fmla="*/ 25 w 72"/>
                  <a:gd name="T43" fmla="*/ 8 h 53"/>
                  <a:gd name="T44" fmla="*/ 20 w 72"/>
                  <a:gd name="T45" fmla="*/ 8 h 53"/>
                  <a:gd name="T46" fmla="*/ 20 w 72"/>
                  <a:gd name="T47" fmla="*/ 8 h 53"/>
                  <a:gd name="T48" fmla="*/ 14 w 72"/>
                  <a:gd name="T49" fmla="*/ 8 h 53"/>
                  <a:gd name="T50" fmla="*/ 10 w 72"/>
                  <a:gd name="T51" fmla="*/ 10 h 53"/>
                  <a:gd name="T52" fmla="*/ 10 w 72"/>
                  <a:gd name="T53" fmla="*/ 10 h 53"/>
                  <a:gd name="T54" fmla="*/ 8 w 72"/>
                  <a:gd name="T55" fmla="*/ 16 h 53"/>
                  <a:gd name="T56" fmla="*/ 8 w 72"/>
                  <a:gd name="T57" fmla="*/ 22 h 53"/>
                  <a:gd name="T58" fmla="*/ 8 w 72"/>
                  <a:gd name="T59" fmla="*/ 53 h 53"/>
                  <a:gd name="T60" fmla="*/ 0 w 72"/>
                  <a:gd name="T61" fmla="*/ 53 h 53"/>
                  <a:gd name="T62" fmla="*/ 0 w 72"/>
                  <a:gd name="T63" fmla="*/ 2 h 53"/>
                  <a:gd name="T64" fmla="*/ 8 w 72"/>
                  <a:gd name="T65" fmla="*/ 2 h 53"/>
                  <a:gd name="T66" fmla="*/ 8 w 72"/>
                  <a:gd name="T67" fmla="*/ 6 h 53"/>
                  <a:gd name="T68" fmla="*/ 8 w 72"/>
                  <a:gd name="T69" fmla="*/ 6 h 53"/>
                  <a:gd name="T70" fmla="*/ 14 w 72"/>
                  <a:gd name="T71" fmla="*/ 2 h 53"/>
                  <a:gd name="T72" fmla="*/ 21 w 72"/>
                  <a:gd name="T73" fmla="*/ 0 h 53"/>
                  <a:gd name="T74" fmla="*/ 21 w 72"/>
                  <a:gd name="T75" fmla="*/ 0 h 53"/>
                  <a:gd name="T76" fmla="*/ 27 w 72"/>
                  <a:gd name="T77" fmla="*/ 2 h 53"/>
                  <a:gd name="T78" fmla="*/ 31 w 72"/>
                  <a:gd name="T79" fmla="*/ 2 h 53"/>
                  <a:gd name="T80" fmla="*/ 35 w 72"/>
                  <a:gd name="T81" fmla="*/ 6 h 53"/>
                  <a:gd name="T82" fmla="*/ 37 w 72"/>
                  <a:gd name="T83" fmla="*/ 10 h 53"/>
                  <a:gd name="T84" fmla="*/ 37 w 72"/>
                  <a:gd name="T85" fmla="*/ 10 h 53"/>
                  <a:gd name="T86" fmla="*/ 41 w 72"/>
                  <a:gd name="T87" fmla="*/ 6 h 53"/>
                  <a:gd name="T88" fmla="*/ 45 w 72"/>
                  <a:gd name="T89" fmla="*/ 2 h 53"/>
                  <a:gd name="T90" fmla="*/ 55 w 72"/>
                  <a:gd name="T91" fmla="*/ 0 h 53"/>
                  <a:gd name="T92" fmla="*/ 55 w 72"/>
                  <a:gd name="T93" fmla="*/ 0 h 53"/>
                  <a:gd name="T94" fmla="*/ 60 w 72"/>
                  <a:gd name="T95" fmla="*/ 2 h 53"/>
                  <a:gd name="T96" fmla="*/ 66 w 72"/>
                  <a:gd name="T97" fmla="*/ 6 h 53"/>
                  <a:gd name="T98" fmla="*/ 66 w 72"/>
                  <a:gd name="T99" fmla="*/ 6 h 53"/>
                  <a:gd name="T100" fmla="*/ 70 w 72"/>
                  <a:gd name="T101" fmla="*/ 12 h 53"/>
                  <a:gd name="T102" fmla="*/ 72 w 72"/>
                  <a:gd name="T103" fmla="*/ 20 h 53"/>
                  <a:gd name="T104" fmla="*/ 72 w 72"/>
                  <a:gd name="T105" fmla="*/ 53 h 53"/>
                  <a:gd name="T106" fmla="*/ 64 w 72"/>
                  <a:gd name="T10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3">
                    <a:moveTo>
                      <a:pt x="64" y="53"/>
                    </a:moveTo>
                    <a:lnTo>
                      <a:pt x="64" y="22"/>
                    </a:lnTo>
                    <a:lnTo>
                      <a:pt x="64" y="22"/>
                    </a:lnTo>
                    <a:lnTo>
                      <a:pt x="64" y="16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59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9" y="20"/>
                    </a:lnTo>
                    <a:lnTo>
                      <a:pt x="39" y="53"/>
                    </a:lnTo>
                    <a:lnTo>
                      <a:pt x="33" y="53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1" y="1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41" y="6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0" y="12"/>
                    </a:lnTo>
                    <a:lnTo>
                      <a:pt x="72" y="20"/>
                    </a:lnTo>
                    <a:lnTo>
                      <a:pt x="72" y="53"/>
                    </a:ln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528"/>
              <p:cNvSpPr>
                <a:spLocks noEditPoints="1"/>
              </p:cNvSpPr>
              <p:nvPr/>
            </p:nvSpPr>
            <p:spPr bwMode="auto">
              <a:xfrm>
                <a:off x="4968" y="2997"/>
                <a:ext cx="52" cy="72"/>
              </a:xfrm>
              <a:custGeom>
                <a:avLst/>
                <a:gdLst>
                  <a:gd name="T0" fmla="*/ 51 w 52"/>
                  <a:gd name="T1" fmla="*/ 10 h 72"/>
                  <a:gd name="T2" fmla="*/ 51 w 52"/>
                  <a:gd name="T3" fmla="*/ 10 h 72"/>
                  <a:gd name="T4" fmla="*/ 52 w 52"/>
                  <a:gd name="T5" fmla="*/ 17 h 72"/>
                  <a:gd name="T6" fmla="*/ 52 w 52"/>
                  <a:gd name="T7" fmla="*/ 17 h 72"/>
                  <a:gd name="T8" fmla="*/ 51 w 52"/>
                  <a:gd name="T9" fmla="*/ 21 h 72"/>
                  <a:gd name="T10" fmla="*/ 51 w 52"/>
                  <a:gd name="T11" fmla="*/ 23 h 72"/>
                  <a:gd name="T12" fmla="*/ 47 w 52"/>
                  <a:gd name="T13" fmla="*/ 25 h 72"/>
                  <a:gd name="T14" fmla="*/ 43 w 52"/>
                  <a:gd name="T15" fmla="*/ 27 h 72"/>
                  <a:gd name="T16" fmla="*/ 43 w 52"/>
                  <a:gd name="T17" fmla="*/ 27 h 72"/>
                  <a:gd name="T18" fmla="*/ 43 w 52"/>
                  <a:gd name="T19" fmla="*/ 58 h 72"/>
                  <a:gd name="T20" fmla="*/ 43 w 52"/>
                  <a:gd name="T21" fmla="*/ 58 h 72"/>
                  <a:gd name="T22" fmla="*/ 43 w 52"/>
                  <a:gd name="T23" fmla="*/ 72 h 72"/>
                  <a:gd name="T24" fmla="*/ 35 w 52"/>
                  <a:gd name="T25" fmla="*/ 72 h 72"/>
                  <a:gd name="T26" fmla="*/ 35 w 52"/>
                  <a:gd name="T27" fmla="*/ 62 h 72"/>
                  <a:gd name="T28" fmla="*/ 33 w 52"/>
                  <a:gd name="T29" fmla="*/ 62 h 72"/>
                  <a:gd name="T30" fmla="*/ 33 w 52"/>
                  <a:gd name="T31" fmla="*/ 62 h 72"/>
                  <a:gd name="T32" fmla="*/ 29 w 52"/>
                  <a:gd name="T33" fmla="*/ 70 h 72"/>
                  <a:gd name="T34" fmla="*/ 23 w 52"/>
                  <a:gd name="T35" fmla="*/ 72 h 72"/>
                  <a:gd name="T36" fmla="*/ 17 w 52"/>
                  <a:gd name="T37" fmla="*/ 72 h 72"/>
                  <a:gd name="T38" fmla="*/ 17 w 52"/>
                  <a:gd name="T39" fmla="*/ 72 h 72"/>
                  <a:gd name="T40" fmla="*/ 12 w 52"/>
                  <a:gd name="T41" fmla="*/ 72 h 72"/>
                  <a:gd name="T42" fmla="*/ 6 w 52"/>
                  <a:gd name="T43" fmla="*/ 68 h 72"/>
                  <a:gd name="T44" fmla="*/ 2 w 52"/>
                  <a:gd name="T45" fmla="*/ 62 h 72"/>
                  <a:gd name="T46" fmla="*/ 0 w 52"/>
                  <a:gd name="T47" fmla="*/ 51 h 72"/>
                  <a:gd name="T48" fmla="*/ 0 w 52"/>
                  <a:gd name="T49" fmla="*/ 21 h 72"/>
                  <a:gd name="T50" fmla="*/ 10 w 52"/>
                  <a:gd name="T51" fmla="*/ 21 h 72"/>
                  <a:gd name="T52" fmla="*/ 10 w 52"/>
                  <a:gd name="T53" fmla="*/ 49 h 72"/>
                  <a:gd name="T54" fmla="*/ 10 w 52"/>
                  <a:gd name="T55" fmla="*/ 49 h 72"/>
                  <a:gd name="T56" fmla="*/ 10 w 52"/>
                  <a:gd name="T57" fmla="*/ 57 h 72"/>
                  <a:gd name="T58" fmla="*/ 12 w 52"/>
                  <a:gd name="T59" fmla="*/ 60 h 72"/>
                  <a:gd name="T60" fmla="*/ 15 w 52"/>
                  <a:gd name="T61" fmla="*/ 64 h 72"/>
                  <a:gd name="T62" fmla="*/ 21 w 52"/>
                  <a:gd name="T63" fmla="*/ 64 h 72"/>
                  <a:gd name="T64" fmla="*/ 21 w 52"/>
                  <a:gd name="T65" fmla="*/ 64 h 72"/>
                  <a:gd name="T66" fmla="*/ 25 w 52"/>
                  <a:gd name="T67" fmla="*/ 64 h 72"/>
                  <a:gd name="T68" fmla="*/ 27 w 52"/>
                  <a:gd name="T69" fmla="*/ 62 h 72"/>
                  <a:gd name="T70" fmla="*/ 33 w 52"/>
                  <a:gd name="T71" fmla="*/ 57 h 72"/>
                  <a:gd name="T72" fmla="*/ 33 w 52"/>
                  <a:gd name="T73" fmla="*/ 57 h 72"/>
                  <a:gd name="T74" fmla="*/ 33 w 52"/>
                  <a:gd name="T75" fmla="*/ 53 h 72"/>
                  <a:gd name="T76" fmla="*/ 33 w 52"/>
                  <a:gd name="T77" fmla="*/ 21 h 72"/>
                  <a:gd name="T78" fmla="*/ 41 w 52"/>
                  <a:gd name="T79" fmla="*/ 21 h 72"/>
                  <a:gd name="T80" fmla="*/ 41 w 52"/>
                  <a:gd name="T81" fmla="*/ 21 h 72"/>
                  <a:gd name="T82" fmla="*/ 45 w 52"/>
                  <a:gd name="T83" fmla="*/ 21 h 72"/>
                  <a:gd name="T84" fmla="*/ 45 w 52"/>
                  <a:gd name="T85" fmla="*/ 17 h 72"/>
                  <a:gd name="T86" fmla="*/ 45 w 52"/>
                  <a:gd name="T87" fmla="*/ 17 h 72"/>
                  <a:gd name="T88" fmla="*/ 43 w 52"/>
                  <a:gd name="T89" fmla="*/ 12 h 72"/>
                  <a:gd name="T90" fmla="*/ 51 w 52"/>
                  <a:gd name="T91" fmla="*/ 10 h 72"/>
                  <a:gd name="T92" fmla="*/ 17 w 52"/>
                  <a:gd name="T93" fmla="*/ 0 h 72"/>
                  <a:gd name="T94" fmla="*/ 27 w 52"/>
                  <a:gd name="T95" fmla="*/ 16 h 72"/>
                  <a:gd name="T96" fmla="*/ 21 w 52"/>
                  <a:gd name="T97" fmla="*/ 16 h 72"/>
                  <a:gd name="T98" fmla="*/ 8 w 52"/>
                  <a:gd name="T99" fmla="*/ 0 h 72"/>
                  <a:gd name="T100" fmla="*/ 17 w 52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2">
                    <a:moveTo>
                      <a:pt x="51" y="10"/>
                    </a:moveTo>
                    <a:lnTo>
                      <a:pt x="51" y="10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72"/>
                    </a:lnTo>
                    <a:lnTo>
                      <a:pt x="35" y="7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29" y="70"/>
                    </a:lnTo>
                    <a:lnTo>
                      <a:pt x="23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2" y="72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57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3"/>
                    </a:lnTo>
                    <a:lnTo>
                      <a:pt x="33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3" y="12"/>
                    </a:lnTo>
                    <a:lnTo>
                      <a:pt x="51" y="10"/>
                    </a:lnTo>
                    <a:close/>
                    <a:moveTo>
                      <a:pt x="17" y="0"/>
                    </a:moveTo>
                    <a:lnTo>
                      <a:pt x="27" y="16"/>
                    </a:lnTo>
                    <a:lnTo>
                      <a:pt x="21" y="16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529"/>
              <p:cNvSpPr>
                <a:spLocks/>
              </p:cNvSpPr>
              <p:nvPr/>
            </p:nvSpPr>
            <p:spPr bwMode="auto">
              <a:xfrm>
                <a:off x="5026" y="3016"/>
                <a:ext cx="41" cy="53"/>
              </a:xfrm>
              <a:custGeom>
                <a:avLst/>
                <a:gdLst>
                  <a:gd name="T0" fmla="*/ 34 w 41"/>
                  <a:gd name="T1" fmla="*/ 53 h 53"/>
                  <a:gd name="T2" fmla="*/ 34 w 41"/>
                  <a:gd name="T3" fmla="*/ 22 h 53"/>
                  <a:gd name="T4" fmla="*/ 34 w 41"/>
                  <a:gd name="T5" fmla="*/ 22 h 53"/>
                  <a:gd name="T6" fmla="*/ 34 w 41"/>
                  <a:gd name="T7" fmla="*/ 16 h 53"/>
                  <a:gd name="T8" fmla="*/ 30 w 41"/>
                  <a:gd name="T9" fmla="*/ 10 h 53"/>
                  <a:gd name="T10" fmla="*/ 30 w 41"/>
                  <a:gd name="T11" fmla="*/ 10 h 53"/>
                  <a:gd name="T12" fmla="*/ 26 w 41"/>
                  <a:gd name="T13" fmla="*/ 8 h 53"/>
                  <a:gd name="T14" fmla="*/ 22 w 41"/>
                  <a:gd name="T15" fmla="*/ 8 h 53"/>
                  <a:gd name="T16" fmla="*/ 22 w 41"/>
                  <a:gd name="T17" fmla="*/ 8 h 53"/>
                  <a:gd name="T18" fmla="*/ 16 w 41"/>
                  <a:gd name="T19" fmla="*/ 8 h 53"/>
                  <a:gd name="T20" fmla="*/ 12 w 41"/>
                  <a:gd name="T21" fmla="*/ 10 h 53"/>
                  <a:gd name="T22" fmla="*/ 12 w 41"/>
                  <a:gd name="T23" fmla="*/ 10 h 53"/>
                  <a:gd name="T24" fmla="*/ 10 w 41"/>
                  <a:gd name="T25" fmla="*/ 16 h 53"/>
                  <a:gd name="T26" fmla="*/ 8 w 41"/>
                  <a:gd name="T27" fmla="*/ 22 h 53"/>
                  <a:gd name="T28" fmla="*/ 8 w 41"/>
                  <a:gd name="T29" fmla="*/ 53 h 53"/>
                  <a:gd name="T30" fmla="*/ 0 w 41"/>
                  <a:gd name="T31" fmla="*/ 53 h 53"/>
                  <a:gd name="T32" fmla="*/ 0 w 41"/>
                  <a:gd name="T33" fmla="*/ 2 h 53"/>
                  <a:gd name="T34" fmla="*/ 8 w 41"/>
                  <a:gd name="T35" fmla="*/ 2 h 53"/>
                  <a:gd name="T36" fmla="*/ 8 w 41"/>
                  <a:gd name="T37" fmla="*/ 6 h 53"/>
                  <a:gd name="T38" fmla="*/ 8 w 41"/>
                  <a:gd name="T39" fmla="*/ 6 h 53"/>
                  <a:gd name="T40" fmla="*/ 14 w 41"/>
                  <a:gd name="T41" fmla="*/ 2 h 53"/>
                  <a:gd name="T42" fmla="*/ 22 w 41"/>
                  <a:gd name="T43" fmla="*/ 0 h 53"/>
                  <a:gd name="T44" fmla="*/ 22 w 41"/>
                  <a:gd name="T45" fmla="*/ 0 h 53"/>
                  <a:gd name="T46" fmla="*/ 30 w 41"/>
                  <a:gd name="T47" fmla="*/ 2 h 53"/>
                  <a:gd name="T48" fmla="*/ 35 w 41"/>
                  <a:gd name="T49" fmla="*/ 6 h 53"/>
                  <a:gd name="T50" fmla="*/ 35 w 41"/>
                  <a:gd name="T51" fmla="*/ 6 h 53"/>
                  <a:gd name="T52" fmla="*/ 39 w 41"/>
                  <a:gd name="T53" fmla="*/ 12 h 53"/>
                  <a:gd name="T54" fmla="*/ 41 w 41"/>
                  <a:gd name="T55" fmla="*/ 20 h 53"/>
                  <a:gd name="T56" fmla="*/ 41 w 41"/>
                  <a:gd name="T57" fmla="*/ 53 h 53"/>
                  <a:gd name="T58" fmla="*/ 34 w 41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3">
                    <a:moveTo>
                      <a:pt x="34" y="53"/>
                    </a:moveTo>
                    <a:lnTo>
                      <a:pt x="34" y="22"/>
                    </a:lnTo>
                    <a:lnTo>
                      <a:pt x="34" y="22"/>
                    </a:lnTo>
                    <a:lnTo>
                      <a:pt x="34" y="16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2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530"/>
              <p:cNvSpPr>
                <a:spLocks noEditPoints="1"/>
              </p:cNvSpPr>
              <p:nvPr/>
            </p:nvSpPr>
            <p:spPr bwMode="auto">
              <a:xfrm>
                <a:off x="5083" y="3016"/>
                <a:ext cx="39" cy="77"/>
              </a:xfrm>
              <a:custGeom>
                <a:avLst/>
                <a:gdLst>
                  <a:gd name="T0" fmla="*/ 33 w 39"/>
                  <a:gd name="T1" fmla="*/ 69 h 77"/>
                  <a:gd name="T2" fmla="*/ 17 w 39"/>
                  <a:gd name="T3" fmla="*/ 77 h 77"/>
                  <a:gd name="T4" fmla="*/ 10 w 39"/>
                  <a:gd name="T5" fmla="*/ 75 h 77"/>
                  <a:gd name="T6" fmla="*/ 2 w 39"/>
                  <a:gd name="T7" fmla="*/ 69 h 77"/>
                  <a:gd name="T8" fmla="*/ 6 w 39"/>
                  <a:gd name="T9" fmla="*/ 65 h 77"/>
                  <a:gd name="T10" fmla="*/ 12 w 39"/>
                  <a:gd name="T11" fmla="*/ 69 h 77"/>
                  <a:gd name="T12" fmla="*/ 17 w 39"/>
                  <a:gd name="T13" fmla="*/ 69 h 77"/>
                  <a:gd name="T14" fmla="*/ 29 w 39"/>
                  <a:gd name="T15" fmla="*/ 65 h 77"/>
                  <a:gd name="T16" fmla="*/ 31 w 39"/>
                  <a:gd name="T17" fmla="*/ 59 h 77"/>
                  <a:gd name="T18" fmla="*/ 31 w 39"/>
                  <a:gd name="T19" fmla="*/ 45 h 77"/>
                  <a:gd name="T20" fmla="*/ 25 w 39"/>
                  <a:gd name="T21" fmla="*/ 51 h 77"/>
                  <a:gd name="T22" fmla="*/ 17 w 39"/>
                  <a:gd name="T23" fmla="*/ 53 h 77"/>
                  <a:gd name="T24" fmla="*/ 12 w 39"/>
                  <a:gd name="T25" fmla="*/ 51 h 77"/>
                  <a:gd name="T26" fmla="*/ 6 w 39"/>
                  <a:gd name="T27" fmla="*/ 47 h 77"/>
                  <a:gd name="T28" fmla="*/ 2 w 39"/>
                  <a:gd name="T29" fmla="*/ 43 h 77"/>
                  <a:gd name="T30" fmla="*/ 0 w 39"/>
                  <a:gd name="T31" fmla="*/ 39 h 77"/>
                  <a:gd name="T32" fmla="*/ 0 w 39"/>
                  <a:gd name="T33" fmla="*/ 26 h 77"/>
                  <a:gd name="T34" fmla="*/ 0 w 39"/>
                  <a:gd name="T35" fmla="*/ 14 h 77"/>
                  <a:gd name="T36" fmla="*/ 6 w 39"/>
                  <a:gd name="T37" fmla="*/ 6 h 77"/>
                  <a:gd name="T38" fmla="*/ 12 w 39"/>
                  <a:gd name="T39" fmla="*/ 2 h 77"/>
                  <a:gd name="T40" fmla="*/ 17 w 39"/>
                  <a:gd name="T41" fmla="*/ 0 h 77"/>
                  <a:gd name="T42" fmla="*/ 25 w 39"/>
                  <a:gd name="T43" fmla="*/ 2 h 77"/>
                  <a:gd name="T44" fmla="*/ 31 w 39"/>
                  <a:gd name="T45" fmla="*/ 8 h 77"/>
                  <a:gd name="T46" fmla="*/ 39 w 39"/>
                  <a:gd name="T47" fmla="*/ 2 h 77"/>
                  <a:gd name="T48" fmla="*/ 39 w 39"/>
                  <a:gd name="T49" fmla="*/ 53 h 77"/>
                  <a:gd name="T50" fmla="*/ 33 w 39"/>
                  <a:gd name="T51" fmla="*/ 69 h 77"/>
                  <a:gd name="T52" fmla="*/ 31 w 39"/>
                  <a:gd name="T53" fmla="*/ 20 h 77"/>
                  <a:gd name="T54" fmla="*/ 29 w 39"/>
                  <a:gd name="T55" fmla="*/ 14 h 77"/>
                  <a:gd name="T56" fmla="*/ 25 w 39"/>
                  <a:gd name="T57" fmla="*/ 8 h 77"/>
                  <a:gd name="T58" fmla="*/ 19 w 39"/>
                  <a:gd name="T59" fmla="*/ 8 h 77"/>
                  <a:gd name="T60" fmla="*/ 14 w 39"/>
                  <a:gd name="T61" fmla="*/ 8 h 77"/>
                  <a:gd name="T62" fmla="*/ 10 w 39"/>
                  <a:gd name="T63" fmla="*/ 14 h 77"/>
                  <a:gd name="T64" fmla="*/ 8 w 39"/>
                  <a:gd name="T65" fmla="*/ 20 h 77"/>
                  <a:gd name="T66" fmla="*/ 6 w 39"/>
                  <a:gd name="T67" fmla="*/ 26 h 77"/>
                  <a:gd name="T68" fmla="*/ 8 w 39"/>
                  <a:gd name="T69" fmla="*/ 34 h 77"/>
                  <a:gd name="T70" fmla="*/ 10 w 39"/>
                  <a:gd name="T71" fmla="*/ 39 h 77"/>
                  <a:gd name="T72" fmla="*/ 14 w 39"/>
                  <a:gd name="T73" fmla="*/ 43 h 77"/>
                  <a:gd name="T74" fmla="*/ 19 w 39"/>
                  <a:gd name="T75" fmla="*/ 45 h 77"/>
                  <a:gd name="T76" fmla="*/ 25 w 39"/>
                  <a:gd name="T77" fmla="*/ 43 h 77"/>
                  <a:gd name="T78" fmla="*/ 29 w 39"/>
                  <a:gd name="T79" fmla="*/ 39 h 77"/>
                  <a:gd name="T80" fmla="*/ 31 w 39"/>
                  <a:gd name="T81" fmla="*/ 34 h 77"/>
                  <a:gd name="T82" fmla="*/ 31 w 39"/>
                  <a:gd name="T83" fmla="*/ 26 h 77"/>
                  <a:gd name="T84" fmla="*/ 31 w 39"/>
                  <a:gd name="T85" fmla="*/ 2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77">
                    <a:moveTo>
                      <a:pt x="33" y="69"/>
                    </a:moveTo>
                    <a:lnTo>
                      <a:pt x="33" y="69"/>
                    </a:lnTo>
                    <a:lnTo>
                      <a:pt x="27" y="75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0" y="75"/>
                    </a:lnTo>
                    <a:lnTo>
                      <a:pt x="10" y="75"/>
                    </a:lnTo>
                    <a:lnTo>
                      <a:pt x="2" y="69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23" y="69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31" y="59"/>
                    </a:lnTo>
                    <a:lnTo>
                      <a:pt x="31" y="53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1" y="8"/>
                    </a:lnTo>
                    <a:lnTo>
                      <a:pt x="31" y="2"/>
                    </a:lnTo>
                    <a:lnTo>
                      <a:pt x="39" y="2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7" y="63"/>
                    </a:lnTo>
                    <a:lnTo>
                      <a:pt x="33" y="69"/>
                    </a:lnTo>
                    <a:lnTo>
                      <a:pt x="33" y="69"/>
                    </a:lnTo>
                    <a:close/>
                    <a:moveTo>
                      <a:pt x="31" y="20"/>
                    </a:moveTo>
                    <a:lnTo>
                      <a:pt x="31" y="20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531"/>
              <p:cNvSpPr>
                <a:spLocks noEditPoints="1"/>
              </p:cNvSpPr>
              <p:nvPr/>
            </p:nvSpPr>
            <p:spPr bwMode="auto">
              <a:xfrm>
                <a:off x="5106" y="1543"/>
                <a:ext cx="467" cy="463"/>
              </a:xfrm>
              <a:custGeom>
                <a:avLst/>
                <a:gdLst>
                  <a:gd name="T0" fmla="*/ 43 w 467"/>
                  <a:gd name="T1" fmla="*/ 125 h 463"/>
                  <a:gd name="T2" fmla="*/ 114 w 467"/>
                  <a:gd name="T3" fmla="*/ 230 h 463"/>
                  <a:gd name="T4" fmla="*/ 131 w 467"/>
                  <a:gd name="T5" fmla="*/ 164 h 463"/>
                  <a:gd name="T6" fmla="*/ 141 w 467"/>
                  <a:gd name="T7" fmla="*/ 88 h 463"/>
                  <a:gd name="T8" fmla="*/ 14 w 467"/>
                  <a:gd name="T9" fmla="*/ 53 h 463"/>
                  <a:gd name="T10" fmla="*/ 178 w 467"/>
                  <a:gd name="T11" fmla="*/ 86 h 463"/>
                  <a:gd name="T12" fmla="*/ 170 w 467"/>
                  <a:gd name="T13" fmla="*/ 139 h 463"/>
                  <a:gd name="T14" fmla="*/ 151 w 467"/>
                  <a:gd name="T15" fmla="*/ 230 h 463"/>
                  <a:gd name="T16" fmla="*/ 139 w 467"/>
                  <a:gd name="T17" fmla="*/ 268 h 463"/>
                  <a:gd name="T18" fmla="*/ 168 w 467"/>
                  <a:gd name="T19" fmla="*/ 385 h 463"/>
                  <a:gd name="T20" fmla="*/ 121 w 467"/>
                  <a:gd name="T21" fmla="*/ 307 h 463"/>
                  <a:gd name="T22" fmla="*/ 102 w 467"/>
                  <a:gd name="T23" fmla="*/ 340 h 463"/>
                  <a:gd name="T24" fmla="*/ 53 w 467"/>
                  <a:gd name="T25" fmla="*/ 404 h 463"/>
                  <a:gd name="T26" fmla="*/ 24 w 467"/>
                  <a:gd name="T27" fmla="*/ 437 h 463"/>
                  <a:gd name="T28" fmla="*/ 0 w 467"/>
                  <a:gd name="T29" fmla="*/ 404 h 463"/>
                  <a:gd name="T30" fmla="*/ 57 w 467"/>
                  <a:gd name="T31" fmla="*/ 338 h 463"/>
                  <a:gd name="T32" fmla="*/ 98 w 467"/>
                  <a:gd name="T33" fmla="*/ 270 h 463"/>
                  <a:gd name="T34" fmla="*/ 57 w 467"/>
                  <a:gd name="T35" fmla="*/ 205 h 463"/>
                  <a:gd name="T36" fmla="*/ 43 w 467"/>
                  <a:gd name="T37" fmla="*/ 125 h 463"/>
                  <a:gd name="T38" fmla="*/ 328 w 467"/>
                  <a:gd name="T39" fmla="*/ 129 h 463"/>
                  <a:gd name="T40" fmla="*/ 326 w 467"/>
                  <a:gd name="T41" fmla="*/ 205 h 463"/>
                  <a:gd name="T42" fmla="*/ 334 w 467"/>
                  <a:gd name="T43" fmla="*/ 240 h 463"/>
                  <a:gd name="T44" fmla="*/ 361 w 467"/>
                  <a:gd name="T45" fmla="*/ 305 h 463"/>
                  <a:gd name="T46" fmla="*/ 396 w 467"/>
                  <a:gd name="T47" fmla="*/ 359 h 463"/>
                  <a:gd name="T48" fmla="*/ 441 w 467"/>
                  <a:gd name="T49" fmla="*/ 404 h 463"/>
                  <a:gd name="T50" fmla="*/ 467 w 467"/>
                  <a:gd name="T51" fmla="*/ 422 h 463"/>
                  <a:gd name="T52" fmla="*/ 437 w 467"/>
                  <a:gd name="T53" fmla="*/ 455 h 463"/>
                  <a:gd name="T54" fmla="*/ 416 w 467"/>
                  <a:gd name="T55" fmla="*/ 439 h 463"/>
                  <a:gd name="T56" fmla="*/ 377 w 467"/>
                  <a:gd name="T57" fmla="*/ 402 h 463"/>
                  <a:gd name="T58" fmla="*/ 348 w 467"/>
                  <a:gd name="T59" fmla="*/ 357 h 463"/>
                  <a:gd name="T60" fmla="*/ 322 w 467"/>
                  <a:gd name="T61" fmla="*/ 309 h 463"/>
                  <a:gd name="T62" fmla="*/ 313 w 467"/>
                  <a:gd name="T63" fmla="*/ 281 h 463"/>
                  <a:gd name="T64" fmla="*/ 297 w 467"/>
                  <a:gd name="T65" fmla="*/ 330 h 463"/>
                  <a:gd name="T66" fmla="*/ 266 w 467"/>
                  <a:gd name="T67" fmla="*/ 377 h 463"/>
                  <a:gd name="T68" fmla="*/ 221 w 467"/>
                  <a:gd name="T69" fmla="*/ 422 h 463"/>
                  <a:gd name="T70" fmla="*/ 164 w 467"/>
                  <a:gd name="T71" fmla="*/ 463 h 463"/>
                  <a:gd name="T72" fmla="*/ 153 w 467"/>
                  <a:gd name="T73" fmla="*/ 447 h 463"/>
                  <a:gd name="T74" fmla="*/ 139 w 467"/>
                  <a:gd name="T75" fmla="*/ 431 h 463"/>
                  <a:gd name="T76" fmla="*/ 180 w 467"/>
                  <a:gd name="T77" fmla="*/ 404 h 463"/>
                  <a:gd name="T78" fmla="*/ 215 w 467"/>
                  <a:gd name="T79" fmla="*/ 375 h 463"/>
                  <a:gd name="T80" fmla="*/ 242 w 467"/>
                  <a:gd name="T81" fmla="*/ 346 h 463"/>
                  <a:gd name="T82" fmla="*/ 260 w 467"/>
                  <a:gd name="T83" fmla="*/ 314 h 463"/>
                  <a:gd name="T84" fmla="*/ 268 w 467"/>
                  <a:gd name="T85" fmla="*/ 299 h 463"/>
                  <a:gd name="T86" fmla="*/ 279 w 467"/>
                  <a:gd name="T87" fmla="*/ 262 h 463"/>
                  <a:gd name="T88" fmla="*/ 287 w 467"/>
                  <a:gd name="T89" fmla="*/ 215 h 463"/>
                  <a:gd name="T90" fmla="*/ 291 w 467"/>
                  <a:gd name="T91" fmla="*/ 129 h 463"/>
                  <a:gd name="T92" fmla="*/ 178 w 467"/>
                  <a:gd name="T93" fmla="*/ 186 h 463"/>
                  <a:gd name="T94" fmla="*/ 197 w 467"/>
                  <a:gd name="T95" fmla="*/ 143 h 463"/>
                  <a:gd name="T96" fmla="*/ 231 w 467"/>
                  <a:gd name="T97" fmla="*/ 49 h 463"/>
                  <a:gd name="T98" fmla="*/ 279 w 467"/>
                  <a:gd name="T99" fmla="*/ 8 h 463"/>
                  <a:gd name="T100" fmla="*/ 262 w 467"/>
                  <a:gd name="T101" fmla="*/ 72 h 463"/>
                  <a:gd name="T102" fmla="*/ 457 w 467"/>
                  <a:gd name="T103" fmla="*/ 104 h 463"/>
                  <a:gd name="T104" fmla="*/ 434 w 467"/>
                  <a:gd name="T105" fmla="*/ 156 h 463"/>
                  <a:gd name="T106" fmla="*/ 410 w 467"/>
                  <a:gd name="T107" fmla="*/ 193 h 463"/>
                  <a:gd name="T108" fmla="*/ 377 w 467"/>
                  <a:gd name="T109" fmla="*/ 178 h 463"/>
                  <a:gd name="T110" fmla="*/ 398 w 467"/>
                  <a:gd name="T111" fmla="*/ 143 h 463"/>
                  <a:gd name="T112" fmla="*/ 250 w 467"/>
                  <a:gd name="T113" fmla="*/ 106 h 463"/>
                  <a:gd name="T114" fmla="*/ 233 w 467"/>
                  <a:gd name="T115" fmla="*/ 156 h 463"/>
                  <a:gd name="T116" fmla="*/ 213 w 467"/>
                  <a:gd name="T117" fmla="*/ 203 h 463"/>
                  <a:gd name="T118" fmla="*/ 178 w 467"/>
                  <a:gd name="T119" fmla="*/ 18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463">
                    <a:moveTo>
                      <a:pt x="43" y="125"/>
                    </a:moveTo>
                    <a:lnTo>
                      <a:pt x="43" y="125"/>
                    </a:lnTo>
                    <a:lnTo>
                      <a:pt x="114" y="230"/>
                    </a:lnTo>
                    <a:lnTo>
                      <a:pt x="114" y="230"/>
                    </a:lnTo>
                    <a:lnTo>
                      <a:pt x="123" y="199"/>
                    </a:lnTo>
                    <a:lnTo>
                      <a:pt x="131" y="164"/>
                    </a:lnTo>
                    <a:lnTo>
                      <a:pt x="137" y="127"/>
                    </a:lnTo>
                    <a:lnTo>
                      <a:pt x="141" y="88"/>
                    </a:lnTo>
                    <a:lnTo>
                      <a:pt x="14" y="88"/>
                    </a:lnTo>
                    <a:lnTo>
                      <a:pt x="14" y="53"/>
                    </a:lnTo>
                    <a:lnTo>
                      <a:pt x="178" y="53"/>
                    </a:lnTo>
                    <a:lnTo>
                      <a:pt x="178" y="86"/>
                    </a:lnTo>
                    <a:lnTo>
                      <a:pt x="178" y="86"/>
                    </a:lnTo>
                    <a:lnTo>
                      <a:pt x="170" y="139"/>
                    </a:lnTo>
                    <a:lnTo>
                      <a:pt x="162" y="188"/>
                    </a:lnTo>
                    <a:lnTo>
                      <a:pt x="151" y="230"/>
                    </a:lnTo>
                    <a:lnTo>
                      <a:pt x="139" y="268"/>
                    </a:lnTo>
                    <a:lnTo>
                      <a:pt x="139" y="268"/>
                    </a:lnTo>
                    <a:lnTo>
                      <a:pt x="201" y="363"/>
                    </a:lnTo>
                    <a:lnTo>
                      <a:pt x="168" y="385"/>
                    </a:lnTo>
                    <a:lnTo>
                      <a:pt x="168" y="385"/>
                    </a:lnTo>
                    <a:lnTo>
                      <a:pt x="121" y="307"/>
                    </a:lnTo>
                    <a:lnTo>
                      <a:pt x="121" y="307"/>
                    </a:lnTo>
                    <a:lnTo>
                      <a:pt x="102" y="340"/>
                    </a:lnTo>
                    <a:lnTo>
                      <a:pt x="80" y="371"/>
                    </a:lnTo>
                    <a:lnTo>
                      <a:pt x="53" y="404"/>
                    </a:lnTo>
                    <a:lnTo>
                      <a:pt x="24" y="437"/>
                    </a:lnTo>
                    <a:lnTo>
                      <a:pt x="24" y="437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2" y="371"/>
                    </a:lnTo>
                    <a:lnTo>
                      <a:pt x="57" y="338"/>
                    </a:lnTo>
                    <a:lnTo>
                      <a:pt x="78" y="305"/>
                    </a:lnTo>
                    <a:lnTo>
                      <a:pt x="98" y="270"/>
                    </a:lnTo>
                    <a:lnTo>
                      <a:pt x="98" y="270"/>
                    </a:lnTo>
                    <a:lnTo>
                      <a:pt x="57" y="205"/>
                    </a:lnTo>
                    <a:lnTo>
                      <a:pt x="16" y="145"/>
                    </a:lnTo>
                    <a:lnTo>
                      <a:pt x="43" y="125"/>
                    </a:lnTo>
                    <a:close/>
                    <a:moveTo>
                      <a:pt x="328" y="129"/>
                    </a:moveTo>
                    <a:lnTo>
                      <a:pt x="328" y="129"/>
                    </a:lnTo>
                    <a:lnTo>
                      <a:pt x="328" y="168"/>
                    </a:lnTo>
                    <a:lnTo>
                      <a:pt x="326" y="205"/>
                    </a:lnTo>
                    <a:lnTo>
                      <a:pt x="326" y="205"/>
                    </a:lnTo>
                    <a:lnTo>
                      <a:pt x="334" y="240"/>
                    </a:lnTo>
                    <a:lnTo>
                      <a:pt x="348" y="275"/>
                    </a:lnTo>
                    <a:lnTo>
                      <a:pt x="361" y="305"/>
                    </a:lnTo>
                    <a:lnTo>
                      <a:pt x="377" y="334"/>
                    </a:lnTo>
                    <a:lnTo>
                      <a:pt x="396" y="359"/>
                    </a:lnTo>
                    <a:lnTo>
                      <a:pt x="418" y="383"/>
                    </a:lnTo>
                    <a:lnTo>
                      <a:pt x="441" y="404"/>
                    </a:lnTo>
                    <a:lnTo>
                      <a:pt x="467" y="422"/>
                    </a:lnTo>
                    <a:lnTo>
                      <a:pt x="467" y="422"/>
                    </a:lnTo>
                    <a:lnTo>
                      <a:pt x="451" y="437"/>
                    </a:lnTo>
                    <a:lnTo>
                      <a:pt x="437" y="455"/>
                    </a:lnTo>
                    <a:lnTo>
                      <a:pt x="437" y="455"/>
                    </a:lnTo>
                    <a:lnTo>
                      <a:pt x="416" y="439"/>
                    </a:lnTo>
                    <a:lnTo>
                      <a:pt x="396" y="422"/>
                    </a:lnTo>
                    <a:lnTo>
                      <a:pt x="377" y="402"/>
                    </a:lnTo>
                    <a:lnTo>
                      <a:pt x="361" y="381"/>
                    </a:lnTo>
                    <a:lnTo>
                      <a:pt x="348" y="357"/>
                    </a:lnTo>
                    <a:lnTo>
                      <a:pt x="334" y="334"/>
                    </a:lnTo>
                    <a:lnTo>
                      <a:pt x="322" y="309"/>
                    </a:lnTo>
                    <a:lnTo>
                      <a:pt x="313" y="281"/>
                    </a:lnTo>
                    <a:lnTo>
                      <a:pt x="313" y="281"/>
                    </a:lnTo>
                    <a:lnTo>
                      <a:pt x="307" y="307"/>
                    </a:lnTo>
                    <a:lnTo>
                      <a:pt x="297" y="330"/>
                    </a:lnTo>
                    <a:lnTo>
                      <a:pt x="283" y="353"/>
                    </a:lnTo>
                    <a:lnTo>
                      <a:pt x="266" y="377"/>
                    </a:lnTo>
                    <a:lnTo>
                      <a:pt x="244" y="398"/>
                    </a:lnTo>
                    <a:lnTo>
                      <a:pt x="221" y="422"/>
                    </a:lnTo>
                    <a:lnTo>
                      <a:pt x="194" y="441"/>
                    </a:lnTo>
                    <a:lnTo>
                      <a:pt x="164" y="463"/>
                    </a:lnTo>
                    <a:lnTo>
                      <a:pt x="164" y="463"/>
                    </a:lnTo>
                    <a:lnTo>
                      <a:pt x="153" y="447"/>
                    </a:lnTo>
                    <a:lnTo>
                      <a:pt x="139" y="431"/>
                    </a:lnTo>
                    <a:lnTo>
                      <a:pt x="139" y="431"/>
                    </a:lnTo>
                    <a:lnTo>
                      <a:pt x="160" y="418"/>
                    </a:lnTo>
                    <a:lnTo>
                      <a:pt x="180" y="404"/>
                    </a:lnTo>
                    <a:lnTo>
                      <a:pt x="199" y="390"/>
                    </a:lnTo>
                    <a:lnTo>
                      <a:pt x="215" y="375"/>
                    </a:lnTo>
                    <a:lnTo>
                      <a:pt x="229" y="361"/>
                    </a:lnTo>
                    <a:lnTo>
                      <a:pt x="242" y="346"/>
                    </a:lnTo>
                    <a:lnTo>
                      <a:pt x="252" y="330"/>
                    </a:lnTo>
                    <a:lnTo>
                      <a:pt x="260" y="314"/>
                    </a:lnTo>
                    <a:lnTo>
                      <a:pt x="260" y="314"/>
                    </a:lnTo>
                    <a:lnTo>
                      <a:pt x="268" y="299"/>
                    </a:lnTo>
                    <a:lnTo>
                      <a:pt x="274" y="281"/>
                    </a:lnTo>
                    <a:lnTo>
                      <a:pt x="279" y="262"/>
                    </a:lnTo>
                    <a:lnTo>
                      <a:pt x="283" y="240"/>
                    </a:lnTo>
                    <a:lnTo>
                      <a:pt x="287" y="215"/>
                    </a:lnTo>
                    <a:lnTo>
                      <a:pt x="289" y="189"/>
                    </a:lnTo>
                    <a:lnTo>
                      <a:pt x="291" y="129"/>
                    </a:lnTo>
                    <a:lnTo>
                      <a:pt x="328" y="129"/>
                    </a:lnTo>
                    <a:close/>
                    <a:moveTo>
                      <a:pt x="178" y="186"/>
                    </a:moveTo>
                    <a:lnTo>
                      <a:pt x="178" y="186"/>
                    </a:lnTo>
                    <a:lnTo>
                      <a:pt x="197" y="143"/>
                    </a:lnTo>
                    <a:lnTo>
                      <a:pt x="215" y="96"/>
                    </a:lnTo>
                    <a:lnTo>
                      <a:pt x="231" y="49"/>
                    </a:lnTo>
                    <a:lnTo>
                      <a:pt x="242" y="0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62" y="72"/>
                    </a:lnTo>
                    <a:lnTo>
                      <a:pt x="457" y="72"/>
                    </a:lnTo>
                    <a:lnTo>
                      <a:pt x="457" y="104"/>
                    </a:lnTo>
                    <a:lnTo>
                      <a:pt x="457" y="104"/>
                    </a:lnTo>
                    <a:lnTo>
                      <a:pt x="434" y="156"/>
                    </a:lnTo>
                    <a:lnTo>
                      <a:pt x="410" y="193"/>
                    </a:lnTo>
                    <a:lnTo>
                      <a:pt x="410" y="193"/>
                    </a:lnTo>
                    <a:lnTo>
                      <a:pt x="394" y="186"/>
                    </a:lnTo>
                    <a:lnTo>
                      <a:pt x="377" y="178"/>
                    </a:lnTo>
                    <a:lnTo>
                      <a:pt x="377" y="178"/>
                    </a:lnTo>
                    <a:lnTo>
                      <a:pt x="398" y="143"/>
                    </a:lnTo>
                    <a:lnTo>
                      <a:pt x="416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33" y="156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197" y="193"/>
                    </a:lnTo>
                    <a:lnTo>
                      <a:pt x="178" y="186"/>
                    </a:lnTo>
                    <a:lnTo>
                      <a:pt x="178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532"/>
              <p:cNvSpPr>
                <a:spLocks noEditPoints="1"/>
              </p:cNvSpPr>
              <p:nvPr/>
            </p:nvSpPr>
            <p:spPr bwMode="auto">
              <a:xfrm>
                <a:off x="5584" y="1549"/>
                <a:ext cx="467" cy="449"/>
              </a:xfrm>
              <a:custGeom>
                <a:avLst/>
                <a:gdLst>
                  <a:gd name="T0" fmla="*/ 309 w 467"/>
                  <a:gd name="T1" fmla="*/ 410 h 449"/>
                  <a:gd name="T2" fmla="*/ 467 w 467"/>
                  <a:gd name="T3" fmla="*/ 406 h 449"/>
                  <a:gd name="T4" fmla="*/ 297 w 467"/>
                  <a:gd name="T5" fmla="*/ 443 h 449"/>
                  <a:gd name="T6" fmla="*/ 192 w 467"/>
                  <a:gd name="T7" fmla="*/ 441 h 449"/>
                  <a:gd name="T8" fmla="*/ 153 w 467"/>
                  <a:gd name="T9" fmla="*/ 437 h 449"/>
                  <a:gd name="T10" fmla="*/ 121 w 467"/>
                  <a:gd name="T11" fmla="*/ 427 h 449"/>
                  <a:gd name="T12" fmla="*/ 96 w 467"/>
                  <a:gd name="T13" fmla="*/ 410 h 449"/>
                  <a:gd name="T14" fmla="*/ 76 w 467"/>
                  <a:gd name="T15" fmla="*/ 386 h 449"/>
                  <a:gd name="T16" fmla="*/ 53 w 467"/>
                  <a:gd name="T17" fmla="*/ 412 h 449"/>
                  <a:gd name="T18" fmla="*/ 0 w 467"/>
                  <a:gd name="T19" fmla="*/ 410 h 449"/>
                  <a:gd name="T20" fmla="*/ 61 w 467"/>
                  <a:gd name="T21" fmla="*/ 353 h 449"/>
                  <a:gd name="T22" fmla="*/ 6 w 467"/>
                  <a:gd name="T23" fmla="*/ 195 h 449"/>
                  <a:gd name="T24" fmla="*/ 98 w 467"/>
                  <a:gd name="T25" fmla="*/ 162 h 449"/>
                  <a:gd name="T26" fmla="*/ 98 w 467"/>
                  <a:gd name="T27" fmla="*/ 361 h 449"/>
                  <a:gd name="T28" fmla="*/ 114 w 467"/>
                  <a:gd name="T29" fmla="*/ 381 h 449"/>
                  <a:gd name="T30" fmla="*/ 137 w 467"/>
                  <a:gd name="T31" fmla="*/ 396 h 449"/>
                  <a:gd name="T32" fmla="*/ 164 w 467"/>
                  <a:gd name="T33" fmla="*/ 404 h 449"/>
                  <a:gd name="T34" fmla="*/ 196 w 467"/>
                  <a:gd name="T35" fmla="*/ 408 h 449"/>
                  <a:gd name="T36" fmla="*/ 49 w 467"/>
                  <a:gd name="T37" fmla="*/ 0 h 449"/>
                  <a:gd name="T38" fmla="*/ 84 w 467"/>
                  <a:gd name="T39" fmla="*/ 45 h 449"/>
                  <a:gd name="T40" fmla="*/ 84 w 467"/>
                  <a:gd name="T41" fmla="*/ 111 h 449"/>
                  <a:gd name="T42" fmla="*/ 49 w 467"/>
                  <a:gd name="T43" fmla="*/ 61 h 449"/>
                  <a:gd name="T44" fmla="*/ 49 w 467"/>
                  <a:gd name="T45" fmla="*/ 0 h 449"/>
                  <a:gd name="T46" fmla="*/ 268 w 467"/>
                  <a:gd name="T47" fmla="*/ 254 h 449"/>
                  <a:gd name="T48" fmla="*/ 270 w 467"/>
                  <a:gd name="T49" fmla="*/ 289 h 449"/>
                  <a:gd name="T50" fmla="*/ 188 w 467"/>
                  <a:gd name="T51" fmla="*/ 330 h 449"/>
                  <a:gd name="T52" fmla="*/ 176 w 467"/>
                  <a:gd name="T53" fmla="*/ 340 h 449"/>
                  <a:gd name="T54" fmla="*/ 145 w 467"/>
                  <a:gd name="T55" fmla="*/ 316 h 449"/>
                  <a:gd name="T56" fmla="*/ 151 w 467"/>
                  <a:gd name="T57" fmla="*/ 308 h 449"/>
                  <a:gd name="T58" fmla="*/ 156 w 467"/>
                  <a:gd name="T59" fmla="*/ 291 h 449"/>
                  <a:gd name="T60" fmla="*/ 156 w 467"/>
                  <a:gd name="T61" fmla="*/ 29 h 449"/>
                  <a:gd name="T62" fmla="*/ 217 w 467"/>
                  <a:gd name="T63" fmla="*/ 16 h 449"/>
                  <a:gd name="T64" fmla="*/ 289 w 467"/>
                  <a:gd name="T65" fmla="*/ 33 h 449"/>
                  <a:gd name="T66" fmla="*/ 242 w 467"/>
                  <a:gd name="T67" fmla="*/ 45 h 449"/>
                  <a:gd name="T68" fmla="*/ 194 w 467"/>
                  <a:gd name="T69" fmla="*/ 287 h 449"/>
                  <a:gd name="T70" fmla="*/ 268 w 467"/>
                  <a:gd name="T71" fmla="*/ 254 h 449"/>
                  <a:gd name="T72" fmla="*/ 285 w 467"/>
                  <a:gd name="T73" fmla="*/ 39 h 449"/>
                  <a:gd name="T74" fmla="*/ 443 w 467"/>
                  <a:gd name="T75" fmla="*/ 271 h 449"/>
                  <a:gd name="T76" fmla="*/ 441 w 467"/>
                  <a:gd name="T77" fmla="*/ 285 h 449"/>
                  <a:gd name="T78" fmla="*/ 436 w 467"/>
                  <a:gd name="T79" fmla="*/ 306 h 449"/>
                  <a:gd name="T80" fmla="*/ 424 w 467"/>
                  <a:gd name="T81" fmla="*/ 322 h 449"/>
                  <a:gd name="T82" fmla="*/ 404 w 467"/>
                  <a:gd name="T83" fmla="*/ 330 h 449"/>
                  <a:gd name="T84" fmla="*/ 393 w 467"/>
                  <a:gd name="T85" fmla="*/ 330 h 449"/>
                  <a:gd name="T86" fmla="*/ 338 w 467"/>
                  <a:gd name="T87" fmla="*/ 330 h 449"/>
                  <a:gd name="T88" fmla="*/ 332 w 467"/>
                  <a:gd name="T89" fmla="*/ 293 h 449"/>
                  <a:gd name="T90" fmla="*/ 357 w 467"/>
                  <a:gd name="T91" fmla="*/ 295 h 449"/>
                  <a:gd name="T92" fmla="*/ 381 w 467"/>
                  <a:gd name="T93" fmla="*/ 297 h 449"/>
                  <a:gd name="T94" fmla="*/ 396 w 467"/>
                  <a:gd name="T95" fmla="*/ 291 h 449"/>
                  <a:gd name="T96" fmla="*/ 404 w 467"/>
                  <a:gd name="T97" fmla="*/ 283 h 449"/>
                  <a:gd name="T98" fmla="*/ 408 w 467"/>
                  <a:gd name="T99" fmla="*/ 264 h 449"/>
                  <a:gd name="T100" fmla="*/ 320 w 467"/>
                  <a:gd name="T101" fmla="*/ 74 h 449"/>
                  <a:gd name="T102" fmla="*/ 285 w 467"/>
                  <a:gd name="T103" fmla="*/ 39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7" h="449">
                    <a:moveTo>
                      <a:pt x="196" y="408"/>
                    </a:moveTo>
                    <a:lnTo>
                      <a:pt x="309" y="410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53" y="443"/>
                    </a:lnTo>
                    <a:lnTo>
                      <a:pt x="297" y="443"/>
                    </a:lnTo>
                    <a:lnTo>
                      <a:pt x="192" y="441"/>
                    </a:lnTo>
                    <a:lnTo>
                      <a:pt x="192" y="441"/>
                    </a:lnTo>
                    <a:lnTo>
                      <a:pt x="170" y="439"/>
                    </a:lnTo>
                    <a:lnTo>
                      <a:pt x="153" y="437"/>
                    </a:lnTo>
                    <a:lnTo>
                      <a:pt x="137" y="433"/>
                    </a:lnTo>
                    <a:lnTo>
                      <a:pt x="121" y="427"/>
                    </a:lnTo>
                    <a:lnTo>
                      <a:pt x="108" y="420"/>
                    </a:lnTo>
                    <a:lnTo>
                      <a:pt x="96" y="410"/>
                    </a:lnTo>
                    <a:lnTo>
                      <a:pt x="84" y="398"/>
                    </a:lnTo>
                    <a:lnTo>
                      <a:pt x="76" y="386"/>
                    </a:lnTo>
                    <a:lnTo>
                      <a:pt x="76" y="386"/>
                    </a:lnTo>
                    <a:lnTo>
                      <a:pt x="53" y="412"/>
                    </a:lnTo>
                    <a:lnTo>
                      <a:pt x="20" y="449"/>
                    </a:lnTo>
                    <a:lnTo>
                      <a:pt x="0" y="410"/>
                    </a:lnTo>
                    <a:lnTo>
                      <a:pt x="0" y="410"/>
                    </a:lnTo>
                    <a:lnTo>
                      <a:pt x="61" y="353"/>
                    </a:lnTo>
                    <a:lnTo>
                      <a:pt x="61" y="195"/>
                    </a:lnTo>
                    <a:lnTo>
                      <a:pt x="6" y="195"/>
                    </a:lnTo>
                    <a:lnTo>
                      <a:pt x="6" y="162"/>
                    </a:lnTo>
                    <a:lnTo>
                      <a:pt x="98" y="162"/>
                    </a:lnTo>
                    <a:lnTo>
                      <a:pt x="98" y="361"/>
                    </a:lnTo>
                    <a:lnTo>
                      <a:pt x="98" y="361"/>
                    </a:lnTo>
                    <a:lnTo>
                      <a:pt x="106" y="371"/>
                    </a:lnTo>
                    <a:lnTo>
                      <a:pt x="114" y="381"/>
                    </a:lnTo>
                    <a:lnTo>
                      <a:pt x="125" y="388"/>
                    </a:lnTo>
                    <a:lnTo>
                      <a:pt x="137" y="396"/>
                    </a:lnTo>
                    <a:lnTo>
                      <a:pt x="149" y="400"/>
                    </a:lnTo>
                    <a:lnTo>
                      <a:pt x="164" y="404"/>
                    </a:lnTo>
                    <a:lnTo>
                      <a:pt x="180" y="406"/>
                    </a:lnTo>
                    <a:lnTo>
                      <a:pt x="196" y="408"/>
                    </a:lnTo>
                    <a:lnTo>
                      <a:pt x="196" y="408"/>
                    </a:lnTo>
                    <a:close/>
                    <a:moveTo>
                      <a:pt x="49" y="0"/>
                    </a:moveTo>
                    <a:lnTo>
                      <a:pt x="49" y="0"/>
                    </a:lnTo>
                    <a:lnTo>
                      <a:pt x="84" y="45"/>
                    </a:lnTo>
                    <a:lnTo>
                      <a:pt x="117" y="90"/>
                    </a:lnTo>
                    <a:lnTo>
                      <a:pt x="84" y="111"/>
                    </a:lnTo>
                    <a:lnTo>
                      <a:pt x="84" y="111"/>
                    </a:lnTo>
                    <a:lnTo>
                      <a:pt x="49" y="61"/>
                    </a:lnTo>
                    <a:lnTo>
                      <a:pt x="20" y="22"/>
                    </a:lnTo>
                    <a:lnTo>
                      <a:pt x="49" y="0"/>
                    </a:lnTo>
                    <a:close/>
                    <a:moveTo>
                      <a:pt x="268" y="254"/>
                    </a:moveTo>
                    <a:lnTo>
                      <a:pt x="268" y="254"/>
                    </a:lnTo>
                    <a:lnTo>
                      <a:pt x="270" y="289"/>
                    </a:lnTo>
                    <a:lnTo>
                      <a:pt x="270" y="289"/>
                    </a:lnTo>
                    <a:lnTo>
                      <a:pt x="227" y="310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76" y="340"/>
                    </a:lnTo>
                    <a:lnTo>
                      <a:pt x="166" y="347"/>
                    </a:lnTo>
                    <a:lnTo>
                      <a:pt x="145" y="316"/>
                    </a:lnTo>
                    <a:lnTo>
                      <a:pt x="145" y="316"/>
                    </a:lnTo>
                    <a:lnTo>
                      <a:pt x="151" y="308"/>
                    </a:lnTo>
                    <a:lnTo>
                      <a:pt x="155" y="301"/>
                    </a:lnTo>
                    <a:lnTo>
                      <a:pt x="156" y="291"/>
                    </a:lnTo>
                    <a:lnTo>
                      <a:pt x="156" y="279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217" y="16"/>
                    </a:lnTo>
                    <a:lnTo>
                      <a:pt x="276" y="0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42" y="45"/>
                    </a:lnTo>
                    <a:lnTo>
                      <a:pt x="194" y="57"/>
                    </a:lnTo>
                    <a:lnTo>
                      <a:pt x="194" y="287"/>
                    </a:lnTo>
                    <a:lnTo>
                      <a:pt x="194" y="287"/>
                    </a:lnTo>
                    <a:lnTo>
                      <a:pt x="268" y="254"/>
                    </a:lnTo>
                    <a:lnTo>
                      <a:pt x="268" y="254"/>
                    </a:lnTo>
                    <a:close/>
                    <a:moveTo>
                      <a:pt x="285" y="39"/>
                    </a:moveTo>
                    <a:lnTo>
                      <a:pt x="443" y="39"/>
                    </a:lnTo>
                    <a:lnTo>
                      <a:pt x="443" y="271"/>
                    </a:lnTo>
                    <a:lnTo>
                      <a:pt x="443" y="271"/>
                    </a:lnTo>
                    <a:lnTo>
                      <a:pt x="441" y="285"/>
                    </a:lnTo>
                    <a:lnTo>
                      <a:pt x="439" y="297"/>
                    </a:lnTo>
                    <a:lnTo>
                      <a:pt x="436" y="306"/>
                    </a:lnTo>
                    <a:lnTo>
                      <a:pt x="430" y="314"/>
                    </a:lnTo>
                    <a:lnTo>
                      <a:pt x="424" y="322"/>
                    </a:lnTo>
                    <a:lnTo>
                      <a:pt x="414" y="326"/>
                    </a:lnTo>
                    <a:lnTo>
                      <a:pt x="404" y="330"/>
                    </a:lnTo>
                    <a:lnTo>
                      <a:pt x="393" y="330"/>
                    </a:lnTo>
                    <a:lnTo>
                      <a:pt x="393" y="330"/>
                    </a:lnTo>
                    <a:lnTo>
                      <a:pt x="338" y="330"/>
                    </a:lnTo>
                    <a:lnTo>
                      <a:pt x="338" y="330"/>
                    </a:lnTo>
                    <a:lnTo>
                      <a:pt x="334" y="310"/>
                    </a:lnTo>
                    <a:lnTo>
                      <a:pt x="332" y="293"/>
                    </a:lnTo>
                    <a:lnTo>
                      <a:pt x="332" y="293"/>
                    </a:lnTo>
                    <a:lnTo>
                      <a:pt x="357" y="295"/>
                    </a:lnTo>
                    <a:lnTo>
                      <a:pt x="381" y="297"/>
                    </a:lnTo>
                    <a:lnTo>
                      <a:pt x="381" y="297"/>
                    </a:lnTo>
                    <a:lnTo>
                      <a:pt x="393" y="293"/>
                    </a:lnTo>
                    <a:lnTo>
                      <a:pt x="396" y="291"/>
                    </a:lnTo>
                    <a:lnTo>
                      <a:pt x="400" y="287"/>
                    </a:lnTo>
                    <a:lnTo>
                      <a:pt x="404" y="283"/>
                    </a:lnTo>
                    <a:lnTo>
                      <a:pt x="406" y="277"/>
                    </a:lnTo>
                    <a:lnTo>
                      <a:pt x="408" y="264"/>
                    </a:lnTo>
                    <a:lnTo>
                      <a:pt x="408" y="74"/>
                    </a:lnTo>
                    <a:lnTo>
                      <a:pt x="320" y="74"/>
                    </a:lnTo>
                    <a:lnTo>
                      <a:pt x="320" y="390"/>
                    </a:lnTo>
                    <a:lnTo>
                      <a:pt x="285" y="390"/>
                    </a:lnTo>
                    <a:lnTo>
                      <a:pt x="285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533"/>
              <p:cNvSpPr>
                <a:spLocks noEditPoints="1"/>
              </p:cNvSpPr>
              <p:nvPr/>
            </p:nvSpPr>
            <p:spPr bwMode="auto">
              <a:xfrm>
                <a:off x="4685" y="2023"/>
                <a:ext cx="140" cy="205"/>
              </a:xfrm>
              <a:custGeom>
                <a:avLst/>
                <a:gdLst>
                  <a:gd name="T0" fmla="*/ 125 w 140"/>
                  <a:gd name="T1" fmla="*/ 190 h 205"/>
                  <a:gd name="T2" fmla="*/ 105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8 w 140"/>
                  <a:gd name="T9" fmla="*/ 0 h 205"/>
                  <a:gd name="T10" fmla="*/ 101 w 140"/>
                  <a:gd name="T11" fmla="*/ 2 h 205"/>
                  <a:gd name="T12" fmla="*/ 121 w 140"/>
                  <a:gd name="T13" fmla="*/ 14 h 205"/>
                  <a:gd name="T14" fmla="*/ 129 w 140"/>
                  <a:gd name="T15" fmla="*/ 22 h 205"/>
                  <a:gd name="T16" fmla="*/ 136 w 140"/>
                  <a:gd name="T17" fmla="*/ 43 h 205"/>
                  <a:gd name="T18" fmla="*/ 138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2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3 w 140"/>
                  <a:gd name="T29" fmla="*/ 117 h 205"/>
                  <a:gd name="T30" fmla="*/ 138 w 140"/>
                  <a:gd name="T31" fmla="*/ 131 h 205"/>
                  <a:gd name="T32" fmla="*/ 140 w 140"/>
                  <a:gd name="T33" fmla="*/ 149 h 205"/>
                  <a:gd name="T34" fmla="*/ 140 w 140"/>
                  <a:gd name="T35" fmla="*/ 160 h 205"/>
                  <a:gd name="T36" fmla="*/ 131 w 140"/>
                  <a:gd name="T37" fmla="*/ 182 h 205"/>
                  <a:gd name="T38" fmla="*/ 125 w 140"/>
                  <a:gd name="T39" fmla="*/ 190 h 205"/>
                  <a:gd name="T40" fmla="*/ 105 w 140"/>
                  <a:gd name="T41" fmla="*/ 28 h 205"/>
                  <a:gd name="T42" fmla="*/ 92 w 140"/>
                  <a:gd name="T43" fmla="*/ 22 h 205"/>
                  <a:gd name="T44" fmla="*/ 76 w 140"/>
                  <a:gd name="T45" fmla="*/ 20 h 205"/>
                  <a:gd name="T46" fmla="*/ 21 w 140"/>
                  <a:gd name="T47" fmla="*/ 90 h 205"/>
                  <a:gd name="T48" fmla="*/ 76 w 140"/>
                  <a:gd name="T49" fmla="*/ 90 h 205"/>
                  <a:gd name="T50" fmla="*/ 92 w 140"/>
                  <a:gd name="T51" fmla="*/ 88 h 205"/>
                  <a:gd name="T52" fmla="*/ 105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3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5 w 140"/>
                  <a:gd name="T63" fmla="*/ 28 h 205"/>
                  <a:gd name="T64" fmla="*/ 107 w 140"/>
                  <a:gd name="T65" fmla="*/ 119 h 205"/>
                  <a:gd name="T66" fmla="*/ 101 w 140"/>
                  <a:gd name="T67" fmla="*/ 115 h 205"/>
                  <a:gd name="T68" fmla="*/ 86 w 140"/>
                  <a:gd name="T69" fmla="*/ 111 h 205"/>
                  <a:gd name="T70" fmla="*/ 21 w 140"/>
                  <a:gd name="T71" fmla="*/ 110 h 205"/>
                  <a:gd name="T72" fmla="*/ 78 w 140"/>
                  <a:gd name="T73" fmla="*/ 186 h 205"/>
                  <a:gd name="T74" fmla="*/ 86 w 140"/>
                  <a:gd name="T75" fmla="*/ 186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7 w 140"/>
                  <a:gd name="T81" fmla="*/ 162 h 205"/>
                  <a:gd name="T82" fmla="*/ 119 w 140"/>
                  <a:gd name="T83" fmla="*/ 147 h 205"/>
                  <a:gd name="T84" fmla="*/ 119 w 140"/>
                  <a:gd name="T85" fmla="*/ 139 h 205"/>
                  <a:gd name="T86" fmla="*/ 113 w 140"/>
                  <a:gd name="T87" fmla="*/ 125 h 205"/>
                  <a:gd name="T88" fmla="*/ 107 w 140"/>
                  <a:gd name="T89" fmla="*/ 11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5" y="190"/>
                    </a:moveTo>
                    <a:lnTo>
                      <a:pt x="125" y="190"/>
                    </a:lnTo>
                    <a:lnTo>
                      <a:pt x="115" y="197"/>
                    </a:lnTo>
                    <a:lnTo>
                      <a:pt x="105" y="201"/>
                    </a:lnTo>
                    <a:lnTo>
                      <a:pt x="94" y="203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9" y="22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8" y="55"/>
                    </a:lnTo>
                    <a:lnTo>
                      <a:pt x="138" y="55"/>
                    </a:lnTo>
                    <a:lnTo>
                      <a:pt x="136" y="69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2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8"/>
                    </a:lnTo>
                    <a:lnTo>
                      <a:pt x="127" y="111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6" y="125"/>
                    </a:lnTo>
                    <a:lnTo>
                      <a:pt x="138" y="131"/>
                    </a:lnTo>
                    <a:lnTo>
                      <a:pt x="140" y="139"/>
                    </a:lnTo>
                    <a:lnTo>
                      <a:pt x="140" y="149"/>
                    </a:lnTo>
                    <a:lnTo>
                      <a:pt x="140" y="149"/>
                    </a:lnTo>
                    <a:lnTo>
                      <a:pt x="140" y="160"/>
                    </a:lnTo>
                    <a:lnTo>
                      <a:pt x="136" y="172"/>
                    </a:lnTo>
                    <a:lnTo>
                      <a:pt x="131" y="182"/>
                    </a:lnTo>
                    <a:lnTo>
                      <a:pt x="125" y="190"/>
                    </a:lnTo>
                    <a:lnTo>
                      <a:pt x="125" y="190"/>
                    </a:lnTo>
                    <a:close/>
                    <a:moveTo>
                      <a:pt x="105" y="28"/>
                    </a:moveTo>
                    <a:lnTo>
                      <a:pt x="105" y="28"/>
                    </a:lnTo>
                    <a:lnTo>
                      <a:pt x="99" y="24"/>
                    </a:lnTo>
                    <a:lnTo>
                      <a:pt x="92" y="22"/>
                    </a:lnTo>
                    <a:lnTo>
                      <a:pt x="84" y="20"/>
                    </a:lnTo>
                    <a:lnTo>
                      <a:pt x="76" y="20"/>
                    </a:lnTo>
                    <a:lnTo>
                      <a:pt x="21" y="20"/>
                    </a:lnTo>
                    <a:lnTo>
                      <a:pt x="21" y="90"/>
                    </a:lnTo>
                    <a:lnTo>
                      <a:pt x="76" y="90"/>
                    </a:lnTo>
                    <a:lnTo>
                      <a:pt x="76" y="90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3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5" y="28"/>
                    </a:lnTo>
                    <a:lnTo>
                      <a:pt x="105" y="28"/>
                    </a:lnTo>
                    <a:close/>
                    <a:moveTo>
                      <a:pt x="107" y="119"/>
                    </a:moveTo>
                    <a:lnTo>
                      <a:pt x="107" y="119"/>
                    </a:lnTo>
                    <a:lnTo>
                      <a:pt x="101" y="115"/>
                    </a:lnTo>
                    <a:lnTo>
                      <a:pt x="95" y="113"/>
                    </a:lnTo>
                    <a:lnTo>
                      <a:pt x="86" y="111"/>
                    </a:lnTo>
                    <a:lnTo>
                      <a:pt x="78" y="110"/>
                    </a:lnTo>
                    <a:lnTo>
                      <a:pt x="21" y="110"/>
                    </a:lnTo>
                    <a:lnTo>
                      <a:pt x="21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6" y="186"/>
                    </a:lnTo>
                    <a:lnTo>
                      <a:pt x="95" y="184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3" y="170"/>
                    </a:lnTo>
                    <a:lnTo>
                      <a:pt x="117" y="162"/>
                    </a:lnTo>
                    <a:lnTo>
                      <a:pt x="119" y="156"/>
                    </a:lnTo>
                    <a:lnTo>
                      <a:pt x="119" y="147"/>
                    </a:lnTo>
                    <a:lnTo>
                      <a:pt x="119" y="147"/>
                    </a:lnTo>
                    <a:lnTo>
                      <a:pt x="119" y="139"/>
                    </a:lnTo>
                    <a:lnTo>
                      <a:pt x="117" y="133"/>
                    </a:lnTo>
                    <a:lnTo>
                      <a:pt x="113" y="125"/>
                    </a:lnTo>
                    <a:lnTo>
                      <a:pt x="107" y="119"/>
                    </a:lnTo>
                    <a:lnTo>
                      <a:pt x="107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534"/>
              <p:cNvSpPr>
                <a:spLocks noEditPoints="1"/>
              </p:cNvSpPr>
              <p:nvPr/>
            </p:nvSpPr>
            <p:spPr bwMode="auto">
              <a:xfrm>
                <a:off x="4872" y="2021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2 w 24"/>
                  <a:gd name="T11" fmla="*/ 207 h 207"/>
                  <a:gd name="T12" fmla="*/ 2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2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7"/>
                    </a:moveTo>
                    <a:lnTo>
                      <a:pt x="2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2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535"/>
              <p:cNvSpPr>
                <a:spLocks noEditPoints="1"/>
              </p:cNvSpPr>
              <p:nvPr/>
            </p:nvSpPr>
            <p:spPr bwMode="auto">
              <a:xfrm>
                <a:off x="4939" y="2084"/>
                <a:ext cx="117" cy="146"/>
              </a:xfrm>
              <a:custGeom>
                <a:avLst/>
                <a:gdLst>
                  <a:gd name="T0" fmla="*/ 21 w 117"/>
                  <a:gd name="T1" fmla="*/ 78 h 146"/>
                  <a:gd name="T2" fmla="*/ 23 w 117"/>
                  <a:gd name="T3" fmla="*/ 99 h 146"/>
                  <a:gd name="T4" fmla="*/ 31 w 117"/>
                  <a:gd name="T5" fmla="*/ 115 h 146"/>
                  <a:gd name="T6" fmla="*/ 39 w 117"/>
                  <a:gd name="T7" fmla="*/ 121 h 146"/>
                  <a:gd name="T8" fmla="*/ 52 w 117"/>
                  <a:gd name="T9" fmla="*/ 127 h 146"/>
                  <a:gd name="T10" fmla="*/ 62 w 117"/>
                  <a:gd name="T11" fmla="*/ 129 h 146"/>
                  <a:gd name="T12" fmla="*/ 83 w 117"/>
                  <a:gd name="T13" fmla="*/ 125 h 146"/>
                  <a:gd name="T14" fmla="*/ 91 w 117"/>
                  <a:gd name="T15" fmla="*/ 119 h 146"/>
                  <a:gd name="T16" fmla="*/ 115 w 117"/>
                  <a:gd name="T17" fmla="*/ 125 h 146"/>
                  <a:gd name="T18" fmla="*/ 103 w 117"/>
                  <a:gd name="T19" fmla="*/ 134 h 146"/>
                  <a:gd name="T20" fmla="*/ 91 w 117"/>
                  <a:gd name="T21" fmla="*/ 140 h 146"/>
                  <a:gd name="T22" fmla="*/ 62 w 117"/>
                  <a:gd name="T23" fmla="*/ 146 h 146"/>
                  <a:gd name="T24" fmla="*/ 48 w 117"/>
                  <a:gd name="T25" fmla="*/ 144 h 146"/>
                  <a:gd name="T26" fmla="*/ 25 w 117"/>
                  <a:gd name="T27" fmla="*/ 136 h 146"/>
                  <a:gd name="T28" fmla="*/ 17 w 117"/>
                  <a:gd name="T29" fmla="*/ 129 h 146"/>
                  <a:gd name="T30" fmla="*/ 3 w 117"/>
                  <a:gd name="T31" fmla="*/ 105 h 146"/>
                  <a:gd name="T32" fmla="*/ 0 w 117"/>
                  <a:gd name="T33" fmla="*/ 74 h 146"/>
                  <a:gd name="T34" fmla="*/ 1 w 117"/>
                  <a:gd name="T35" fmla="*/ 56 h 146"/>
                  <a:gd name="T36" fmla="*/ 9 w 117"/>
                  <a:gd name="T37" fmla="*/ 31 h 146"/>
                  <a:gd name="T38" fmla="*/ 15 w 117"/>
                  <a:gd name="T39" fmla="*/ 19 h 146"/>
                  <a:gd name="T40" fmla="*/ 35 w 117"/>
                  <a:gd name="T41" fmla="*/ 6 h 146"/>
                  <a:gd name="T42" fmla="*/ 58 w 117"/>
                  <a:gd name="T43" fmla="*/ 0 h 146"/>
                  <a:gd name="T44" fmla="*/ 72 w 117"/>
                  <a:gd name="T45" fmla="*/ 2 h 146"/>
                  <a:gd name="T46" fmla="*/ 93 w 117"/>
                  <a:gd name="T47" fmla="*/ 11 h 146"/>
                  <a:gd name="T48" fmla="*/ 101 w 117"/>
                  <a:gd name="T49" fmla="*/ 19 h 146"/>
                  <a:gd name="T50" fmla="*/ 113 w 117"/>
                  <a:gd name="T51" fmla="*/ 41 h 146"/>
                  <a:gd name="T52" fmla="*/ 117 w 117"/>
                  <a:gd name="T53" fmla="*/ 68 h 146"/>
                  <a:gd name="T54" fmla="*/ 21 w 117"/>
                  <a:gd name="T55" fmla="*/ 78 h 146"/>
                  <a:gd name="T56" fmla="*/ 95 w 117"/>
                  <a:gd name="T57" fmla="*/ 49 h 146"/>
                  <a:gd name="T58" fmla="*/ 91 w 117"/>
                  <a:gd name="T59" fmla="*/ 39 h 146"/>
                  <a:gd name="T60" fmla="*/ 78 w 117"/>
                  <a:gd name="T61" fmla="*/ 23 h 146"/>
                  <a:gd name="T62" fmla="*/ 70 w 117"/>
                  <a:gd name="T63" fmla="*/ 19 h 146"/>
                  <a:gd name="T64" fmla="*/ 58 w 117"/>
                  <a:gd name="T65" fmla="*/ 17 h 146"/>
                  <a:gd name="T66" fmla="*/ 39 w 117"/>
                  <a:gd name="T67" fmla="*/ 23 h 146"/>
                  <a:gd name="T68" fmla="*/ 31 w 117"/>
                  <a:gd name="T69" fmla="*/ 31 h 146"/>
                  <a:gd name="T70" fmla="*/ 25 w 117"/>
                  <a:gd name="T71" fmla="*/ 39 h 146"/>
                  <a:gd name="T72" fmla="*/ 23 w 117"/>
                  <a:gd name="T73" fmla="*/ 49 h 146"/>
                  <a:gd name="T74" fmla="*/ 95 w 117"/>
                  <a:gd name="T75" fmla="*/ 62 h 146"/>
                  <a:gd name="T76" fmla="*/ 95 w 117"/>
                  <a:gd name="T77" fmla="*/ 4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6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9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9" y="121"/>
                    </a:lnTo>
                    <a:lnTo>
                      <a:pt x="44" y="125"/>
                    </a:lnTo>
                    <a:lnTo>
                      <a:pt x="52" y="127"/>
                    </a:lnTo>
                    <a:lnTo>
                      <a:pt x="62" y="129"/>
                    </a:lnTo>
                    <a:lnTo>
                      <a:pt x="62" y="129"/>
                    </a:lnTo>
                    <a:lnTo>
                      <a:pt x="74" y="127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91" y="119"/>
                    </a:lnTo>
                    <a:lnTo>
                      <a:pt x="99" y="111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03" y="134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78" y="144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48" y="144"/>
                    </a:lnTo>
                    <a:lnTo>
                      <a:pt x="37" y="142"/>
                    </a:lnTo>
                    <a:lnTo>
                      <a:pt x="25" y="136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9" y="117"/>
                    </a:lnTo>
                    <a:lnTo>
                      <a:pt x="3" y="105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56"/>
                    </a:lnTo>
                    <a:lnTo>
                      <a:pt x="3" y="43"/>
                    </a:lnTo>
                    <a:lnTo>
                      <a:pt x="9" y="3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2"/>
                    </a:lnTo>
                    <a:lnTo>
                      <a:pt x="83" y="6"/>
                    </a:lnTo>
                    <a:lnTo>
                      <a:pt x="93" y="1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3" y="41"/>
                    </a:lnTo>
                    <a:lnTo>
                      <a:pt x="117" y="54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9"/>
                    </a:moveTo>
                    <a:lnTo>
                      <a:pt x="95" y="4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5" y="31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0" y="19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48" y="19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1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62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536"/>
              <p:cNvSpPr>
                <a:spLocks/>
              </p:cNvSpPr>
              <p:nvPr/>
            </p:nvSpPr>
            <p:spPr bwMode="auto">
              <a:xfrm>
                <a:off x="5100" y="2084"/>
                <a:ext cx="112" cy="144"/>
              </a:xfrm>
              <a:custGeom>
                <a:avLst/>
                <a:gdLst>
                  <a:gd name="T0" fmla="*/ 90 w 112"/>
                  <a:gd name="T1" fmla="*/ 144 h 144"/>
                  <a:gd name="T2" fmla="*/ 90 w 112"/>
                  <a:gd name="T3" fmla="*/ 56 h 144"/>
                  <a:gd name="T4" fmla="*/ 90 w 112"/>
                  <a:gd name="T5" fmla="*/ 56 h 144"/>
                  <a:gd name="T6" fmla="*/ 90 w 112"/>
                  <a:gd name="T7" fmla="*/ 49 h 144"/>
                  <a:gd name="T8" fmla="*/ 88 w 112"/>
                  <a:gd name="T9" fmla="*/ 41 h 144"/>
                  <a:gd name="T10" fmla="*/ 86 w 112"/>
                  <a:gd name="T11" fmla="*/ 33 h 144"/>
                  <a:gd name="T12" fmla="*/ 82 w 112"/>
                  <a:gd name="T13" fmla="*/ 29 h 144"/>
                  <a:gd name="T14" fmla="*/ 82 w 112"/>
                  <a:gd name="T15" fmla="*/ 29 h 144"/>
                  <a:gd name="T16" fmla="*/ 77 w 112"/>
                  <a:gd name="T17" fmla="*/ 25 h 144"/>
                  <a:gd name="T18" fmla="*/ 71 w 112"/>
                  <a:gd name="T19" fmla="*/ 21 h 144"/>
                  <a:gd name="T20" fmla="*/ 63 w 112"/>
                  <a:gd name="T21" fmla="*/ 19 h 144"/>
                  <a:gd name="T22" fmla="*/ 55 w 112"/>
                  <a:gd name="T23" fmla="*/ 19 h 144"/>
                  <a:gd name="T24" fmla="*/ 55 w 112"/>
                  <a:gd name="T25" fmla="*/ 19 h 144"/>
                  <a:gd name="T26" fmla="*/ 47 w 112"/>
                  <a:gd name="T27" fmla="*/ 19 h 144"/>
                  <a:gd name="T28" fmla="*/ 41 w 112"/>
                  <a:gd name="T29" fmla="*/ 21 h 144"/>
                  <a:gd name="T30" fmla="*/ 36 w 112"/>
                  <a:gd name="T31" fmla="*/ 25 h 144"/>
                  <a:gd name="T32" fmla="*/ 30 w 112"/>
                  <a:gd name="T33" fmla="*/ 29 h 144"/>
                  <a:gd name="T34" fmla="*/ 30 w 112"/>
                  <a:gd name="T35" fmla="*/ 29 h 144"/>
                  <a:gd name="T36" fmla="*/ 26 w 112"/>
                  <a:gd name="T37" fmla="*/ 35 h 144"/>
                  <a:gd name="T38" fmla="*/ 24 w 112"/>
                  <a:gd name="T39" fmla="*/ 41 h 144"/>
                  <a:gd name="T40" fmla="*/ 22 w 112"/>
                  <a:gd name="T41" fmla="*/ 49 h 144"/>
                  <a:gd name="T42" fmla="*/ 20 w 112"/>
                  <a:gd name="T43" fmla="*/ 56 h 144"/>
                  <a:gd name="T44" fmla="*/ 20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0 w 112"/>
                  <a:gd name="T51" fmla="*/ 2 h 144"/>
                  <a:gd name="T52" fmla="*/ 20 w 112"/>
                  <a:gd name="T53" fmla="*/ 17 h 144"/>
                  <a:gd name="T54" fmla="*/ 20 w 112"/>
                  <a:gd name="T55" fmla="*/ 17 h 144"/>
                  <a:gd name="T56" fmla="*/ 30 w 112"/>
                  <a:gd name="T57" fmla="*/ 9 h 144"/>
                  <a:gd name="T58" fmla="*/ 38 w 112"/>
                  <a:gd name="T59" fmla="*/ 4 h 144"/>
                  <a:gd name="T60" fmla="*/ 49 w 112"/>
                  <a:gd name="T61" fmla="*/ 2 h 144"/>
                  <a:gd name="T62" fmla="*/ 61 w 112"/>
                  <a:gd name="T63" fmla="*/ 0 h 144"/>
                  <a:gd name="T64" fmla="*/ 61 w 112"/>
                  <a:gd name="T65" fmla="*/ 0 h 144"/>
                  <a:gd name="T66" fmla="*/ 71 w 112"/>
                  <a:gd name="T67" fmla="*/ 2 h 144"/>
                  <a:gd name="T68" fmla="*/ 80 w 112"/>
                  <a:gd name="T69" fmla="*/ 4 h 144"/>
                  <a:gd name="T70" fmla="*/ 90 w 112"/>
                  <a:gd name="T71" fmla="*/ 8 h 144"/>
                  <a:gd name="T72" fmla="*/ 96 w 112"/>
                  <a:gd name="T73" fmla="*/ 13 h 144"/>
                  <a:gd name="T74" fmla="*/ 96 w 112"/>
                  <a:gd name="T75" fmla="*/ 13 h 144"/>
                  <a:gd name="T76" fmla="*/ 104 w 112"/>
                  <a:gd name="T77" fmla="*/ 21 h 144"/>
                  <a:gd name="T78" fmla="*/ 108 w 112"/>
                  <a:gd name="T79" fmla="*/ 31 h 144"/>
                  <a:gd name="T80" fmla="*/ 110 w 112"/>
                  <a:gd name="T81" fmla="*/ 41 h 144"/>
                  <a:gd name="T82" fmla="*/ 112 w 112"/>
                  <a:gd name="T83" fmla="*/ 52 h 144"/>
                  <a:gd name="T84" fmla="*/ 112 w 112"/>
                  <a:gd name="T85" fmla="*/ 144 h 144"/>
                  <a:gd name="T86" fmla="*/ 90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0" y="144"/>
                    </a:moveTo>
                    <a:lnTo>
                      <a:pt x="90" y="56"/>
                    </a:lnTo>
                    <a:lnTo>
                      <a:pt x="90" y="56"/>
                    </a:lnTo>
                    <a:lnTo>
                      <a:pt x="90" y="49"/>
                    </a:lnTo>
                    <a:lnTo>
                      <a:pt x="88" y="41"/>
                    </a:lnTo>
                    <a:lnTo>
                      <a:pt x="86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77" y="25"/>
                    </a:lnTo>
                    <a:lnTo>
                      <a:pt x="71" y="21"/>
                    </a:lnTo>
                    <a:lnTo>
                      <a:pt x="63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47" y="19"/>
                    </a:lnTo>
                    <a:lnTo>
                      <a:pt x="41" y="21"/>
                    </a:lnTo>
                    <a:lnTo>
                      <a:pt x="36" y="25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26" y="35"/>
                    </a:lnTo>
                    <a:lnTo>
                      <a:pt x="24" y="41"/>
                    </a:lnTo>
                    <a:lnTo>
                      <a:pt x="22" y="49"/>
                    </a:lnTo>
                    <a:lnTo>
                      <a:pt x="20" y="56"/>
                    </a:lnTo>
                    <a:lnTo>
                      <a:pt x="20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30" y="9"/>
                    </a:lnTo>
                    <a:lnTo>
                      <a:pt x="38" y="4"/>
                    </a:lnTo>
                    <a:lnTo>
                      <a:pt x="49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2"/>
                    </a:lnTo>
                    <a:lnTo>
                      <a:pt x="80" y="4"/>
                    </a:lnTo>
                    <a:lnTo>
                      <a:pt x="90" y="8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104" y="21"/>
                    </a:lnTo>
                    <a:lnTo>
                      <a:pt x="108" y="31"/>
                    </a:lnTo>
                    <a:lnTo>
                      <a:pt x="110" y="41"/>
                    </a:lnTo>
                    <a:lnTo>
                      <a:pt x="112" y="52"/>
                    </a:lnTo>
                    <a:lnTo>
                      <a:pt x="112" y="144"/>
                    </a:lnTo>
                    <a:lnTo>
                      <a:pt x="90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537"/>
              <p:cNvSpPr>
                <a:spLocks/>
              </p:cNvSpPr>
              <p:nvPr/>
            </p:nvSpPr>
            <p:spPr bwMode="auto">
              <a:xfrm>
                <a:off x="5239" y="2086"/>
                <a:ext cx="123" cy="142"/>
              </a:xfrm>
              <a:custGeom>
                <a:avLst/>
                <a:gdLst>
                  <a:gd name="T0" fmla="*/ 70 w 123"/>
                  <a:gd name="T1" fmla="*/ 142 h 142"/>
                  <a:gd name="T2" fmla="*/ 53 w 123"/>
                  <a:gd name="T3" fmla="*/ 142 h 142"/>
                  <a:gd name="T4" fmla="*/ 0 w 123"/>
                  <a:gd name="T5" fmla="*/ 0 h 142"/>
                  <a:gd name="T6" fmla="*/ 23 w 123"/>
                  <a:gd name="T7" fmla="*/ 0 h 142"/>
                  <a:gd name="T8" fmla="*/ 61 w 123"/>
                  <a:gd name="T9" fmla="*/ 115 h 142"/>
                  <a:gd name="T10" fmla="*/ 100 w 123"/>
                  <a:gd name="T11" fmla="*/ 0 h 142"/>
                  <a:gd name="T12" fmla="*/ 123 w 123"/>
                  <a:gd name="T13" fmla="*/ 0 h 142"/>
                  <a:gd name="T14" fmla="*/ 70 w 123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2">
                    <a:moveTo>
                      <a:pt x="70" y="142"/>
                    </a:moveTo>
                    <a:lnTo>
                      <a:pt x="53" y="14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1" y="115"/>
                    </a:lnTo>
                    <a:lnTo>
                      <a:pt x="100" y="0"/>
                    </a:lnTo>
                    <a:lnTo>
                      <a:pt x="123" y="0"/>
                    </a:lnTo>
                    <a:lnTo>
                      <a:pt x="7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538"/>
              <p:cNvSpPr>
                <a:spLocks noEditPoints="1"/>
              </p:cNvSpPr>
              <p:nvPr/>
            </p:nvSpPr>
            <p:spPr bwMode="auto">
              <a:xfrm>
                <a:off x="5380" y="2084"/>
                <a:ext cx="117" cy="146"/>
              </a:xfrm>
              <a:custGeom>
                <a:avLst/>
                <a:gdLst>
                  <a:gd name="T0" fmla="*/ 21 w 117"/>
                  <a:gd name="T1" fmla="*/ 78 h 146"/>
                  <a:gd name="T2" fmla="*/ 23 w 117"/>
                  <a:gd name="T3" fmla="*/ 99 h 146"/>
                  <a:gd name="T4" fmla="*/ 33 w 117"/>
                  <a:gd name="T5" fmla="*/ 115 h 146"/>
                  <a:gd name="T6" fmla="*/ 39 w 117"/>
                  <a:gd name="T7" fmla="*/ 121 h 146"/>
                  <a:gd name="T8" fmla="*/ 54 w 117"/>
                  <a:gd name="T9" fmla="*/ 127 h 146"/>
                  <a:gd name="T10" fmla="*/ 64 w 117"/>
                  <a:gd name="T11" fmla="*/ 129 h 146"/>
                  <a:gd name="T12" fmla="*/ 83 w 117"/>
                  <a:gd name="T13" fmla="*/ 125 h 146"/>
                  <a:gd name="T14" fmla="*/ 91 w 117"/>
                  <a:gd name="T15" fmla="*/ 119 h 146"/>
                  <a:gd name="T16" fmla="*/ 115 w 117"/>
                  <a:gd name="T17" fmla="*/ 125 h 146"/>
                  <a:gd name="T18" fmla="*/ 103 w 117"/>
                  <a:gd name="T19" fmla="*/ 134 h 146"/>
                  <a:gd name="T20" fmla="*/ 91 w 117"/>
                  <a:gd name="T21" fmla="*/ 140 h 146"/>
                  <a:gd name="T22" fmla="*/ 62 w 117"/>
                  <a:gd name="T23" fmla="*/ 146 h 146"/>
                  <a:gd name="T24" fmla="*/ 48 w 117"/>
                  <a:gd name="T25" fmla="*/ 144 h 146"/>
                  <a:gd name="T26" fmla="*/ 27 w 117"/>
                  <a:gd name="T27" fmla="*/ 136 h 146"/>
                  <a:gd name="T28" fmla="*/ 17 w 117"/>
                  <a:gd name="T29" fmla="*/ 129 h 146"/>
                  <a:gd name="T30" fmla="*/ 5 w 117"/>
                  <a:gd name="T31" fmla="*/ 105 h 146"/>
                  <a:gd name="T32" fmla="*/ 0 w 117"/>
                  <a:gd name="T33" fmla="*/ 74 h 146"/>
                  <a:gd name="T34" fmla="*/ 1 w 117"/>
                  <a:gd name="T35" fmla="*/ 56 h 146"/>
                  <a:gd name="T36" fmla="*/ 9 w 117"/>
                  <a:gd name="T37" fmla="*/ 31 h 146"/>
                  <a:gd name="T38" fmla="*/ 15 w 117"/>
                  <a:gd name="T39" fmla="*/ 19 h 146"/>
                  <a:gd name="T40" fmla="*/ 35 w 117"/>
                  <a:gd name="T41" fmla="*/ 6 h 146"/>
                  <a:gd name="T42" fmla="*/ 58 w 117"/>
                  <a:gd name="T43" fmla="*/ 0 h 146"/>
                  <a:gd name="T44" fmla="*/ 72 w 117"/>
                  <a:gd name="T45" fmla="*/ 2 h 146"/>
                  <a:gd name="T46" fmla="*/ 93 w 117"/>
                  <a:gd name="T47" fmla="*/ 11 h 146"/>
                  <a:gd name="T48" fmla="*/ 101 w 117"/>
                  <a:gd name="T49" fmla="*/ 19 h 146"/>
                  <a:gd name="T50" fmla="*/ 113 w 117"/>
                  <a:gd name="T51" fmla="*/ 41 h 146"/>
                  <a:gd name="T52" fmla="*/ 117 w 117"/>
                  <a:gd name="T53" fmla="*/ 68 h 146"/>
                  <a:gd name="T54" fmla="*/ 21 w 117"/>
                  <a:gd name="T55" fmla="*/ 78 h 146"/>
                  <a:gd name="T56" fmla="*/ 95 w 117"/>
                  <a:gd name="T57" fmla="*/ 49 h 146"/>
                  <a:gd name="T58" fmla="*/ 91 w 117"/>
                  <a:gd name="T59" fmla="*/ 39 h 146"/>
                  <a:gd name="T60" fmla="*/ 80 w 117"/>
                  <a:gd name="T61" fmla="*/ 23 h 146"/>
                  <a:gd name="T62" fmla="*/ 70 w 117"/>
                  <a:gd name="T63" fmla="*/ 19 h 146"/>
                  <a:gd name="T64" fmla="*/ 58 w 117"/>
                  <a:gd name="T65" fmla="*/ 17 h 146"/>
                  <a:gd name="T66" fmla="*/ 39 w 117"/>
                  <a:gd name="T67" fmla="*/ 23 h 146"/>
                  <a:gd name="T68" fmla="*/ 31 w 117"/>
                  <a:gd name="T69" fmla="*/ 31 h 146"/>
                  <a:gd name="T70" fmla="*/ 25 w 117"/>
                  <a:gd name="T71" fmla="*/ 39 h 146"/>
                  <a:gd name="T72" fmla="*/ 23 w 117"/>
                  <a:gd name="T73" fmla="*/ 49 h 146"/>
                  <a:gd name="T74" fmla="*/ 97 w 117"/>
                  <a:gd name="T75" fmla="*/ 62 h 146"/>
                  <a:gd name="T76" fmla="*/ 95 w 117"/>
                  <a:gd name="T77" fmla="*/ 4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6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9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39" y="121"/>
                    </a:lnTo>
                    <a:lnTo>
                      <a:pt x="44" y="125"/>
                    </a:lnTo>
                    <a:lnTo>
                      <a:pt x="54" y="127"/>
                    </a:lnTo>
                    <a:lnTo>
                      <a:pt x="64" y="129"/>
                    </a:lnTo>
                    <a:lnTo>
                      <a:pt x="64" y="129"/>
                    </a:lnTo>
                    <a:lnTo>
                      <a:pt x="74" y="127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91" y="119"/>
                    </a:lnTo>
                    <a:lnTo>
                      <a:pt x="101" y="111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03" y="134"/>
                    </a:lnTo>
                    <a:lnTo>
                      <a:pt x="91" y="140"/>
                    </a:lnTo>
                    <a:lnTo>
                      <a:pt x="91" y="140"/>
                    </a:lnTo>
                    <a:lnTo>
                      <a:pt x="78" y="144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48" y="144"/>
                    </a:lnTo>
                    <a:lnTo>
                      <a:pt x="37" y="142"/>
                    </a:lnTo>
                    <a:lnTo>
                      <a:pt x="27" y="136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9" y="117"/>
                    </a:lnTo>
                    <a:lnTo>
                      <a:pt x="5" y="105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56"/>
                    </a:lnTo>
                    <a:lnTo>
                      <a:pt x="3" y="43"/>
                    </a:lnTo>
                    <a:lnTo>
                      <a:pt x="9" y="3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2"/>
                    </a:lnTo>
                    <a:lnTo>
                      <a:pt x="83" y="6"/>
                    </a:lnTo>
                    <a:lnTo>
                      <a:pt x="93" y="1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3" y="41"/>
                    </a:lnTo>
                    <a:lnTo>
                      <a:pt x="117" y="54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9"/>
                    </a:moveTo>
                    <a:lnTo>
                      <a:pt x="95" y="4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7" y="31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0" y="19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48" y="19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1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5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539"/>
              <p:cNvSpPr>
                <a:spLocks/>
              </p:cNvSpPr>
              <p:nvPr/>
            </p:nvSpPr>
            <p:spPr bwMode="auto">
              <a:xfrm>
                <a:off x="5541" y="2084"/>
                <a:ext cx="112" cy="144"/>
              </a:xfrm>
              <a:custGeom>
                <a:avLst/>
                <a:gdLst>
                  <a:gd name="T0" fmla="*/ 90 w 112"/>
                  <a:gd name="T1" fmla="*/ 144 h 144"/>
                  <a:gd name="T2" fmla="*/ 90 w 112"/>
                  <a:gd name="T3" fmla="*/ 56 h 144"/>
                  <a:gd name="T4" fmla="*/ 90 w 112"/>
                  <a:gd name="T5" fmla="*/ 56 h 144"/>
                  <a:gd name="T6" fmla="*/ 90 w 112"/>
                  <a:gd name="T7" fmla="*/ 49 h 144"/>
                  <a:gd name="T8" fmla="*/ 88 w 112"/>
                  <a:gd name="T9" fmla="*/ 41 h 144"/>
                  <a:gd name="T10" fmla="*/ 86 w 112"/>
                  <a:gd name="T11" fmla="*/ 33 h 144"/>
                  <a:gd name="T12" fmla="*/ 82 w 112"/>
                  <a:gd name="T13" fmla="*/ 29 h 144"/>
                  <a:gd name="T14" fmla="*/ 82 w 112"/>
                  <a:gd name="T15" fmla="*/ 29 h 144"/>
                  <a:gd name="T16" fmla="*/ 77 w 112"/>
                  <a:gd name="T17" fmla="*/ 25 h 144"/>
                  <a:gd name="T18" fmla="*/ 71 w 112"/>
                  <a:gd name="T19" fmla="*/ 21 h 144"/>
                  <a:gd name="T20" fmla="*/ 65 w 112"/>
                  <a:gd name="T21" fmla="*/ 19 h 144"/>
                  <a:gd name="T22" fmla="*/ 57 w 112"/>
                  <a:gd name="T23" fmla="*/ 19 h 144"/>
                  <a:gd name="T24" fmla="*/ 57 w 112"/>
                  <a:gd name="T25" fmla="*/ 19 h 144"/>
                  <a:gd name="T26" fmla="*/ 49 w 112"/>
                  <a:gd name="T27" fmla="*/ 19 h 144"/>
                  <a:gd name="T28" fmla="*/ 41 w 112"/>
                  <a:gd name="T29" fmla="*/ 21 h 144"/>
                  <a:gd name="T30" fmla="*/ 36 w 112"/>
                  <a:gd name="T31" fmla="*/ 25 h 144"/>
                  <a:gd name="T32" fmla="*/ 30 w 112"/>
                  <a:gd name="T33" fmla="*/ 29 h 144"/>
                  <a:gd name="T34" fmla="*/ 30 w 112"/>
                  <a:gd name="T35" fmla="*/ 29 h 144"/>
                  <a:gd name="T36" fmla="*/ 26 w 112"/>
                  <a:gd name="T37" fmla="*/ 35 h 144"/>
                  <a:gd name="T38" fmla="*/ 24 w 112"/>
                  <a:gd name="T39" fmla="*/ 41 h 144"/>
                  <a:gd name="T40" fmla="*/ 22 w 112"/>
                  <a:gd name="T41" fmla="*/ 49 h 144"/>
                  <a:gd name="T42" fmla="*/ 22 w 112"/>
                  <a:gd name="T43" fmla="*/ 56 h 144"/>
                  <a:gd name="T44" fmla="*/ 22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2 w 112"/>
                  <a:gd name="T51" fmla="*/ 2 h 144"/>
                  <a:gd name="T52" fmla="*/ 22 w 112"/>
                  <a:gd name="T53" fmla="*/ 17 h 144"/>
                  <a:gd name="T54" fmla="*/ 22 w 112"/>
                  <a:gd name="T55" fmla="*/ 17 h 144"/>
                  <a:gd name="T56" fmla="*/ 30 w 112"/>
                  <a:gd name="T57" fmla="*/ 9 h 144"/>
                  <a:gd name="T58" fmla="*/ 39 w 112"/>
                  <a:gd name="T59" fmla="*/ 4 h 144"/>
                  <a:gd name="T60" fmla="*/ 49 w 112"/>
                  <a:gd name="T61" fmla="*/ 2 h 144"/>
                  <a:gd name="T62" fmla="*/ 61 w 112"/>
                  <a:gd name="T63" fmla="*/ 0 h 144"/>
                  <a:gd name="T64" fmla="*/ 61 w 112"/>
                  <a:gd name="T65" fmla="*/ 0 h 144"/>
                  <a:gd name="T66" fmla="*/ 73 w 112"/>
                  <a:gd name="T67" fmla="*/ 2 h 144"/>
                  <a:gd name="T68" fmla="*/ 82 w 112"/>
                  <a:gd name="T69" fmla="*/ 4 h 144"/>
                  <a:gd name="T70" fmla="*/ 90 w 112"/>
                  <a:gd name="T71" fmla="*/ 8 h 144"/>
                  <a:gd name="T72" fmla="*/ 98 w 112"/>
                  <a:gd name="T73" fmla="*/ 13 h 144"/>
                  <a:gd name="T74" fmla="*/ 98 w 112"/>
                  <a:gd name="T75" fmla="*/ 13 h 144"/>
                  <a:gd name="T76" fmla="*/ 104 w 112"/>
                  <a:gd name="T77" fmla="*/ 21 h 144"/>
                  <a:gd name="T78" fmla="*/ 108 w 112"/>
                  <a:gd name="T79" fmla="*/ 31 h 144"/>
                  <a:gd name="T80" fmla="*/ 112 w 112"/>
                  <a:gd name="T81" fmla="*/ 41 h 144"/>
                  <a:gd name="T82" fmla="*/ 112 w 112"/>
                  <a:gd name="T83" fmla="*/ 52 h 144"/>
                  <a:gd name="T84" fmla="*/ 112 w 112"/>
                  <a:gd name="T85" fmla="*/ 144 h 144"/>
                  <a:gd name="T86" fmla="*/ 90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0" y="144"/>
                    </a:moveTo>
                    <a:lnTo>
                      <a:pt x="90" y="56"/>
                    </a:lnTo>
                    <a:lnTo>
                      <a:pt x="90" y="56"/>
                    </a:lnTo>
                    <a:lnTo>
                      <a:pt x="90" y="49"/>
                    </a:lnTo>
                    <a:lnTo>
                      <a:pt x="88" y="41"/>
                    </a:lnTo>
                    <a:lnTo>
                      <a:pt x="86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77" y="25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6" y="25"/>
                    </a:lnTo>
                    <a:lnTo>
                      <a:pt x="30" y="29"/>
                    </a:lnTo>
                    <a:lnTo>
                      <a:pt x="30" y="29"/>
                    </a:lnTo>
                    <a:lnTo>
                      <a:pt x="26" y="35"/>
                    </a:lnTo>
                    <a:lnTo>
                      <a:pt x="24" y="41"/>
                    </a:lnTo>
                    <a:lnTo>
                      <a:pt x="22" y="49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9"/>
                    </a:lnTo>
                    <a:lnTo>
                      <a:pt x="39" y="4"/>
                    </a:lnTo>
                    <a:lnTo>
                      <a:pt x="49" y="2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2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08" y="31"/>
                    </a:lnTo>
                    <a:lnTo>
                      <a:pt x="112" y="41"/>
                    </a:lnTo>
                    <a:lnTo>
                      <a:pt x="112" y="52"/>
                    </a:lnTo>
                    <a:lnTo>
                      <a:pt x="112" y="144"/>
                    </a:lnTo>
                    <a:lnTo>
                      <a:pt x="90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540"/>
              <p:cNvSpPr>
                <a:spLocks noEditPoints="1"/>
              </p:cNvSpPr>
              <p:nvPr/>
            </p:nvSpPr>
            <p:spPr bwMode="auto">
              <a:xfrm>
                <a:off x="5701" y="2021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2 w 24"/>
                  <a:gd name="T11" fmla="*/ 207 h 207"/>
                  <a:gd name="T12" fmla="*/ 2 w 24"/>
                  <a:gd name="T13" fmla="*/ 65 h 207"/>
                  <a:gd name="T14" fmla="*/ 24 w 24"/>
                  <a:gd name="T15" fmla="*/ 65 h 207"/>
                  <a:gd name="T16" fmla="*/ 24 w 24"/>
                  <a:gd name="T17" fmla="*/ 207 h 207"/>
                  <a:gd name="T18" fmla="*/ 2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7"/>
                    </a:moveTo>
                    <a:lnTo>
                      <a:pt x="2" y="65"/>
                    </a:lnTo>
                    <a:lnTo>
                      <a:pt x="24" y="65"/>
                    </a:lnTo>
                    <a:lnTo>
                      <a:pt x="24" y="207"/>
                    </a:lnTo>
                    <a:lnTo>
                      <a:pt x="2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541"/>
              <p:cNvSpPr>
                <a:spLocks noEditPoints="1"/>
              </p:cNvSpPr>
              <p:nvPr/>
            </p:nvSpPr>
            <p:spPr bwMode="auto">
              <a:xfrm>
                <a:off x="5770" y="2023"/>
                <a:ext cx="111" cy="207"/>
              </a:xfrm>
              <a:custGeom>
                <a:avLst/>
                <a:gdLst>
                  <a:gd name="T0" fmla="*/ 91 w 111"/>
                  <a:gd name="T1" fmla="*/ 188 h 207"/>
                  <a:gd name="T2" fmla="*/ 84 w 111"/>
                  <a:gd name="T3" fmla="*/ 197 h 207"/>
                  <a:gd name="T4" fmla="*/ 74 w 111"/>
                  <a:gd name="T5" fmla="*/ 203 h 207"/>
                  <a:gd name="T6" fmla="*/ 50 w 111"/>
                  <a:gd name="T7" fmla="*/ 207 h 207"/>
                  <a:gd name="T8" fmla="*/ 41 w 111"/>
                  <a:gd name="T9" fmla="*/ 205 h 207"/>
                  <a:gd name="T10" fmla="*/ 31 w 111"/>
                  <a:gd name="T11" fmla="*/ 203 h 207"/>
                  <a:gd name="T12" fmla="*/ 15 w 111"/>
                  <a:gd name="T13" fmla="*/ 193 h 207"/>
                  <a:gd name="T14" fmla="*/ 8 w 111"/>
                  <a:gd name="T15" fmla="*/ 184 h 207"/>
                  <a:gd name="T16" fmla="*/ 4 w 111"/>
                  <a:gd name="T17" fmla="*/ 170 h 207"/>
                  <a:gd name="T18" fmla="*/ 0 w 111"/>
                  <a:gd name="T19" fmla="*/ 135 h 207"/>
                  <a:gd name="T20" fmla="*/ 0 w 111"/>
                  <a:gd name="T21" fmla="*/ 115 h 207"/>
                  <a:gd name="T22" fmla="*/ 4 w 111"/>
                  <a:gd name="T23" fmla="*/ 100 h 207"/>
                  <a:gd name="T24" fmla="*/ 15 w 111"/>
                  <a:gd name="T25" fmla="*/ 74 h 207"/>
                  <a:gd name="T26" fmla="*/ 23 w 111"/>
                  <a:gd name="T27" fmla="*/ 69 h 207"/>
                  <a:gd name="T28" fmla="*/ 31 w 111"/>
                  <a:gd name="T29" fmla="*/ 65 h 207"/>
                  <a:gd name="T30" fmla="*/ 50 w 111"/>
                  <a:gd name="T31" fmla="*/ 61 h 207"/>
                  <a:gd name="T32" fmla="*/ 62 w 111"/>
                  <a:gd name="T33" fmla="*/ 63 h 207"/>
                  <a:gd name="T34" fmla="*/ 74 w 111"/>
                  <a:gd name="T35" fmla="*/ 65 h 207"/>
                  <a:gd name="T36" fmla="*/ 91 w 111"/>
                  <a:gd name="T37" fmla="*/ 80 h 207"/>
                  <a:gd name="T38" fmla="*/ 111 w 111"/>
                  <a:gd name="T39" fmla="*/ 0 h 207"/>
                  <a:gd name="T40" fmla="*/ 91 w 111"/>
                  <a:gd name="T41" fmla="*/ 205 h 207"/>
                  <a:gd name="T42" fmla="*/ 90 w 111"/>
                  <a:gd name="T43" fmla="*/ 113 h 207"/>
                  <a:gd name="T44" fmla="*/ 86 w 111"/>
                  <a:gd name="T45" fmla="*/ 96 h 207"/>
                  <a:gd name="T46" fmla="*/ 80 w 111"/>
                  <a:gd name="T47" fmla="*/ 90 h 207"/>
                  <a:gd name="T48" fmla="*/ 74 w 111"/>
                  <a:gd name="T49" fmla="*/ 84 h 207"/>
                  <a:gd name="T50" fmla="*/ 56 w 111"/>
                  <a:gd name="T51" fmla="*/ 80 h 207"/>
                  <a:gd name="T52" fmla="*/ 45 w 111"/>
                  <a:gd name="T53" fmla="*/ 80 h 207"/>
                  <a:gd name="T54" fmla="*/ 37 w 111"/>
                  <a:gd name="T55" fmla="*/ 84 h 207"/>
                  <a:gd name="T56" fmla="*/ 27 w 111"/>
                  <a:gd name="T57" fmla="*/ 96 h 207"/>
                  <a:gd name="T58" fmla="*/ 23 w 111"/>
                  <a:gd name="T59" fmla="*/ 104 h 207"/>
                  <a:gd name="T60" fmla="*/ 21 w 111"/>
                  <a:gd name="T61" fmla="*/ 113 h 207"/>
                  <a:gd name="T62" fmla="*/ 19 w 111"/>
                  <a:gd name="T63" fmla="*/ 135 h 207"/>
                  <a:gd name="T64" fmla="*/ 21 w 111"/>
                  <a:gd name="T65" fmla="*/ 154 h 207"/>
                  <a:gd name="T66" fmla="*/ 27 w 111"/>
                  <a:gd name="T67" fmla="*/ 172 h 207"/>
                  <a:gd name="T68" fmla="*/ 31 w 111"/>
                  <a:gd name="T69" fmla="*/ 180 h 207"/>
                  <a:gd name="T70" fmla="*/ 37 w 111"/>
                  <a:gd name="T71" fmla="*/ 184 h 207"/>
                  <a:gd name="T72" fmla="*/ 56 w 111"/>
                  <a:gd name="T73" fmla="*/ 188 h 207"/>
                  <a:gd name="T74" fmla="*/ 66 w 111"/>
                  <a:gd name="T75" fmla="*/ 188 h 207"/>
                  <a:gd name="T76" fmla="*/ 74 w 111"/>
                  <a:gd name="T77" fmla="*/ 184 h 207"/>
                  <a:gd name="T78" fmla="*/ 86 w 111"/>
                  <a:gd name="T79" fmla="*/ 172 h 207"/>
                  <a:gd name="T80" fmla="*/ 88 w 111"/>
                  <a:gd name="T81" fmla="*/ 164 h 207"/>
                  <a:gd name="T82" fmla="*/ 90 w 111"/>
                  <a:gd name="T83" fmla="*/ 154 h 207"/>
                  <a:gd name="T84" fmla="*/ 91 w 111"/>
                  <a:gd name="T85" fmla="*/ 135 h 207"/>
                  <a:gd name="T86" fmla="*/ 90 w 111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1" h="207">
                    <a:moveTo>
                      <a:pt x="91" y="205"/>
                    </a:moveTo>
                    <a:lnTo>
                      <a:pt x="91" y="188"/>
                    </a:lnTo>
                    <a:lnTo>
                      <a:pt x="91" y="188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2" y="205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41" y="205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23" y="199"/>
                    </a:lnTo>
                    <a:lnTo>
                      <a:pt x="15" y="193"/>
                    </a:lnTo>
                    <a:lnTo>
                      <a:pt x="15" y="193"/>
                    </a:lnTo>
                    <a:lnTo>
                      <a:pt x="8" y="184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8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62" y="63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82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1" y="0"/>
                    </a:lnTo>
                    <a:lnTo>
                      <a:pt x="111" y="205"/>
                    </a:lnTo>
                    <a:lnTo>
                      <a:pt x="91" y="205"/>
                    </a:lnTo>
                    <a:close/>
                    <a:moveTo>
                      <a:pt x="90" y="113"/>
                    </a:moveTo>
                    <a:lnTo>
                      <a:pt x="90" y="113"/>
                    </a:lnTo>
                    <a:lnTo>
                      <a:pt x="88" y="10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0" y="90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66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5" y="80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31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3" y="104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3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1" y="180"/>
                    </a:lnTo>
                    <a:lnTo>
                      <a:pt x="37" y="184"/>
                    </a:lnTo>
                    <a:lnTo>
                      <a:pt x="37" y="184"/>
                    </a:lnTo>
                    <a:lnTo>
                      <a:pt x="45" y="188"/>
                    </a:lnTo>
                    <a:lnTo>
                      <a:pt x="56" y="188"/>
                    </a:lnTo>
                    <a:lnTo>
                      <a:pt x="56" y="188"/>
                    </a:lnTo>
                    <a:lnTo>
                      <a:pt x="66" y="188"/>
                    </a:lnTo>
                    <a:lnTo>
                      <a:pt x="74" y="184"/>
                    </a:lnTo>
                    <a:lnTo>
                      <a:pt x="74" y="184"/>
                    </a:lnTo>
                    <a:lnTo>
                      <a:pt x="80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8" y="164"/>
                    </a:lnTo>
                    <a:lnTo>
                      <a:pt x="90" y="154"/>
                    </a:lnTo>
                    <a:lnTo>
                      <a:pt x="90" y="154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0" y="113"/>
                    </a:lnTo>
                    <a:lnTo>
                      <a:pt x="90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542"/>
              <p:cNvSpPr>
                <a:spLocks noEditPoints="1"/>
              </p:cNvSpPr>
              <p:nvPr/>
            </p:nvSpPr>
            <p:spPr bwMode="auto">
              <a:xfrm>
                <a:off x="5926" y="2084"/>
                <a:ext cx="117" cy="146"/>
              </a:xfrm>
              <a:custGeom>
                <a:avLst/>
                <a:gdLst>
                  <a:gd name="T0" fmla="*/ 113 w 117"/>
                  <a:gd name="T1" fmla="*/ 105 h 146"/>
                  <a:gd name="T2" fmla="*/ 99 w 117"/>
                  <a:gd name="T3" fmla="*/ 130 h 146"/>
                  <a:gd name="T4" fmla="*/ 90 w 117"/>
                  <a:gd name="T5" fmla="*/ 136 h 146"/>
                  <a:gd name="T6" fmla="*/ 70 w 117"/>
                  <a:gd name="T7" fmla="*/ 144 h 146"/>
                  <a:gd name="T8" fmla="*/ 58 w 117"/>
                  <a:gd name="T9" fmla="*/ 146 h 146"/>
                  <a:gd name="T10" fmla="*/ 35 w 117"/>
                  <a:gd name="T11" fmla="*/ 142 h 146"/>
                  <a:gd name="T12" fmla="*/ 17 w 117"/>
                  <a:gd name="T13" fmla="*/ 130 h 146"/>
                  <a:gd name="T14" fmla="*/ 10 w 117"/>
                  <a:gd name="T15" fmla="*/ 119 h 146"/>
                  <a:gd name="T16" fmla="*/ 4 w 117"/>
                  <a:gd name="T17" fmla="*/ 105 h 146"/>
                  <a:gd name="T18" fmla="*/ 0 w 117"/>
                  <a:gd name="T19" fmla="*/ 74 h 146"/>
                  <a:gd name="T20" fmla="*/ 2 w 117"/>
                  <a:gd name="T21" fmla="*/ 56 h 146"/>
                  <a:gd name="T22" fmla="*/ 4 w 117"/>
                  <a:gd name="T23" fmla="*/ 41 h 146"/>
                  <a:gd name="T24" fmla="*/ 17 w 117"/>
                  <a:gd name="T25" fmla="*/ 17 h 146"/>
                  <a:gd name="T26" fmla="*/ 27 w 117"/>
                  <a:gd name="T27" fmla="*/ 9 h 146"/>
                  <a:gd name="T28" fmla="*/ 47 w 117"/>
                  <a:gd name="T29" fmla="*/ 2 h 146"/>
                  <a:gd name="T30" fmla="*/ 58 w 117"/>
                  <a:gd name="T31" fmla="*/ 0 h 146"/>
                  <a:gd name="T32" fmla="*/ 80 w 117"/>
                  <a:gd name="T33" fmla="*/ 4 h 146"/>
                  <a:gd name="T34" fmla="*/ 99 w 117"/>
                  <a:gd name="T35" fmla="*/ 17 h 146"/>
                  <a:gd name="T36" fmla="*/ 107 w 117"/>
                  <a:gd name="T37" fmla="*/ 27 h 146"/>
                  <a:gd name="T38" fmla="*/ 113 w 117"/>
                  <a:gd name="T39" fmla="*/ 41 h 146"/>
                  <a:gd name="T40" fmla="*/ 117 w 117"/>
                  <a:gd name="T41" fmla="*/ 74 h 146"/>
                  <a:gd name="T42" fmla="*/ 115 w 117"/>
                  <a:gd name="T43" fmla="*/ 91 h 146"/>
                  <a:gd name="T44" fmla="*/ 113 w 117"/>
                  <a:gd name="T45" fmla="*/ 105 h 146"/>
                  <a:gd name="T46" fmla="*/ 94 w 117"/>
                  <a:gd name="T47" fmla="*/ 47 h 146"/>
                  <a:gd name="T48" fmla="*/ 84 w 117"/>
                  <a:gd name="T49" fmla="*/ 29 h 146"/>
                  <a:gd name="T50" fmla="*/ 78 w 117"/>
                  <a:gd name="T51" fmla="*/ 25 h 146"/>
                  <a:gd name="T52" fmla="*/ 66 w 117"/>
                  <a:gd name="T53" fmla="*/ 19 h 146"/>
                  <a:gd name="T54" fmla="*/ 58 w 117"/>
                  <a:gd name="T55" fmla="*/ 19 h 146"/>
                  <a:gd name="T56" fmla="*/ 45 w 117"/>
                  <a:gd name="T57" fmla="*/ 21 h 146"/>
                  <a:gd name="T58" fmla="*/ 33 w 117"/>
                  <a:gd name="T59" fmla="*/ 29 h 146"/>
                  <a:gd name="T60" fmla="*/ 27 w 117"/>
                  <a:gd name="T61" fmla="*/ 37 h 146"/>
                  <a:gd name="T62" fmla="*/ 23 w 117"/>
                  <a:gd name="T63" fmla="*/ 47 h 146"/>
                  <a:gd name="T64" fmla="*/ 21 w 117"/>
                  <a:gd name="T65" fmla="*/ 74 h 146"/>
                  <a:gd name="T66" fmla="*/ 21 w 117"/>
                  <a:gd name="T67" fmla="*/ 88 h 146"/>
                  <a:gd name="T68" fmla="*/ 23 w 117"/>
                  <a:gd name="T69" fmla="*/ 99 h 146"/>
                  <a:gd name="T70" fmla="*/ 33 w 117"/>
                  <a:gd name="T71" fmla="*/ 117 h 146"/>
                  <a:gd name="T72" fmla="*/ 39 w 117"/>
                  <a:gd name="T73" fmla="*/ 121 h 146"/>
                  <a:gd name="T74" fmla="*/ 51 w 117"/>
                  <a:gd name="T75" fmla="*/ 127 h 146"/>
                  <a:gd name="T76" fmla="*/ 58 w 117"/>
                  <a:gd name="T77" fmla="*/ 127 h 146"/>
                  <a:gd name="T78" fmla="*/ 72 w 117"/>
                  <a:gd name="T79" fmla="*/ 125 h 146"/>
                  <a:gd name="T80" fmla="*/ 84 w 117"/>
                  <a:gd name="T81" fmla="*/ 117 h 146"/>
                  <a:gd name="T82" fmla="*/ 90 w 117"/>
                  <a:gd name="T83" fmla="*/ 109 h 146"/>
                  <a:gd name="T84" fmla="*/ 94 w 117"/>
                  <a:gd name="T85" fmla="*/ 99 h 146"/>
                  <a:gd name="T86" fmla="*/ 95 w 117"/>
                  <a:gd name="T87" fmla="*/ 74 h 146"/>
                  <a:gd name="T88" fmla="*/ 95 w 117"/>
                  <a:gd name="T89" fmla="*/ 58 h 146"/>
                  <a:gd name="T90" fmla="*/ 94 w 117"/>
                  <a:gd name="T91" fmla="*/ 4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46">
                    <a:moveTo>
                      <a:pt x="113" y="105"/>
                    </a:moveTo>
                    <a:lnTo>
                      <a:pt x="113" y="105"/>
                    </a:lnTo>
                    <a:lnTo>
                      <a:pt x="107" y="119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0" y="136"/>
                    </a:lnTo>
                    <a:lnTo>
                      <a:pt x="80" y="142"/>
                    </a:lnTo>
                    <a:lnTo>
                      <a:pt x="70" y="144"/>
                    </a:lnTo>
                    <a:lnTo>
                      <a:pt x="58" y="146"/>
                    </a:lnTo>
                    <a:lnTo>
                      <a:pt x="58" y="146"/>
                    </a:lnTo>
                    <a:lnTo>
                      <a:pt x="47" y="144"/>
                    </a:lnTo>
                    <a:lnTo>
                      <a:pt x="35" y="142"/>
                    </a:lnTo>
                    <a:lnTo>
                      <a:pt x="27" y="136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0" y="119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2" y="9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7" y="9"/>
                    </a:lnTo>
                    <a:lnTo>
                      <a:pt x="35" y="4"/>
                    </a:lnTo>
                    <a:lnTo>
                      <a:pt x="47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2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107" y="27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5" y="56"/>
                    </a:lnTo>
                    <a:lnTo>
                      <a:pt x="117" y="74"/>
                    </a:lnTo>
                    <a:lnTo>
                      <a:pt x="117" y="74"/>
                    </a:lnTo>
                    <a:lnTo>
                      <a:pt x="115" y="91"/>
                    </a:lnTo>
                    <a:lnTo>
                      <a:pt x="113" y="105"/>
                    </a:lnTo>
                    <a:lnTo>
                      <a:pt x="113" y="105"/>
                    </a:lnTo>
                    <a:close/>
                    <a:moveTo>
                      <a:pt x="94" y="47"/>
                    </a:moveTo>
                    <a:lnTo>
                      <a:pt x="94" y="47"/>
                    </a:lnTo>
                    <a:lnTo>
                      <a:pt x="90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5"/>
                    </a:lnTo>
                    <a:lnTo>
                      <a:pt x="72" y="21"/>
                    </a:lnTo>
                    <a:lnTo>
                      <a:pt x="66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45" y="21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27" y="3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1" y="58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1" y="88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7" y="109"/>
                    </a:lnTo>
                    <a:lnTo>
                      <a:pt x="33" y="117"/>
                    </a:lnTo>
                    <a:lnTo>
                      <a:pt x="33" y="117"/>
                    </a:lnTo>
                    <a:lnTo>
                      <a:pt x="39" y="121"/>
                    </a:lnTo>
                    <a:lnTo>
                      <a:pt x="45" y="125"/>
                    </a:lnTo>
                    <a:lnTo>
                      <a:pt x="51" y="127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66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90" y="109"/>
                    </a:lnTo>
                    <a:lnTo>
                      <a:pt x="94" y="99"/>
                    </a:lnTo>
                    <a:lnTo>
                      <a:pt x="94" y="99"/>
                    </a:lnTo>
                    <a:lnTo>
                      <a:pt x="95" y="88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58"/>
                    </a:lnTo>
                    <a:lnTo>
                      <a:pt x="94" y="47"/>
                    </a:lnTo>
                    <a:lnTo>
                      <a:pt x="9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543"/>
              <p:cNvSpPr>
                <a:spLocks/>
              </p:cNvSpPr>
              <p:nvPr/>
            </p:nvSpPr>
            <p:spPr bwMode="auto">
              <a:xfrm>
                <a:off x="4585" y="1668"/>
                <a:ext cx="53" cy="78"/>
              </a:xfrm>
              <a:custGeom>
                <a:avLst/>
                <a:gdLst>
                  <a:gd name="T0" fmla="*/ 45 w 53"/>
                  <a:gd name="T1" fmla="*/ 72 h 78"/>
                  <a:gd name="T2" fmla="*/ 26 w 53"/>
                  <a:gd name="T3" fmla="*/ 78 h 78"/>
                  <a:gd name="T4" fmla="*/ 18 w 53"/>
                  <a:gd name="T5" fmla="*/ 78 h 78"/>
                  <a:gd name="T6" fmla="*/ 12 w 53"/>
                  <a:gd name="T7" fmla="*/ 76 h 78"/>
                  <a:gd name="T8" fmla="*/ 0 w 53"/>
                  <a:gd name="T9" fmla="*/ 68 h 78"/>
                  <a:gd name="T10" fmla="*/ 6 w 53"/>
                  <a:gd name="T11" fmla="*/ 63 h 78"/>
                  <a:gd name="T12" fmla="*/ 16 w 53"/>
                  <a:gd name="T13" fmla="*/ 70 h 78"/>
                  <a:gd name="T14" fmla="*/ 28 w 53"/>
                  <a:gd name="T15" fmla="*/ 72 h 78"/>
                  <a:gd name="T16" fmla="*/ 34 w 53"/>
                  <a:gd name="T17" fmla="*/ 70 h 78"/>
                  <a:gd name="T18" fmla="*/ 39 w 53"/>
                  <a:gd name="T19" fmla="*/ 68 h 78"/>
                  <a:gd name="T20" fmla="*/ 45 w 53"/>
                  <a:gd name="T21" fmla="*/ 57 h 78"/>
                  <a:gd name="T22" fmla="*/ 43 w 53"/>
                  <a:gd name="T23" fmla="*/ 53 h 78"/>
                  <a:gd name="T24" fmla="*/ 41 w 53"/>
                  <a:gd name="T25" fmla="*/ 47 h 78"/>
                  <a:gd name="T26" fmla="*/ 37 w 53"/>
                  <a:gd name="T27" fmla="*/ 45 h 78"/>
                  <a:gd name="T28" fmla="*/ 26 w 53"/>
                  <a:gd name="T29" fmla="*/ 43 h 78"/>
                  <a:gd name="T30" fmla="*/ 22 w 53"/>
                  <a:gd name="T31" fmla="*/ 43 h 78"/>
                  <a:gd name="T32" fmla="*/ 8 w 53"/>
                  <a:gd name="T33" fmla="*/ 37 h 78"/>
                  <a:gd name="T34" fmla="*/ 4 w 53"/>
                  <a:gd name="T35" fmla="*/ 31 h 78"/>
                  <a:gd name="T36" fmla="*/ 2 w 53"/>
                  <a:gd name="T37" fmla="*/ 24 h 78"/>
                  <a:gd name="T38" fmla="*/ 8 w 53"/>
                  <a:gd name="T39" fmla="*/ 6 h 78"/>
                  <a:gd name="T40" fmla="*/ 16 w 53"/>
                  <a:gd name="T41" fmla="*/ 2 h 78"/>
                  <a:gd name="T42" fmla="*/ 28 w 53"/>
                  <a:gd name="T43" fmla="*/ 0 h 78"/>
                  <a:gd name="T44" fmla="*/ 39 w 53"/>
                  <a:gd name="T45" fmla="*/ 2 h 78"/>
                  <a:gd name="T46" fmla="*/ 49 w 53"/>
                  <a:gd name="T47" fmla="*/ 10 h 78"/>
                  <a:gd name="T48" fmla="*/ 45 w 53"/>
                  <a:gd name="T49" fmla="*/ 14 h 78"/>
                  <a:gd name="T50" fmla="*/ 37 w 53"/>
                  <a:gd name="T51" fmla="*/ 10 h 78"/>
                  <a:gd name="T52" fmla="*/ 26 w 53"/>
                  <a:gd name="T53" fmla="*/ 8 h 78"/>
                  <a:gd name="T54" fmla="*/ 14 w 53"/>
                  <a:gd name="T55" fmla="*/ 12 h 78"/>
                  <a:gd name="T56" fmla="*/ 12 w 53"/>
                  <a:gd name="T57" fmla="*/ 16 h 78"/>
                  <a:gd name="T58" fmla="*/ 10 w 53"/>
                  <a:gd name="T59" fmla="*/ 22 h 78"/>
                  <a:gd name="T60" fmla="*/ 14 w 53"/>
                  <a:gd name="T61" fmla="*/ 31 h 78"/>
                  <a:gd name="T62" fmla="*/ 18 w 53"/>
                  <a:gd name="T63" fmla="*/ 33 h 78"/>
                  <a:gd name="T64" fmla="*/ 24 w 53"/>
                  <a:gd name="T65" fmla="*/ 35 h 78"/>
                  <a:gd name="T66" fmla="*/ 34 w 53"/>
                  <a:gd name="T67" fmla="*/ 37 h 78"/>
                  <a:gd name="T68" fmla="*/ 41 w 53"/>
                  <a:gd name="T69" fmla="*/ 39 h 78"/>
                  <a:gd name="T70" fmla="*/ 47 w 53"/>
                  <a:gd name="T71" fmla="*/ 41 h 78"/>
                  <a:gd name="T72" fmla="*/ 51 w 53"/>
                  <a:gd name="T73" fmla="*/ 49 h 78"/>
                  <a:gd name="T74" fmla="*/ 53 w 53"/>
                  <a:gd name="T75" fmla="*/ 57 h 78"/>
                  <a:gd name="T76" fmla="*/ 45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5" y="72"/>
                    </a:moveTo>
                    <a:lnTo>
                      <a:pt x="45" y="72"/>
                    </a:lnTo>
                    <a:lnTo>
                      <a:pt x="37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4"/>
                    </a:lnTo>
                    <a:lnTo>
                      <a:pt x="0" y="68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34" y="70"/>
                    </a:lnTo>
                    <a:lnTo>
                      <a:pt x="39" y="68"/>
                    </a:lnTo>
                    <a:lnTo>
                      <a:pt x="39" y="68"/>
                    </a:lnTo>
                    <a:lnTo>
                      <a:pt x="43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3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2" y="45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4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4" y="31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5" y="6"/>
                    </a:lnTo>
                    <a:lnTo>
                      <a:pt x="49" y="10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24" y="35"/>
                    </a:lnTo>
                    <a:lnTo>
                      <a:pt x="28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1" y="49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6"/>
                    </a:lnTo>
                    <a:lnTo>
                      <a:pt x="45" y="72"/>
                    </a:lnTo>
                    <a:lnTo>
                      <a:pt x="4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544"/>
              <p:cNvSpPr>
                <a:spLocks noEditPoints="1"/>
              </p:cNvSpPr>
              <p:nvPr/>
            </p:nvSpPr>
            <p:spPr bwMode="auto">
              <a:xfrm>
                <a:off x="4652" y="1693"/>
                <a:ext cx="43" cy="53"/>
              </a:xfrm>
              <a:custGeom>
                <a:avLst/>
                <a:gdLst>
                  <a:gd name="T0" fmla="*/ 8 w 43"/>
                  <a:gd name="T1" fmla="*/ 30 h 53"/>
                  <a:gd name="T2" fmla="*/ 8 w 43"/>
                  <a:gd name="T3" fmla="*/ 30 h 53"/>
                  <a:gd name="T4" fmla="*/ 8 w 43"/>
                  <a:gd name="T5" fmla="*/ 38 h 53"/>
                  <a:gd name="T6" fmla="*/ 11 w 43"/>
                  <a:gd name="T7" fmla="*/ 43 h 53"/>
                  <a:gd name="T8" fmla="*/ 11 w 43"/>
                  <a:gd name="T9" fmla="*/ 43 h 53"/>
                  <a:gd name="T10" fmla="*/ 15 w 43"/>
                  <a:gd name="T11" fmla="*/ 45 h 53"/>
                  <a:gd name="T12" fmla="*/ 23 w 43"/>
                  <a:gd name="T13" fmla="*/ 47 h 53"/>
                  <a:gd name="T14" fmla="*/ 23 w 43"/>
                  <a:gd name="T15" fmla="*/ 47 h 53"/>
                  <a:gd name="T16" fmla="*/ 31 w 43"/>
                  <a:gd name="T17" fmla="*/ 45 h 53"/>
                  <a:gd name="T18" fmla="*/ 31 w 43"/>
                  <a:gd name="T19" fmla="*/ 45 h 53"/>
                  <a:gd name="T20" fmla="*/ 37 w 43"/>
                  <a:gd name="T21" fmla="*/ 41 h 53"/>
                  <a:gd name="T22" fmla="*/ 41 w 43"/>
                  <a:gd name="T23" fmla="*/ 45 h 53"/>
                  <a:gd name="T24" fmla="*/ 41 w 43"/>
                  <a:gd name="T25" fmla="*/ 45 h 53"/>
                  <a:gd name="T26" fmla="*/ 33 w 43"/>
                  <a:gd name="T27" fmla="*/ 51 h 53"/>
                  <a:gd name="T28" fmla="*/ 33 w 43"/>
                  <a:gd name="T29" fmla="*/ 51 h 53"/>
                  <a:gd name="T30" fmla="*/ 23 w 43"/>
                  <a:gd name="T31" fmla="*/ 53 h 53"/>
                  <a:gd name="T32" fmla="*/ 23 w 43"/>
                  <a:gd name="T33" fmla="*/ 53 h 53"/>
                  <a:gd name="T34" fmla="*/ 13 w 43"/>
                  <a:gd name="T35" fmla="*/ 53 h 53"/>
                  <a:gd name="T36" fmla="*/ 6 w 43"/>
                  <a:gd name="T37" fmla="*/ 47 h 53"/>
                  <a:gd name="T38" fmla="*/ 6 w 43"/>
                  <a:gd name="T39" fmla="*/ 47 h 53"/>
                  <a:gd name="T40" fmla="*/ 0 w 43"/>
                  <a:gd name="T41" fmla="*/ 39 h 53"/>
                  <a:gd name="T42" fmla="*/ 0 w 43"/>
                  <a:gd name="T43" fmla="*/ 28 h 53"/>
                  <a:gd name="T44" fmla="*/ 0 w 43"/>
                  <a:gd name="T45" fmla="*/ 28 h 53"/>
                  <a:gd name="T46" fmla="*/ 0 w 43"/>
                  <a:gd name="T47" fmla="*/ 16 h 53"/>
                  <a:gd name="T48" fmla="*/ 6 w 43"/>
                  <a:gd name="T49" fmla="*/ 6 h 53"/>
                  <a:gd name="T50" fmla="*/ 6 w 43"/>
                  <a:gd name="T51" fmla="*/ 6 h 53"/>
                  <a:gd name="T52" fmla="*/ 11 w 43"/>
                  <a:gd name="T53" fmla="*/ 2 h 53"/>
                  <a:gd name="T54" fmla="*/ 21 w 43"/>
                  <a:gd name="T55" fmla="*/ 0 h 53"/>
                  <a:gd name="T56" fmla="*/ 21 w 43"/>
                  <a:gd name="T57" fmla="*/ 0 h 53"/>
                  <a:gd name="T58" fmla="*/ 29 w 43"/>
                  <a:gd name="T59" fmla="*/ 0 h 53"/>
                  <a:gd name="T60" fmla="*/ 37 w 43"/>
                  <a:gd name="T61" fmla="*/ 6 h 53"/>
                  <a:gd name="T62" fmla="*/ 37 w 43"/>
                  <a:gd name="T63" fmla="*/ 6 h 53"/>
                  <a:gd name="T64" fmla="*/ 41 w 43"/>
                  <a:gd name="T65" fmla="*/ 14 h 53"/>
                  <a:gd name="T66" fmla="*/ 43 w 43"/>
                  <a:gd name="T67" fmla="*/ 26 h 53"/>
                  <a:gd name="T68" fmla="*/ 43 w 43"/>
                  <a:gd name="T69" fmla="*/ 30 h 53"/>
                  <a:gd name="T70" fmla="*/ 8 w 43"/>
                  <a:gd name="T71" fmla="*/ 30 h 53"/>
                  <a:gd name="T72" fmla="*/ 35 w 43"/>
                  <a:gd name="T73" fmla="*/ 18 h 53"/>
                  <a:gd name="T74" fmla="*/ 35 w 43"/>
                  <a:gd name="T75" fmla="*/ 18 h 53"/>
                  <a:gd name="T76" fmla="*/ 33 w 43"/>
                  <a:gd name="T77" fmla="*/ 14 h 53"/>
                  <a:gd name="T78" fmla="*/ 33 w 43"/>
                  <a:gd name="T79" fmla="*/ 14 h 53"/>
                  <a:gd name="T80" fmla="*/ 31 w 43"/>
                  <a:gd name="T81" fmla="*/ 10 h 53"/>
                  <a:gd name="T82" fmla="*/ 29 w 43"/>
                  <a:gd name="T83" fmla="*/ 8 h 53"/>
                  <a:gd name="T84" fmla="*/ 29 w 43"/>
                  <a:gd name="T85" fmla="*/ 8 h 53"/>
                  <a:gd name="T86" fmla="*/ 21 w 43"/>
                  <a:gd name="T87" fmla="*/ 6 h 53"/>
                  <a:gd name="T88" fmla="*/ 21 w 43"/>
                  <a:gd name="T89" fmla="*/ 6 h 53"/>
                  <a:gd name="T90" fmla="*/ 13 w 43"/>
                  <a:gd name="T91" fmla="*/ 8 h 53"/>
                  <a:gd name="T92" fmla="*/ 13 w 43"/>
                  <a:gd name="T93" fmla="*/ 8 h 53"/>
                  <a:gd name="T94" fmla="*/ 9 w 43"/>
                  <a:gd name="T95" fmla="*/ 10 h 53"/>
                  <a:gd name="T96" fmla="*/ 8 w 43"/>
                  <a:gd name="T97" fmla="*/ 14 h 53"/>
                  <a:gd name="T98" fmla="*/ 8 w 43"/>
                  <a:gd name="T99" fmla="*/ 14 h 53"/>
                  <a:gd name="T100" fmla="*/ 8 w 43"/>
                  <a:gd name="T101" fmla="*/ 18 h 53"/>
                  <a:gd name="T102" fmla="*/ 8 w 43"/>
                  <a:gd name="T103" fmla="*/ 18 h 53"/>
                  <a:gd name="T104" fmla="*/ 8 w 43"/>
                  <a:gd name="T105" fmla="*/ 24 h 53"/>
                  <a:gd name="T106" fmla="*/ 35 w 43"/>
                  <a:gd name="T107" fmla="*/ 24 h 53"/>
                  <a:gd name="T108" fmla="*/ 35 w 43"/>
                  <a:gd name="T109" fmla="*/ 24 h 53"/>
                  <a:gd name="T110" fmla="*/ 35 w 43"/>
                  <a:gd name="T111" fmla="*/ 18 h 53"/>
                  <a:gd name="T112" fmla="*/ 35 w 43"/>
                  <a:gd name="T113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" h="53">
                    <a:moveTo>
                      <a:pt x="8" y="30"/>
                    </a:moveTo>
                    <a:lnTo>
                      <a:pt x="8" y="30"/>
                    </a:lnTo>
                    <a:lnTo>
                      <a:pt x="8" y="38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13" y="53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1" y="14"/>
                    </a:lnTo>
                    <a:lnTo>
                      <a:pt x="43" y="26"/>
                    </a:lnTo>
                    <a:lnTo>
                      <a:pt x="43" y="30"/>
                    </a:lnTo>
                    <a:lnTo>
                      <a:pt x="8" y="30"/>
                    </a:lnTo>
                    <a:close/>
                    <a:moveTo>
                      <a:pt x="35" y="18"/>
                    </a:moveTo>
                    <a:lnTo>
                      <a:pt x="35" y="18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545"/>
              <p:cNvSpPr>
                <a:spLocks/>
              </p:cNvSpPr>
              <p:nvPr/>
            </p:nvSpPr>
            <p:spPr bwMode="auto">
              <a:xfrm>
                <a:off x="4710" y="1670"/>
                <a:ext cx="20" cy="76"/>
              </a:xfrm>
              <a:custGeom>
                <a:avLst/>
                <a:gdLst>
                  <a:gd name="T0" fmla="*/ 14 w 20"/>
                  <a:gd name="T1" fmla="*/ 76 h 76"/>
                  <a:gd name="T2" fmla="*/ 14 w 20"/>
                  <a:gd name="T3" fmla="*/ 76 h 76"/>
                  <a:gd name="T4" fmla="*/ 8 w 20"/>
                  <a:gd name="T5" fmla="*/ 76 h 76"/>
                  <a:gd name="T6" fmla="*/ 4 w 20"/>
                  <a:gd name="T7" fmla="*/ 72 h 76"/>
                  <a:gd name="T8" fmla="*/ 4 w 20"/>
                  <a:gd name="T9" fmla="*/ 72 h 76"/>
                  <a:gd name="T10" fmla="*/ 2 w 20"/>
                  <a:gd name="T11" fmla="*/ 68 h 76"/>
                  <a:gd name="T12" fmla="*/ 0 w 20"/>
                  <a:gd name="T13" fmla="*/ 62 h 76"/>
                  <a:gd name="T14" fmla="*/ 0 w 20"/>
                  <a:gd name="T15" fmla="*/ 0 h 76"/>
                  <a:gd name="T16" fmla="*/ 8 w 20"/>
                  <a:gd name="T17" fmla="*/ 0 h 76"/>
                  <a:gd name="T18" fmla="*/ 8 w 20"/>
                  <a:gd name="T19" fmla="*/ 62 h 76"/>
                  <a:gd name="T20" fmla="*/ 8 w 20"/>
                  <a:gd name="T21" fmla="*/ 62 h 76"/>
                  <a:gd name="T22" fmla="*/ 10 w 20"/>
                  <a:gd name="T23" fmla="*/ 68 h 76"/>
                  <a:gd name="T24" fmla="*/ 10 w 20"/>
                  <a:gd name="T25" fmla="*/ 68 h 76"/>
                  <a:gd name="T26" fmla="*/ 12 w 20"/>
                  <a:gd name="T27" fmla="*/ 68 h 76"/>
                  <a:gd name="T28" fmla="*/ 16 w 20"/>
                  <a:gd name="T29" fmla="*/ 70 h 76"/>
                  <a:gd name="T30" fmla="*/ 20 w 20"/>
                  <a:gd name="T31" fmla="*/ 70 h 76"/>
                  <a:gd name="T32" fmla="*/ 20 w 20"/>
                  <a:gd name="T33" fmla="*/ 76 h 76"/>
                  <a:gd name="T34" fmla="*/ 14 w 20"/>
                  <a:gd name="T3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76"/>
                    </a:lnTo>
                    <a:lnTo>
                      <a:pt x="1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546"/>
              <p:cNvSpPr>
                <a:spLocks noEditPoints="1"/>
              </p:cNvSpPr>
              <p:nvPr/>
            </p:nvSpPr>
            <p:spPr bwMode="auto">
              <a:xfrm>
                <a:off x="4740" y="1693"/>
                <a:ext cx="40" cy="53"/>
              </a:xfrm>
              <a:custGeom>
                <a:avLst/>
                <a:gdLst>
                  <a:gd name="T0" fmla="*/ 33 w 40"/>
                  <a:gd name="T1" fmla="*/ 49 h 53"/>
                  <a:gd name="T2" fmla="*/ 27 w 40"/>
                  <a:gd name="T3" fmla="*/ 53 h 53"/>
                  <a:gd name="T4" fmla="*/ 17 w 40"/>
                  <a:gd name="T5" fmla="*/ 53 h 53"/>
                  <a:gd name="T6" fmla="*/ 9 w 40"/>
                  <a:gd name="T7" fmla="*/ 53 h 53"/>
                  <a:gd name="T8" fmla="*/ 3 w 40"/>
                  <a:gd name="T9" fmla="*/ 49 h 53"/>
                  <a:gd name="T10" fmla="*/ 0 w 40"/>
                  <a:gd name="T11" fmla="*/ 45 h 53"/>
                  <a:gd name="T12" fmla="*/ 0 w 40"/>
                  <a:gd name="T13" fmla="*/ 38 h 53"/>
                  <a:gd name="T14" fmla="*/ 0 w 40"/>
                  <a:gd name="T15" fmla="*/ 32 h 53"/>
                  <a:gd name="T16" fmla="*/ 3 w 40"/>
                  <a:gd name="T17" fmla="*/ 28 h 53"/>
                  <a:gd name="T18" fmla="*/ 17 w 40"/>
                  <a:gd name="T19" fmla="*/ 24 h 53"/>
                  <a:gd name="T20" fmla="*/ 33 w 40"/>
                  <a:gd name="T21" fmla="*/ 18 h 53"/>
                  <a:gd name="T22" fmla="*/ 33 w 40"/>
                  <a:gd name="T23" fmla="*/ 12 h 53"/>
                  <a:gd name="T24" fmla="*/ 31 w 40"/>
                  <a:gd name="T25" fmla="*/ 8 h 53"/>
                  <a:gd name="T26" fmla="*/ 19 w 40"/>
                  <a:gd name="T27" fmla="*/ 6 h 53"/>
                  <a:gd name="T28" fmla="*/ 11 w 40"/>
                  <a:gd name="T29" fmla="*/ 8 h 53"/>
                  <a:gd name="T30" fmla="*/ 5 w 40"/>
                  <a:gd name="T31" fmla="*/ 12 h 53"/>
                  <a:gd name="T32" fmla="*/ 1 w 40"/>
                  <a:gd name="T33" fmla="*/ 8 h 53"/>
                  <a:gd name="T34" fmla="*/ 9 w 40"/>
                  <a:gd name="T35" fmla="*/ 0 h 53"/>
                  <a:gd name="T36" fmla="*/ 19 w 40"/>
                  <a:gd name="T37" fmla="*/ 0 h 53"/>
                  <a:gd name="T38" fmla="*/ 29 w 40"/>
                  <a:gd name="T39" fmla="*/ 0 h 53"/>
                  <a:gd name="T40" fmla="*/ 40 w 40"/>
                  <a:gd name="T41" fmla="*/ 10 h 53"/>
                  <a:gd name="T42" fmla="*/ 40 w 40"/>
                  <a:gd name="T43" fmla="*/ 53 h 53"/>
                  <a:gd name="T44" fmla="*/ 33 w 40"/>
                  <a:gd name="T45" fmla="*/ 30 h 53"/>
                  <a:gd name="T46" fmla="*/ 19 w 40"/>
                  <a:gd name="T47" fmla="*/ 30 h 53"/>
                  <a:gd name="T48" fmla="*/ 9 w 40"/>
                  <a:gd name="T49" fmla="*/ 32 h 53"/>
                  <a:gd name="T50" fmla="*/ 7 w 40"/>
                  <a:gd name="T51" fmla="*/ 38 h 53"/>
                  <a:gd name="T52" fmla="*/ 7 w 40"/>
                  <a:gd name="T53" fmla="*/ 41 h 53"/>
                  <a:gd name="T54" fmla="*/ 13 w 40"/>
                  <a:gd name="T55" fmla="*/ 47 h 53"/>
                  <a:gd name="T56" fmla="*/ 19 w 40"/>
                  <a:gd name="T57" fmla="*/ 47 h 53"/>
                  <a:gd name="T58" fmla="*/ 25 w 40"/>
                  <a:gd name="T59" fmla="*/ 47 h 53"/>
                  <a:gd name="T60" fmla="*/ 31 w 40"/>
                  <a:gd name="T61" fmla="*/ 43 h 53"/>
                  <a:gd name="T62" fmla="*/ 33 w 40"/>
                  <a:gd name="T6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53">
                    <a:moveTo>
                      <a:pt x="33" y="53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9" y="24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0" y="10"/>
                    </a:lnTo>
                    <a:lnTo>
                      <a:pt x="40" y="18"/>
                    </a:lnTo>
                    <a:lnTo>
                      <a:pt x="40" y="53"/>
                    </a:lnTo>
                    <a:lnTo>
                      <a:pt x="33" y="53"/>
                    </a:lnTo>
                    <a:close/>
                    <a:moveTo>
                      <a:pt x="33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3" y="36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547"/>
              <p:cNvSpPr>
                <a:spLocks/>
              </p:cNvSpPr>
              <p:nvPr/>
            </p:nvSpPr>
            <p:spPr bwMode="auto">
              <a:xfrm>
                <a:off x="4800" y="1693"/>
                <a:ext cx="76" cy="53"/>
              </a:xfrm>
              <a:custGeom>
                <a:avLst/>
                <a:gdLst>
                  <a:gd name="T0" fmla="*/ 68 w 76"/>
                  <a:gd name="T1" fmla="*/ 53 h 53"/>
                  <a:gd name="T2" fmla="*/ 68 w 76"/>
                  <a:gd name="T3" fmla="*/ 20 h 53"/>
                  <a:gd name="T4" fmla="*/ 68 w 76"/>
                  <a:gd name="T5" fmla="*/ 20 h 53"/>
                  <a:gd name="T6" fmla="*/ 66 w 76"/>
                  <a:gd name="T7" fmla="*/ 14 h 53"/>
                  <a:gd name="T8" fmla="*/ 64 w 76"/>
                  <a:gd name="T9" fmla="*/ 10 h 53"/>
                  <a:gd name="T10" fmla="*/ 64 w 76"/>
                  <a:gd name="T11" fmla="*/ 10 h 53"/>
                  <a:gd name="T12" fmla="*/ 60 w 76"/>
                  <a:gd name="T13" fmla="*/ 8 h 53"/>
                  <a:gd name="T14" fmla="*/ 55 w 76"/>
                  <a:gd name="T15" fmla="*/ 6 h 53"/>
                  <a:gd name="T16" fmla="*/ 55 w 76"/>
                  <a:gd name="T17" fmla="*/ 6 h 53"/>
                  <a:gd name="T18" fmla="*/ 49 w 76"/>
                  <a:gd name="T19" fmla="*/ 8 h 53"/>
                  <a:gd name="T20" fmla="*/ 45 w 76"/>
                  <a:gd name="T21" fmla="*/ 10 h 53"/>
                  <a:gd name="T22" fmla="*/ 45 w 76"/>
                  <a:gd name="T23" fmla="*/ 10 h 53"/>
                  <a:gd name="T24" fmla="*/ 43 w 76"/>
                  <a:gd name="T25" fmla="*/ 14 h 53"/>
                  <a:gd name="T26" fmla="*/ 41 w 76"/>
                  <a:gd name="T27" fmla="*/ 20 h 53"/>
                  <a:gd name="T28" fmla="*/ 41 w 76"/>
                  <a:gd name="T29" fmla="*/ 53 h 53"/>
                  <a:gd name="T30" fmla="*/ 33 w 76"/>
                  <a:gd name="T31" fmla="*/ 53 h 53"/>
                  <a:gd name="T32" fmla="*/ 33 w 76"/>
                  <a:gd name="T33" fmla="*/ 20 h 53"/>
                  <a:gd name="T34" fmla="*/ 33 w 76"/>
                  <a:gd name="T35" fmla="*/ 20 h 53"/>
                  <a:gd name="T36" fmla="*/ 33 w 76"/>
                  <a:gd name="T37" fmla="*/ 14 h 53"/>
                  <a:gd name="T38" fmla="*/ 31 w 76"/>
                  <a:gd name="T39" fmla="*/ 10 h 53"/>
                  <a:gd name="T40" fmla="*/ 31 w 76"/>
                  <a:gd name="T41" fmla="*/ 10 h 53"/>
                  <a:gd name="T42" fmla="*/ 27 w 76"/>
                  <a:gd name="T43" fmla="*/ 8 h 53"/>
                  <a:gd name="T44" fmla="*/ 21 w 76"/>
                  <a:gd name="T45" fmla="*/ 6 h 53"/>
                  <a:gd name="T46" fmla="*/ 21 w 76"/>
                  <a:gd name="T47" fmla="*/ 6 h 53"/>
                  <a:gd name="T48" fmla="*/ 16 w 76"/>
                  <a:gd name="T49" fmla="*/ 8 h 53"/>
                  <a:gd name="T50" fmla="*/ 12 w 76"/>
                  <a:gd name="T51" fmla="*/ 10 h 53"/>
                  <a:gd name="T52" fmla="*/ 12 w 76"/>
                  <a:gd name="T53" fmla="*/ 10 h 53"/>
                  <a:gd name="T54" fmla="*/ 8 w 76"/>
                  <a:gd name="T55" fmla="*/ 14 h 53"/>
                  <a:gd name="T56" fmla="*/ 8 w 76"/>
                  <a:gd name="T57" fmla="*/ 20 h 53"/>
                  <a:gd name="T58" fmla="*/ 8 w 76"/>
                  <a:gd name="T59" fmla="*/ 53 h 53"/>
                  <a:gd name="T60" fmla="*/ 0 w 76"/>
                  <a:gd name="T61" fmla="*/ 53 h 53"/>
                  <a:gd name="T62" fmla="*/ 0 w 76"/>
                  <a:gd name="T63" fmla="*/ 0 h 53"/>
                  <a:gd name="T64" fmla="*/ 8 w 76"/>
                  <a:gd name="T65" fmla="*/ 0 h 53"/>
                  <a:gd name="T66" fmla="*/ 8 w 76"/>
                  <a:gd name="T67" fmla="*/ 6 h 53"/>
                  <a:gd name="T68" fmla="*/ 8 w 76"/>
                  <a:gd name="T69" fmla="*/ 6 h 53"/>
                  <a:gd name="T70" fmla="*/ 14 w 76"/>
                  <a:gd name="T71" fmla="*/ 0 h 53"/>
                  <a:gd name="T72" fmla="*/ 23 w 76"/>
                  <a:gd name="T73" fmla="*/ 0 h 53"/>
                  <a:gd name="T74" fmla="*/ 23 w 76"/>
                  <a:gd name="T75" fmla="*/ 0 h 53"/>
                  <a:gd name="T76" fmla="*/ 27 w 76"/>
                  <a:gd name="T77" fmla="*/ 0 h 53"/>
                  <a:gd name="T78" fmla="*/ 33 w 76"/>
                  <a:gd name="T79" fmla="*/ 2 h 53"/>
                  <a:gd name="T80" fmla="*/ 37 w 76"/>
                  <a:gd name="T81" fmla="*/ 4 h 53"/>
                  <a:gd name="T82" fmla="*/ 39 w 76"/>
                  <a:gd name="T83" fmla="*/ 8 h 53"/>
                  <a:gd name="T84" fmla="*/ 39 w 76"/>
                  <a:gd name="T85" fmla="*/ 8 h 53"/>
                  <a:gd name="T86" fmla="*/ 43 w 76"/>
                  <a:gd name="T87" fmla="*/ 4 h 53"/>
                  <a:gd name="T88" fmla="*/ 47 w 76"/>
                  <a:gd name="T89" fmla="*/ 2 h 53"/>
                  <a:gd name="T90" fmla="*/ 51 w 76"/>
                  <a:gd name="T91" fmla="*/ 0 h 53"/>
                  <a:gd name="T92" fmla="*/ 57 w 76"/>
                  <a:gd name="T93" fmla="*/ 0 h 53"/>
                  <a:gd name="T94" fmla="*/ 57 w 76"/>
                  <a:gd name="T95" fmla="*/ 0 h 53"/>
                  <a:gd name="T96" fmla="*/ 64 w 76"/>
                  <a:gd name="T97" fmla="*/ 0 h 53"/>
                  <a:gd name="T98" fmla="*/ 70 w 76"/>
                  <a:gd name="T99" fmla="*/ 4 h 53"/>
                  <a:gd name="T100" fmla="*/ 70 w 76"/>
                  <a:gd name="T101" fmla="*/ 4 h 53"/>
                  <a:gd name="T102" fmla="*/ 74 w 76"/>
                  <a:gd name="T103" fmla="*/ 10 h 53"/>
                  <a:gd name="T104" fmla="*/ 76 w 76"/>
                  <a:gd name="T105" fmla="*/ 20 h 53"/>
                  <a:gd name="T106" fmla="*/ 76 w 76"/>
                  <a:gd name="T107" fmla="*/ 53 h 53"/>
                  <a:gd name="T108" fmla="*/ 68 w 76"/>
                  <a:gd name="T10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3">
                    <a:moveTo>
                      <a:pt x="68" y="53"/>
                    </a:moveTo>
                    <a:lnTo>
                      <a:pt x="68" y="20"/>
                    </a:lnTo>
                    <a:lnTo>
                      <a:pt x="68" y="20"/>
                    </a:lnTo>
                    <a:lnTo>
                      <a:pt x="66" y="14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0" y="8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49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3" y="14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3" y="53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3" y="4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4" y="10"/>
                    </a:lnTo>
                    <a:lnTo>
                      <a:pt x="76" y="20"/>
                    </a:lnTo>
                    <a:lnTo>
                      <a:pt x="76" y="53"/>
                    </a:lnTo>
                    <a:lnTo>
                      <a:pt x="6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548"/>
              <p:cNvSpPr>
                <a:spLocks noEditPoints="1"/>
              </p:cNvSpPr>
              <p:nvPr/>
            </p:nvSpPr>
            <p:spPr bwMode="auto">
              <a:xfrm>
                <a:off x="4890" y="1693"/>
                <a:ext cx="43" cy="53"/>
              </a:xfrm>
              <a:custGeom>
                <a:avLst/>
                <a:gdLst>
                  <a:gd name="T0" fmla="*/ 35 w 43"/>
                  <a:gd name="T1" fmla="*/ 49 h 53"/>
                  <a:gd name="T2" fmla="*/ 29 w 43"/>
                  <a:gd name="T3" fmla="*/ 53 h 53"/>
                  <a:gd name="T4" fmla="*/ 19 w 43"/>
                  <a:gd name="T5" fmla="*/ 53 h 53"/>
                  <a:gd name="T6" fmla="*/ 11 w 43"/>
                  <a:gd name="T7" fmla="*/ 53 h 53"/>
                  <a:gd name="T8" fmla="*/ 4 w 43"/>
                  <a:gd name="T9" fmla="*/ 49 h 53"/>
                  <a:gd name="T10" fmla="*/ 2 w 43"/>
                  <a:gd name="T11" fmla="*/ 45 h 53"/>
                  <a:gd name="T12" fmla="*/ 0 w 43"/>
                  <a:gd name="T13" fmla="*/ 38 h 53"/>
                  <a:gd name="T14" fmla="*/ 2 w 43"/>
                  <a:gd name="T15" fmla="*/ 32 h 53"/>
                  <a:gd name="T16" fmla="*/ 6 w 43"/>
                  <a:gd name="T17" fmla="*/ 28 h 53"/>
                  <a:gd name="T18" fmla="*/ 19 w 43"/>
                  <a:gd name="T19" fmla="*/ 24 h 53"/>
                  <a:gd name="T20" fmla="*/ 35 w 43"/>
                  <a:gd name="T21" fmla="*/ 18 h 53"/>
                  <a:gd name="T22" fmla="*/ 35 w 43"/>
                  <a:gd name="T23" fmla="*/ 12 h 53"/>
                  <a:gd name="T24" fmla="*/ 31 w 43"/>
                  <a:gd name="T25" fmla="*/ 8 h 53"/>
                  <a:gd name="T26" fmla="*/ 21 w 43"/>
                  <a:gd name="T27" fmla="*/ 6 h 53"/>
                  <a:gd name="T28" fmla="*/ 13 w 43"/>
                  <a:gd name="T29" fmla="*/ 8 h 53"/>
                  <a:gd name="T30" fmla="*/ 8 w 43"/>
                  <a:gd name="T31" fmla="*/ 12 h 53"/>
                  <a:gd name="T32" fmla="*/ 2 w 43"/>
                  <a:gd name="T33" fmla="*/ 8 h 53"/>
                  <a:gd name="T34" fmla="*/ 10 w 43"/>
                  <a:gd name="T35" fmla="*/ 0 h 53"/>
                  <a:gd name="T36" fmla="*/ 21 w 43"/>
                  <a:gd name="T37" fmla="*/ 0 h 53"/>
                  <a:gd name="T38" fmla="*/ 31 w 43"/>
                  <a:gd name="T39" fmla="*/ 0 h 53"/>
                  <a:gd name="T40" fmla="*/ 41 w 43"/>
                  <a:gd name="T41" fmla="*/ 10 h 53"/>
                  <a:gd name="T42" fmla="*/ 43 w 43"/>
                  <a:gd name="T43" fmla="*/ 53 h 53"/>
                  <a:gd name="T44" fmla="*/ 35 w 43"/>
                  <a:gd name="T45" fmla="*/ 30 h 53"/>
                  <a:gd name="T46" fmla="*/ 19 w 43"/>
                  <a:gd name="T47" fmla="*/ 30 h 53"/>
                  <a:gd name="T48" fmla="*/ 11 w 43"/>
                  <a:gd name="T49" fmla="*/ 32 h 53"/>
                  <a:gd name="T50" fmla="*/ 8 w 43"/>
                  <a:gd name="T51" fmla="*/ 38 h 53"/>
                  <a:gd name="T52" fmla="*/ 10 w 43"/>
                  <a:gd name="T53" fmla="*/ 41 h 53"/>
                  <a:gd name="T54" fmla="*/ 15 w 43"/>
                  <a:gd name="T55" fmla="*/ 47 h 53"/>
                  <a:gd name="T56" fmla="*/ 21 w 43"/>
                  <a:gd name="T57" fmla="*/ 47 h 53"/>
                  <a:gd name="T58" fmla="*/ 27 w 43"/>
                  <a:gd name="T59" fmla="*/ 47 h 53"/>
                  <a:gd name="T60" fmla="*/ 33 w 43"/>
                  <a:gd name="T61" fmla="*/ 43 h 53"/>
                  <a:gd name="T62" fmla="*/ 35 w 43"/>
                  <a:gd name="T63" fmla="*/ 3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3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10" y="34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0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549"/>
              <p:cNvSpPr>
                <a:spLocks/>
              </p:cNvSpPr>
              <p:nvPr/>
            </p:nvSpPr>
            <p:spPr bwMode="auto">
              <a:xfrm>
                <a:off x="4946" y="1678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8 w 26"/>
                  <a:gd name="T11" fmla="*/ 60 h 68"/>
                  <a:gd name="T12" fmla="*/ 6 w 26"/>
                  <a:gd name="T13" fmla="*/ 54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6 w 26"/>
                  <a:gd name="T21" fmla="*/ 15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4 h 68"/>
                  <a:gd name="T36" fmla="*/ 14 w 26"/>
                  <a:gd name="T37" fmla="*/ 54 h 68"/>
                  <a:gd name="T38" fmla="*/ 16 w 26"/>
                  <a:gd name="T39" fmla="*/ 60 h 68"/>
                  <a:gd name="T40" fmla="*/ 16 w 26"/>
                  <a:gd name="T41" fmla="*/ 60 h 68"/>
                  <a:gd name="T42" fmla="*/ 18 w 26"/>
                  <a:gd name="T43" fmla="*/ 60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6" y="5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550"/>
              <p:cNvSpPr>
                <a:spLocks noEditPoints="1"/>
              </p:cNvSpPr>
              <p:nvPr/>
            </p:nvSpPr>
            <p:spPr bwMode="auto">
              <a:xfrm>
                <a:off x="4587" y="1799"/>
                <a:ext cx="43" cy="78"/>
              </a:xfrm>
              <a:custGeom>
                <a:avLst/>
                <a:gdLst>
                  <a:gd name="T0" fmla="*/ 35 w 43"/>
                  <a:gd name="T1" fmla="*/ 70 h 78"/>
                  <a:gd name="T2" fmla="*/ 28 w 43"/>
                  <a:gd name="T3" fmla="*/ 76 h 78"/>
                  <a:gd name="T4" fmla="*/ 20 w 43"/>
                  <a:gd name="T5" fmla="*/ 78 h 78"/>
                  <a:gd name="T6" fmla="*/ 12 w 43"/>
                  <a:gd name="T7" fmla="*/ 76 h 78"/>
                  <a:gd name="T8" fmla="*/ 6 w 43"/>
                  <a:gd name="T9" fmla="*/ 72 h 78"/>
                  <a:gd name="T10" fmla="*/ 4 w 43"/>
                  <a:gd name="T11" fmla="*/ 68 h 78"/>
                  <a:gd name="T12" fmla="*/ 2 w 43"/>
                  <a:gd name="T13" fmla="*/ 64 h 78"/>
                  <a:gd name="T14" fmla="*/ 0 w 43"/>
                  <a:gd name="T15" fmla="*/ 51 h 78"/>
                  <a:gd name="T16" fmla="*/ 2 w 43"/>
                  <a:gd name="T17" fmla="*/ 37 h 78"/>
                  <a:gd name="T18" fmla="*/ 6 w 43"/>
                  <a:gd name="T19" fmla="*/ 27 h 78"/>
                  <a:gd name="T20" fmla="*/ 12 w 43"/>
                  <a:gd name="T21" fmla="*/ 25 h 78"/>
                  <a:gd name="T22" fmla="*/ 20 w 43"/>
                  <a:gd name="T23" fmla="*/ 23 h 78"/>
                  <a:gd name="T24" fmla="*/ 28 w 43"/>
                  <a:gd name="T25" fmla="*/ 25 h 78"/>
                  <a:gd name="T26" fmla="*/ 35 w 43"/>
                  <a:gd name="T27" fmla="*/ 29 h 78"/>
                  <a:gd name="T28" fmla="*/ 43 w 43"/>
                  <a:gd name="T29" fmla="*/ 0 h 78"/>
                  <a:gd name="T30" fmla="*/ 35 w 43"/>
                  <a:gd name="T31" fmla="*/ 78 h 78"/>
                  <a:gd name="T32" fmla="*/ 35 w 43"/>
                  <a:gd name="T33" fmla="*/ 43 h 78"/>
                  <a:gd name="T34" fmla="*/ 33 w 43"/>
                  <a:gd name="T35" fmla="*/ 37 h 78"/>
                  <a:gd name="T36" fmla="*/ 28 w 43"/>
                  <a:gd name="T37" fmla="*/ 31 h 78"/>
                  <a:gd name="T38" fmla="*/ 22 w 43"/>
                  <a:gd name="T39" fmla="*/ 31 h 78"/>
                  <a:gd name="T40" fmla="*/ 16 w 43"/>
                  <a:gd name="T41" fmla="*/ 31 h 78"/>
                  <a:gd name="T42" fmla="*/ 10 w 43"/>
                  <a:gd name="T43" fmla="*/ 37 h 78"/>
                  <a:gd name="T44" fmla="*/ 8 w 43"/>
                  <a:gd name="T45" fmla="*/ 43 h 78"/>
                  <a:gd name="T46" fmla="*/ 8 w 43"/>
                  <a:gd name="T47" fmla="*/ 51 h 78"/>
                  <a:gd name="T48" fmla="*/ 8 w 43"/>
                  <a:gd name="T49" fmla="*/ 58 h 78"/>
                  <a:gd name="T50" fmla="*/ 10 w 43"/>
                  <a:gd name="T51" fmla="*/ 64 h 78"/>
                  <a:gd name="T52" fmla="*/ 16 w 43"/>
                  <a:gd name="T53" fmla="*/ 68 h 78"/>
                  <a:gd name="T54" fmla="*/ 22 w 43"/>
                  <a:gd name="T55" fmla="*/ 70 h 78"/>
                  <a:gd name="T56" fmla="*/ 28 w 43"/>
                  <a:gd name="T57" fmla="*/ 68 h 78"/>
                  <a:gd name="T58" fmla="*/ 33 w 43"/>
                  <a:gd name="T59" fmla="*/ 64 h 78"/>
                  <a:gd name="T60" fmla="*/ 35 w 43"/>
                  <a:gd name="T61" fmla="*/ 58 h 78"/>
                  <a:gd name="T62" fmla="*/ 35 w 43"/>
                  <a:gd name="T63" fmla="*/ 51 h 78"/>
                  <a:gd name="T64" fmla="*/ 35 w 43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78">
                    <a:moveTo>
                      <a:pt x="35" y="78"/>
                    </a:moveTo>
                    <a:lnTo>
                      <a:pt x="35" y="70"/>
                    </a:lnTo>
                    <a:lnTo>
                      <a:pt x="35" y="70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5" y="29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3" y="78"/>
                    </a:lnTo>
                    <a:lnTo>
                      <a:pt x="35" y="78"/>
                    </a:lnTo>
                    <a:close/>
                    <a:moveTo>
                      <a:pt x="35" y="43"/>
                    </a:moveTo>
                    <a:lnTo>
                      <a:pt x="35" y="43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5" y="43"/>
                    </a:lnTo>
                    <a:lnTo>
                      <a:pt x="3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551"/>
              <p:cNvSpPr>
                <a:spLocks noEditPoints="1"/>
              </p:cNvSpPr>
              <p:nvPr/>
            </p:nvSpPr>
            <p:spPr bwMode="auto">
              <a:xfrm>
                <a:off x="4646" y="1822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7 w 41"/>
                  <a:gd name="T3" fmla="*/ 53 h 55"/>
                  <a:gd name="T4" fmla="*/ 17 w 41"/>
                  <a:gd name="T5" fmla="*/ 55 h 55"/>
                  <a:gd name="T6" fmla="*/ 10 w 41"/>
                  <a:gd name="T7" fmla="*/ 53 h 55"/>
                  <a:gd name="T8" fmla="*/ 4 w 41"/>
                  <a:gd name="T9" fmla="*/ 49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4 w 41"/>
                  <a:gd name="T17" fmla="*/ 28 h 55"/>
                  <a:gd name="T18" fmla="*/ 17 w 41"/>
                  <a:gd name="T19" fmla="*/ 24 h 55"/>
                  <a:gd name="T20" fmla="*/ 33 w 41"/>
                  <a:gd name="T21" fmla="*/ 18 h 55"/>
                  <a:gd name="T22" fmla="*/ 33 w 41"/>
                  <a:gd name="T23" fmla="*/ 14 h 55"/>
                  <a:gd name="T24" fmla="*/ 31 w 41"/>
                  <a:gd name="T25" fmla="*/ 10 h 55"/>
                  <a:gd name="T26" fmla="*/ 19 w 41"/>
                  <a:gd name="T27" fmla="*/ 6 h 55"/>
                  <a:gd name="T28" fmla="*/ 12 w 41"/>
                  <a:gd name="T29" fmla="*/ 8 h 55"/>
                  <a:gd name="T30" fmla="*/ 6 w 41"/>
                  <a:gd name="T31" fmla="*/ 14 h 55"/>
                  <a:gd name="T32" fmla="*/ 2 w 41"/>
                  <a:gd name="T33" fmla="*/ 8 h 55"/>
                  <a:gd name="T34" fmla="*/ 10 w 41"/>
                  <a:gd name="T35" fmla="*/ 2 h 55"/>
                  <a:gd name="T36" fmla="*/ 19 w 41"/>
                  <a:gd name="T37" fmla="*/ 0 h 55"/>
                  <a:gd name="T38" fmla="*/ 29 w 41"/>
                  <a:gd name="T39" fmla="*/ 2 h 55"/>
                  <a:gd name="T40" fmla="*/ 39 w 41"/>
                  <a:gd name="T41" fmla="*/ 10 h 55"/>
                  <a:gd name="T42" fmla="*/ 41 w 41"/>
                  <a:gd name="T43" fmla="*/ 55 h 55"/>
                  <a:gd name="T44" fmla="*/ 33 w 41"/>
                  <a:gd name="T45" fmla="*/ 30 h 55"/>
                  <a:gd name="T46" fmla="*/ 19 w 41"/>
                  <a:gd name="T47" fmla="*/ 30 h 55"/>
                  <a:gd name="T48" fmla="*/ 10 w 41"/>
                  <a:gd name="T49" fmla="*/ 31 h 55"/>
                  <a:gd name="T50" fmla="*/ 6 w 41"/>
                  <a:gd name="T51" fmla="*/ 39 h 55"/>
                  <a:gd name="T52" fmla="*/ 8 w 41"/>
                  <a:gd name="T53" fmla="*/ 43 h 55"/>
                  <a:gd name="T54" fmla="*/ 14 w 41"/>
                  <a:gd name="T55" fmla="*/ 47 h 55"/>
                  <a:gd name="T56" fmla="*/ 19 w 41"/>
                  <a:gd name="T57" fmla="*/ 47 h 55"/>
                  <a:gd name="T58" fmla="*/ 25 w 41"/>
                  <a:gd name="T59" fmla="*/ 47 h 55"/>
                  <a:gd name="T60" fmla="*/ 31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26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5" y="4"/>
                    </a:lnTo>
                    <a:lnTo>
                      <a:pt x="39" y="10"/>
                    </a:lnTo>
                    <a:lnTo>
                      <a:pt x="41" y="18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4" y="30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552"/>
              <p:cNvSpPr>
                <a:spLocks/>
              </p:cNvSpPr>
              <p:nvPr/>
            </p:nvSpPr>
            <p:spPr bwMode="auto">
              <a:xfrm>
                <a:off x="4700" y="1807"/>
                <a:ext cx="26" cy="70"/>
              </a:xfrm>
              <a:custGeom>
                <a:avLst/>
                <a:gdLst>
                  <a:gd name="T0" fmla="*/ 20 w 26"/>
                  <a:gd name="T1" fmla="*/ 70 h 70"/>
                  <a:gd name="T2" fmla="*/ 20 w 26"/>
                  <a:gd name="T3" fmla="*/ 70 h 70"/>
                  <a:gd name="T4" fmla="*/ 14 w 26"/>
                  <a:gd name="T5" fmla="*/ 68 h 70"/>
                  <a:gd name="T6" fmla="*/ 10 w 26"/>
                  <a:gd name="T7" fmla="*/ 64 h 70"/>
                  <a:gd name="T8" fmla="*/ 10 w 26"/>
                  <a:gd name="T9" fmla="*/ 64 h 70"/>
                  <a:gd name="T10" fmla="*/ 8 w 26"/>
                  <a:gd name="T11" fmla="*/ 60 h 70"/>
                  <a:gd name="T12" fmla="*/ 8 w 26"/>
                  <a:gd name="T13" fmla="*/ 54 h 70"/>
                  <a:gd name="T14" fmla="*/ 8 w 26"/>
                  <a:gd name="T15" fmla="*/ 23 h 70"/>
                  <a:gd name="T16" fmla="*/ 0 w 26"/>
                  <a:gd name="T17" fmla="*/ 23 h 70"/>
                  <a:gd name="T18" fmla="*/ 0 w 26"/>
                  <a:gd name="T19" fmla="*/ 15 h 70"/>
                  <a:gd name="T20" fmla="*/ 8 w 26"/>
                  <a:gd name="T21" fmla="*/ 15 h 70"/>
                  <a:gd name="T22" fmla="*/ 8 w 26"/>
                  <a:gd name="T23" fmla="*/ 0 h 70"/>
                  <a:gd name="T24" fmla="*/ 14 w 26"/>
                  <a:gd name="T25" fmla="*/ 0 h 70"/>
                  <a:gd name="T26" fmla="*/ 14 w 26"/>
                  <a:gd name="T27" fmla="*/ 15 h 70"/>
                  <a:gd name="T28" fmla="*/ 26 w 26"/>
                  <a:gd name="T29" fmla="*/ 15 h 70"/>
                  <a:gd name="T30" fmla="*/ 26 w 26"/>
                  <a:gd name="T31" fmla="*/ 23 h 70"/>
                  <a:gd name="T32" fmla="*/ 14 w 26"/>
                  <a:gd name="T33" fmla="*/ 23 h 70"/>
                  <a:gd name="T34" fmla="*/ 14 w 26"/>
                  <a:gd name="T35" fmla="*/ 54 h 70"/>
                  <a:gd name="T36" fmla="*/ 14 w 26"/>
                  <a:gd name="T37" fmla="*/ 54 h 70"/>
                  <a:gd name="T38" fmla="*/ 16 w 26"/>
                  <a:gd name="T39" fmla="*/ 60 h 70"/>
                  <a:gd name="T40" fmla="*/ 16 w 26"/>
                  <a:gd name="T41" fmla="*/ 60 h 70"/>
                  <a:gd name="T42" fmla="*/ 20 w 26"/>
                  <a:gd name="T43" fmla="*/ 62 h 70"/>
                  <a:gd name="T44" fmla="*/ 22 w 26"/>
                  <a:gd name="T45" fmla="*/ 62 h 70"/>
                  <a:gd name="T46" fmla="*/ 26 w 26"/>
                  <a:gd name="T47" fmla="*/ 62 h 70"/>
                  <a:gd name="T48" fmla="*/ 26 w 26"/>
                  <a:gd name="T49" fmla="*/ 70 h 70"/>
                  <a:gd name="T50" fmla="*/ 20 w 26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70">
                    <a:moveTo>
                      <a:pt x="20" y="70"/>
                    </a:moveTo>
                    <a:lnTo>
                      <a:pt x="20" y="70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8" y="54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3"/>
                    </a:lnTo>
                    <a:lnTo>
                      <a:pt x="14" y="23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70"/>
                    </a:lnTo>
                    <a:lnTo>
                      <a:pt x="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553"/>
              <p:cNvSpPr>
                <a:spLocks noEditPoints="1"/>
              </p:cNvSpPr>
              <p:nvPr/>
            </p:nvSpPr>
            <p:spPr bwMode="auto">
              <a:xfrm>
                <a:off x="4738" y="1822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7 w 41"/>
                  <a:gd name="T3" fmla="*/ 53 h 55"/>
                  <a:gd name="T4" fmla="*/ 17 w 41"/>
                  <a:gd name="T5" fmla="*/ 55 h 55"/>
                  <a:gd name="T6" fmla="*/ 9 w 41"/>
                  <a:gd name="T7" fmla="*/ 53 h 55"/>
                  <a:gd name="T8" fmla="*/ 3 w 41"/>
                  <a:gd name="T9" fmla="*/ 49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3 w 41"/>
                  <a:gd name="T17" fmla="*/ 28 h 55"/>
                  <a:gd name="T18" fmla="*/ 17 w 41"/>
                  <a:gd name="T19" fmla="*/ 24 h 55"/>
                  <a:gd name="T20" fmla="*/ 33 w 41"/>
                  <a:gd name="T21" fmla="*/ 18 h 55"/>
                  <a:gd name="T22" fmla="*/ 33 w 41"/>
                  <a:gd name="T23" fmla="*/ 14 h 55"/>
                  <a:gd name="T24" fmla="*/ 31 w 41"/>
                  <a:gd name="T25" fmla="*/ 10 h 55"/>
                  <a:gd name="T26" fmla="*/ 19 w 41"/>
                  <a:gd name="T27" fmla="*/ 6 h 55"/>
                  <a:gd name="T28" fmla="*/ 11 w 41"/>
                  <a:gd name="T29" fmla="*/ 8 h 55"/>
                  <a:gd name="T30" fmla="*/ 5 w 41"/>
                  <a:gd name="T31" fmla="*/ 14 h 55"/>
                  <a:gd name="T32" fmla="*/ 2 w 41"/>
                  <a:gd name="T33" fmla="*/ 8 h 55"/>
                  <a:gd name="T34" fmla="*/ 9 w 41"/>
                  <a:gd name="T35" fmla="*/ 2 h 55"/>
                  <a:gd name="T36" fmla="*/ 19 w 41"/>
                  <a:gd name="T37" fmla="*/ 0 h 55"/>
                  <a:gd name="T38" fmla="*/ 29 w 41"/>
                  <a:gd name="T39" fmla="*/ 2 h 55"/>
                  <a:gd name="T40" fmla="*/ 41 w 41"/>
                  <a:gd name="T41" fmla="*/ 10 h 55"/>
                  <a:gd name="T42" fmla="*/ 41 w 41"/>
                  <a:gd name="T43" fmla="*/ 55 h 55"/>
                  <a:gd name="T44" fmla="*/ 33 w 41"/>
                  <a:gd name="T45" fmla="*/ 30 h 55"/>
                  <a:gd name="T46" fmla="*/ 19 w 41"/>
                  <a:gd name="T47" fmla="*/ 30 h 55"/>
                  <a:gd name="T48" fmla="*/ 9 w 41"/>
                  <a:gd name="T49" fmla="*/ 31 h 55"/>
                  <a:gd name="T50" fmla="*/ 5 w 41"/>
                  <a:gd name="T51" fmla="*/ 39 h 55"/>
                  <a:gd name="T52" fmla="*/ 7 w 41"/>
                  <a:gd name="T53" fmla="*/ 43 h 55"/>
                  <a:gd name="T54" fmla="*/ 13 w 41"/>
                  <a:gd name="T55" fmla="*/ 47 h 55"/>
                  <a:gd name="T56" fmla="*/ 19 w 41"/>
                  <a:gd name="T57" fmla="*/ 47 h 55"/>
                  <a:gd name="T58" fmla="*/ 25 w 41"/>
                  <a:gd name="T59" fmla="*/ 47 h 55"/>
                  <a:gd name="T60" fmla="*/ 31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9" y="26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5" y="4"/>
                    </a:lnTo>
                    <a:lnTo>
                      <a:pt x="41" y="10"/>
                    </a:lnTo>
                    <a:lnTo>
                      <a:pt x="41" y="18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9" y="31"/>
                    </a:lnTo>
                    <a:lnTo>
                      <a:pt x="7" y="35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554"/>
              <p:cNvSpPr>
                <a:spLocks/>
              </p:cNvSpPr>
              <p:nvPr/>
            </p:nvSpPr>
            <p:spPr bwMode="auto">
              <a:xfrm>
                <a:off x="4798" y="1822"/>
                <a:ext cx="41" cy="55"/>
              </a:xfrm>
              <a:custGeom>
                <a:avLst/>
                <a:gdLst>
                  <a:gd name="T0" fmla="*/ 33 w 41"/>
                  <a:gd name="T1" fmla="*/ 55 h 55"/>
                  <a:gd name="T2" fmla="*/ 33 w 41"/>
                  <a:gd name="T3" fmla="*/ 22 h 55"/>
                  <a:gd name="T4" fmla="*/ 33 w 41"/>
                  <a:gd name="T5" fmla="*/ 22 h 55"/>
                  <a:gd name="T6" fmla="*/ 33 w 41"/>
                  <a:gd name="T7" fmla="*/ 16 h 55"/>
                  <a:gd name="T8" fmla="*/ 31 w 41"/>
                  <a:gd name="T9" fmla="*/ 10 h 55"/>
                  <a:gd name="T10" fmla="*/ 31 w 41"/>
                  <a:gd name="T11" fmla="*/ 10 h 55"/>
                  <a:gd name="T12" fmla="*/ 25 w 41"/>
                  <a:gd name="T13" fmla="*/ 8 h 55"/>
                  <a:gd name="T14" fmla="*/ 22 w 41"/>
                  <a:gd name="T15" fmla="*/ 8 h 55"/>
                  <a:gd name="T16" fmla="*/ 22 w 41"/>
                  <a:gd name="T17" fmla="*/ 8 h 55"/>
                  <a:gd name="T18" fmla="*/ 16 w 41"/>
                  <a:gd name="T19" fmla="*/ 8 h 55"/>
                  <a:gd name="T20" fmla="*/ 12 w 41"/>
                  <a:gd name="T21" fmla="*/ 10 h 55"/>
                  <a:gd name="T22" fmla="*/ 12 w 41"/>
                  <a:gd name="T23" fmla="*/ 10 h 55"/>
                  <a:gd name="T24" fmla="*/ 8 w 41"/>
                  <a:gd name="T25" fmla="*/ 16 h 55"/>
                  <a:gd name="T26" fmla="*/ 8 w 41"/>
                  <a:gd name="T27" fmla="*/ 22 h 55"/>
                  <a:gd name="T28" fmla="*/ 8 w 41"/>
                  <a:gd name="T29" fmla="*/ 55 h 55"/>
                  <a:gd name="T30" fmla="*/ 0 w 41"/>
                  <a:gd name="T31" fmla="*/ 55 h 55"/>
                  <a:gd name="T32" fmla="*/ 0 w 41"/>
                  <a:gd name="T33" fmla="*/ 0 h 55"/>
                  <a:gd name="T34" fmla="*/ 8 w 41"/>
                  <a:gd name="T35" fmla="*/ 0 h 55"/>
                  <a:gd name="T36" fmla="*/ 8 w 41"/>
                  <a:gd name="T37" fmla="*/ 6 h 55"/>
                  <a:gd name="T38" fmla="*/ 8 w 41"/>
                  <a:gd name="T39" fmla="*/ 6 h 55"/>
                  <a:gd name="T40" fmla="*/ 14 w 41"/>
                  <a:gd name="T41" fmla="*/ 2 h 55"/>
                  <a:gd name="T42" fmla="*/ 22 w 41"/>
                  <a:gd name="T43" fmla="*/ 0 h 55"/>
                  <a:gd name="T44" fmla="*/ 22 w 41"/>
                  <a:gd name="T45" fmla="*/ 0 h 55"/>
                  <a:gd name="T46" fmla="*/ 29 w 41"/>
                  <a:gd name="T47" fmla="*/ 2 h 55"/>
                  <a:gd name="T48" fmla="*/ 35 w 41"/>
                  <a:gd name="T49" fmla="*/ 6 h 55"/>
                  <a:gd name="T50" fmla="*/ 35 w 41"/>
                  <a:gd name="T51" fmla="*/ 6 h 55"/>
                  <a:gd name="T52" fmla="*/ 41 w 41"/>
                  <a:gd name="T53" fmla="*/ 12 h 55"/>
                  <a:gd name="T54" fmla="*/ 41 w 41"/>
                  <a:gd name="T55" fmla="*/ 20 h 55"/>
                  <a:gd name="T56" fmla="*/ 41 w 41"/>
                  <a:gd name="T57" fmla="*/ 55 h 55"/>
                  <a:gd name="T58" fmla="*/ 33 w 41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555"/>
              <p:cNvSpPr>
                <a:spLocks noEditPoints="1"/>
              </p:cNvSpPr>
              <p:nvPr/>
            </p:nvSpPr>
            <p:spPr bwMode="auto">
              <a:xfrm>
                <a:off x="4857" y="1822"/>
                <a:ext cx="41" cy="78"/>
              </a:xfrm>
              <a:custGeom>
                <a:avLst/>
                <a:gdLst>
                  <a:gd name="T0" fmla="*/ 35 w 41"/>
                  <a:gd name="T1" fmla="*/ 72 h 78"/>
                  <a:gd name="T2" fmla="*/ 19 w 41"/>
                  <a:gd name="T3" fmla="*/ 78 h 78"/>
                  <a:gd name="T4" fmla="*/ 9 w 41"/>
                  <a:gd name="T5" fmla="*/ 76 h 78"/>
                  <a:gd name="T6" fmla="*/ 0 w 41"/>
                  <a:gd name="T7" fmla="*/ 71 h 78"/>
                  <a:gd name="T8" fmla="*/ 5 w 41"/>
                  <a:gd name="T9" fmla="*/ 67 h 78"/>
                  <a:gd name="T10" fmla="*/ 11 w 41"/>
                  <a:gd name="T11" fmla="*/ 71 h 78"/>
                  <a:gd name="T12" fmla="*/ 19 w 41"/>
                  <a:gd name="T13" fmla="*/ 72 h 78"/>
                  <a:gd name="T14" fmla="*/ 29 w 41"/>
                  <a:gd name="T15" fmla="*/ 67 h 78"/>
                  <a:gd name="T16" fmla="*/ 33 w 41"/>
                  <a:gd name="T17" fmla="*/ 63 h 78"/>
                  <a:gd name="T18" fmla="*/ 33 w 41"/>
                  <a:gd name="T19" fmla="*/ 47 h 78"/>
                  <a:gd name="T20" fmla="*/ 27 w 41"/>
                  <a:gd name="T21" fmla="*/ 53 h 78"/>
                  <a:gd name="T22" fmla="*/ 17 w 41"/>
                  <a:gd name="T23" fmla="*/ 53 h 78"/>
                  <a:gd name="T24" fmla="*/ 11 w 41"/>
                  <a:gd name="T25" fmla="*/ 53 h 78"/>
                  <a:gd name="T26" fmla="*/ 5 w 41"/>
                  <a:gd name="T27" fmla="*/ 49 h 78"/>
                  <a:gd name="T28" fmla="*/ 2 w 41"/>
                  <a:gd name="T29" fmla="*/ 45 h 78"/>
                  <a:gd name="T30" fmla="*/ 0 w 41"/>
                  <a:gd name="T31" fmla="*/ 39 h 78"/>
                  <a:gd name="T32" fmla="*/ 0 w 41"/>
                  <a:gd name="T33" fmla="*/ 28 h 78"/>
                  <a:gd name="T34" fmla="*/ 0 w 41"/>
                  <a:gd name="T35" fmla="*/ 14 h 78"/>
                  <a:gd name="T36" fmla="*/ 5 w 41"/>
                  <a:gd name="T37" fmla="*/ 4 h 78"/>
                  <a:gd name="T38" fmla="*/ 11 w 41"/>
                  <a:gd name="T39" fmla="*/ 2 h 78"/>
                  <a:gd name="T40" fmla="*/ 17 w 41"/>
                  <a:gd name="T41" fmla="*/ 0 h 78"/>
                  <a:gd name="T42" fmla="*/ 27 w 41"/>
                  <a:gd name="T43" fmla="*/ 2 h 78"/>
                  <a:gd name="T44" fmla="*/ 33 w 41"/>
                  <a:gd name="T45" fmla="*/ 8 h 78"/>
                  <a:gd name="T46" fmla="*/ 41 w 41"/>
                  <a:gd name="T47" fmla="*/ 0 h 78"/>
                  <a:gd name="T48" fmla="*/ 41 w 41"/>
                  <a:gd name="T49" fmla="*/ 55 h 78"/>
                  <a:gd name="T50" fmla="*/ 35 w 41"/>
                  <a:gd name="T51" fmla="*/ 72 h 78"/>
                  <a:gd name="T52" fmla="*/ 33 w 41"/>
                  <a:gd name="T53" fmla="*/ 20 h 78"/>
                  <a:gd name="T54" fmla="*/ 31 w 41"/>
                  <a:gd name="T55" fmla="*/ 14 h 78"/>
                  <a:gd name="T56" fmla="*/ 27 w 41"/>
                  <a:gd name="T57" fmla="*/ 8 h 78"/>
                  <a:gd name="T58" fmla="*/ 19 w 41"/>
                  <a:gd name="T59" fmla="*/ 8 h 78"/>
                  <a:gd name="T60" fmla="*/ 13 w 41"/>
                  <a:gd name="T61" fmla="*/ 8 h 78"/>
                  <a:gd name="T62" fmla="*/ 9 w 41"/>
                  <a:gd name="T63" fmla="*/ 14 h 78"/>
                  <a:gd name="T64" fmla="*/ 7 w 41"/>
                  <a:gd name="T65" fmla="*/ 20 h 78"/>
                  <a:gd name="T66" fmla="*/ 7 w 41"/>
                  <a:gd name="T67" fmla="*/ 28 h 78"/>
                  <a:gd name="T68" fmla="*/ 7 w 41"/>
                  <a:gd name="T69" fmla="*/ 35 h 78"/>
                  <a:gd name="T70" fmla="*/ 9 w 41"/>
                  <a:gd name="T71" fmla="*/ 41 h 78"/>
                  <a:gd name="T72" fmla="*/ 13 w 41"/>
                  <a:gd name="T73" fmla="*/ 45 h 78"/>
                  <a:gd name="T74" fmla="*/ 19 w 41"/>
                  <a:gd name="T75" fmla="*/ 47 h 78"/>
                  <a:gd name="T76" fmla="*/ 27 w 41"/>
                  <a:gd name="T77" fmla="*/ 45 h 78"/>
                  <a:gd name="T78" fmla="*/ 31 w 41"/>
                  <a:gd name="T79" fmla="*/ 41 h 78"/>
                  <a:gd name="T80" fmla="*/ 33 w 41"/>
                  <a:gd name="T81" fmla="*/ 35 h 78"/>
                  <a:gd name="T82" fmla="*/ 33 w 41"/>
                  <a:gd name="T83" fmla="*/ 28 h 78"/>
                  <a:gd name="T84" fmla="*/ 33 w 41"/>
                  <a:gd name="T8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5" y="72"/>
                    </a:moveTo>
                    <a:lnTo>
                      <a:pt x="35" y="72"/>
                    </a:lnTo>
                    <a:lnTo>
                      <a:pt x="27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5" y="71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3" y="63"/>
                    </a:lnTo>
                    <a:lnTo>
                      <a:pt x="33" y="5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8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9" y="65"/>
                    </a:lnTo>
                    <a:lnTo>
                      <a:pt x="35" y="72"/>
                    </a:lnTo>
                    <a:lnTo>
                      <a:pt x="35" y="72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0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556"/>
              <p:cNvSpPr>
                <a:spLocks noEditPoints="1"/>
              </p:cNvSpPr>
              <p:nvPr/>
            </p:nvSpPr>
            <p:spPr bwMode="auto">
              <a:xfrm>
                <a:off x="4872" y="2322"/>
                <a:ext cx="68" cy="84"/>
              </a:xfrm>
              <a:custGeom>
                <a:avLst/>
                <a:gdLst>
                  <a:gd name="T0" fmla="*/ 59 w 68"/>
                  <a:gd name="T1" fmla="*/ 84 h 84"/>
                  <a:gd name="T2" fmla="*/ 53 w 68"/>
                  <a:gd name="T3" fmla="*/ 66 h 84"/>
                  <a:gd name="T4" fmla="*/ 16 w 68"/>
                  <a:gd name="T5" fmla="*/ 64 h 84"/>
                  <a:gd name="T6" fmla="*/ 10 w 68"/>
                  <a:gd name="T7" fmla="*/ 84 h 84"/>
                  <a:gd name="T8" fmla="*/ 0 w 68"/>
                  <a:gd name="T9" fmla="*/ 84 h 84"/>
                  <a:gd name="T10" fmla="*/ 31 w 68"/>
                  <a:gd name="T11" fmla="*/ 0 h 84"/>
                  <a:gd name="T12" fmla="*/ 39 w 68"/>
                  <a:gd name="T13" fmla="*/ 0 h 84"/>
                  <a:gd name="T14" fmla="*/ 68 w 68"/>
                  <a:gd name="T15" fmla="*/ 84 h 84"/>
                  <a:gd name="T16" fmla="*/ 59 w 68"/>
                  <a:gd name="T17" fmla="*/ 84 h 84"/>
                  <a:gd name="T18" fmla="*/ 35 w 68"/>
                  <a:gd name="T19" fmla="*/ 13 h 84"/>
                  <a:gd name="T20" fmla="*/ 20 w 68"/>
                  <a:gd name="T21" fmla="*/ 58 h 84"/>
                  <a:gd name="T22" fmla="*/ 51 w 68"/>
                  <a:gd name="T23" fmla="*/ 58 h 84"/>
                  <a:gd name="T24" fmla="*/ 35 w 68"/>
                  <a:gd name="T25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4">
                    <a:moveTo>
                      <a:pt x="59" y="84"/>
                    </a:moveTo>
                    <a:lnTo>
                      <a:pt x="53" y="66"/>
                    </a:lnTo>
                    <a:lnTo>
                      <a:pt x="16" y="64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68" y="84"/>
                    </a:lnTo>
                    <a:lnTo>
                      <a:pt x="59" y="84"/>
                    </a:lnTo>
                    <a:close/>
                    <a:moveTo>
                      <a:pt x="35" y="13"/>
                    </a:moveTo>
                    <a:lnTo>
                      <a:pt x="20" y="58"/>
                    </a:lnTo>
                    <a:lnTo>
                      <a:pt x="51" y="58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557"/>
              <p:cNvSpPr>
                <a:spLocks/>
              </p:cNvSpPr>
              <p:nvPr/>
            </p:nvSpPr>
            <p:spPr bwMode="auto">
              <a:xfrm>
                <a:off x="4952" y="2324"/>
                <a:ext cx="22" cy="84"/>
              </a:xfrm>
              <a:custGeom>
                <a:avLst/>
                <a:gdLst>
                  <a:gd name="T0" fmla="*/ 16 w 22"/>
                  <a:gd name="T1" fmla="*/ 84 h 84"/>
                  <a:gd name="T2" fmla="*/ 16 w 22"/>
                  <a:gd name="T3" fmla="*/ 84 h 84"/>
                  <a:gd name="T4" fmla="*/ 10 w 22"/>
                  <a:gd name="T5" fmla="*/ 82 h 84"/>
                  <a:gd name="T6" fmla="*/ 4 w 22"/>
                  <a:gd name="T7" fmla="*/ 78 h 84"/>
                  <a:gd name="T8" fmla="*/ 4 w 22"/>
                  <a:gd name="T9" fmla="*/ 78 h 84"/>
                  <a:gd name="T10" fmla="*/ 2 w 22"/>
                  <a:gd name="T11" fmla="*/ 74 h 84"/>
                  <a:gd name="T12" fmla="*/ 0 w 22"/>
                  <a:gd name="T13" fmla="*/ 68 h 84"/>
                  <a:gd name="T14" fmla="*/ 2 w 22"/>
                  <a:gd name="T15" fmla="*/ 0 h 84"/>
                  <a:gd name="T16" fmla="*/ 10 w 22"/>
                  <a:gd name="T17" fmla="*/ 0 h 84"/>
                  <a:gd name="T18" fmla="*/ 10 w 22"/>
                  <a:gd name="T19" fmla="*/ 68 h 84"/>
                  <a:gd name="T20" fmla="*/ 10 w 22"/>
                  <a:gd name="T21" fmla="*/ 68 h 84"/>
                  <a:gd name="T22" fmla="*/ 12 w 22"/>
                  <a:gd name="T23" fmla="*/ 74 h 84"/>
                  <a:gd name="T24" fmla="*/ 12 w 22"/>
                  <a:gd name="T25" fmla="*/ 74 h 84"/>
                  <a:gd name="T26" fmla="*/ 14 w 22"/>
                  <a:gd name="T27" fmla="*/ 76 h 84"/>
                  <a:gd name="T28" fmla="*/ 18 w 22"/>
                  <a:gd name="T29" fmla="*/ 76 h 84"/>
                  <a:gd name="T30" fmla="*/ 22 w 22"/>
                  <a:gd name="T31" fmla="*/ 76 h 84"/>
                  <a:gd name="T32" fmla="*/ 22 w 22"/>
                  <a:gd name="T33" fmla="*/ 84 h 84"/>
                  <a:gd name="T34" fmla="*/ 16 w 22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84">
                    <a:moveTo>
                      <a:pt x="16" y="84"/>
                    </a:moveTo>
                    <a:lnTo>
                      <a:pt x="16" y="84"/>
                    </a:lnTo>
                    <a:lnTo>
                      <a:pt x="10" y="8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8" y="76"/>
                    </a:lnTo>
                    <a:lnTo>
                      <a:pt x="22" y="76"/>
                    </a:lnTo>
                    <a:lnTo>
                      <a:pt x="22" y="84"/>
                    </a:lnTo>
                    <a:lnTo>
                      <a:pt x="16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558"/>
              <p:cNvSpPr>
                <a:spLocks noEditPoints="1"/>
              </p:cNvSpPr>
              <p:nvPr/>
            </p:nvSpPr>
            <p:spPr bwMode="auto">
              <a:xfrm>
                <a:off x="4983" y="2349"/>
                <a:ext cx="47" cy="59"/>
              </a:xfrm>
              <a:custGeom>
                <a:avLst/>
                <a:gdLst>
                  <a:gd name="T0" fmla="*/ 45 w 47"/>
                  <a:gd name="T1" fmla="*/ 43 h 59"/>
                  <a:gd name="T2" fmla="*/ 39 w 47"/>
                  <a:gd name="T3" fmla="*/ 53 h 59"/>
                  <a:gd name="T4" fmla="*/ 32 w 47"/>
                  <a:gd name="T5" fmla="*/ 57 h 59"/>
                  <a:gd name="T6" fmla="*/ 24 w 47"/>
                  <a:gd name="T7" fmla="*/ 59 h 59"/>
                  <a:gd name="T8" fmla="*/ 6 w 47"/>
                  <a:gd name="T9" fmla="*/ 53 h 59"/>
                  <a:gd name="T10" fmla="*/ 2 w 47"/>
                  <a:gd name="T11" fmla="*/ 47 h 59"/>
                  <a:gd name="T12" fmla="*/ 0 w 47"/>
                  <a:gd name="T13" fmla="*/ 43 h 59"/>
                  <a:gd name="T14" fmla="*/ 0 w 47"/>
                  <a:gd name="T15" fmla="*/ 29 h 59"/>
                  <a:gd name="T16" fmla="*/ 0 w 47"/>
                  <a:gd name="T17" fmla="*/ 16 h 59"/>
                  <a:gd name="T18" fmla="*/ 6 w 47"/>
                  <a:gd name="T19" fmla="*/ 6 h 59"/>
                  <a:gd name="T20" fmla="*/ 14 w 47"/>
                  <a:gd name="T21" fmla="*/ 2 h 59"/>
                  <a:gd name="T22" fmla="*/ 24 w 47"/>
                  <a:gd name="T23" fmla="*/ 0 h 59"/>
                  <a:gd name="T24" fmla="*/ 39 w 47"/>
                  <a:gd name="T25" fmla="*/ 6 h 59"/>
                  <a:gd name="T26" fmla="*/ 43 w 47"/>
                  <a:gd name="T27" fmla="*/ 12 h 59"/>
                  <a:gd name="T28" fmla="*/ 45 w 47"/>
                  <a:gd name="T29" fmla="*/ 16 h 59"/>
                  <a:gd name="T30" fmla="*/ 47 w 47"/>
                  <a:gd name="T31" fmla="*/ 29 h 59"/>
                  <a:gd name="T32" fmla="*/ 45 w 47"/>
                  <a:gd name="T33" fmla="*/ 43 h 59"/>
                  <a:gd name="T34" fmla="*/ 37 w 47"/>
                  <a:gd name="T35" fmla="*/ 20 h 59"/>
                  <a:gd name="T36" fmla="*/ 34 w 47"/>
                  <a:gd name="T37" fmla="*/ 12 h 59"/>
                  <a:gd name="T38" fmla="*/ 30 w 47"/>
                  <a:gd name="T39" fmla="*/ 8 h 59"/>
                  <a:gd name="T40" fmla="*/ 24 w 47"/>
                  <a:gd name="T41" fmla="*/ 8 h 59"/>
                  <a:gd name="T42" fmla="*/ 14 w 47"/>
                  <a:gd name="T43" fmla="*/ 12 h 59"/>
                  <a:gd name="T44" fmla="*/ 10 w 47"/>
                  <a:gd name="T45" fmla="*/ 14 h 59"/>
                  <a:gd name="T46" fmla="*/ 10 w 47"/>
                  <a:gd name="T47" fmla="*/ 18 h 59"/>
                  <a:gd name="T48" fmla="*/ 8 w 47"/>
                  <a:gd name="T49" fmla="*/ 29 h 59"/>
                  <a:gd name="T50" fmla="*/ 8 w 47"/>
                  <a:gd name="T51" fmla="*/ 39 h 59"/>
                  <a:gd name="T52" fmla="*/ 12 w 47"/>
                  <a:gd name="T53" fmla="*/ 47 h 59"/>
                  <a:gd name="T54" fmla="*/ 18 w 47"/>
                  <a:gd name="T55" fmla="*/ 51 h 59"/>
                  <a:gd name="T56" fmla="*/ 24 w 47"/>
                  <a:gd name="T57" fmla="*/ 51 h 59"/>
                  <a:gd name="T58" fmla="*/ 34 w 47"/>
                  <a:gd name="T59" fmla="*/ 47 h 59"/>
                  <a:gd name="T60" fmla="*/ 36 w 47"/>
                  <a:gd name="T61" fmla="*/ 45 h 59"/>
                  <a:gd name="T62" fmla="*/ 37 w 47"/>
                  <a:gd name="T63" fmla="*/ 41 h 59"/>
                  <a:gd name="T64" fmla="*/ 39 w 47"/>
                  <a:gd name="T65" fmla="*/ 29 h 59"/>
                  <a:gd name="T66" fmla="*/ 37 w 47"/>
                  <a:gd name="T67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9">
                    <a:moveTo>
                      <a:pt x="45" y="43"/>
                    </a:moveTo>
                    <a:lnTo>
                      <a:pt x="45" y="43"/>
                    </a:lnTo>
                    <a:lnTo>
                      <a:pt x="43" y="49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2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14" y="57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  <a:moveTo>
                      <a:pt x="37" y="20"/>
                    </a:moveTo>
                    <a:lnTo>
                      <a:pt x="37" y="20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30" y="51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6" y="45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7" y="20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559"/>
              <p:cNvSpPr>
                <a:spLocks/>
              </p:cNvSpPr>
              <p:nvPr/>
            </p:nvSpPr>
            <p:spPr bwMode="auto">
              <a:xfrm>
                <a:off x="5048" y="2324"/>
                <a:ext cx="47" cy="84"/>
              </a:xfrm>
              <a:custGeom>
                <a:avLst/>
                <a:gdLst>
                  <a:gd name="T0" fmla="*/ 37 w 47"/>
                  <a:gd name="T1" fmla="*/ 84 h 84"/>
                  <a:gd name="T2" fmla="*/ 37 w 47"/>
                  <a:gd name="T3" fmla="*/ 49 h 84"/>
                  <a:gd name="T4" fmla="*/ 37 w 47"/>
                  <a:gd name="T5" fmla="*/ 49 h 84"/>
                  <a:gd name="T6" fmla="*/ 37 w 47"/>
                  <a:gd name="T7" fmla="*/ 43 h 84"/>
                  <a:gd name="T8" fmla="*/ 33 w 47"/>
                  <a:gd name="T9" fmla="*/ 37 h 84"/>
                  <a:gd name="T10" fmla="*/ 33 w 47"/>
                  <a:gd name="T11" fmla="*/ 37 h 84"/>
                  <a:gd name="T12" fmla="*/ 29 w 47"/>
                  <a:gd name="T13" fmla="*/ 35 h 84"/>
                  <a:gd name="T14" fmla="*/ 23 w 47"/>
                  <a:gd name="T15" fmla="*/ 33 h 84"/>
                  <a:gd name="T16" fmla="*/ 23 w 47"/>
                  <a:gd name="T17" fmla="*/ 33 h 84"/>
                  <a:gd name="T18" fmla="*/ 17 w 47"/>
                  <a:gd name="T19" fmla="*/ 33 h 84"/>
                  <a:gd name="T20" fmla="*/ 13 w 47"/>
                  <a:gd name="T21" fmla="*/ 37 h 84"/>
                  <a:gd name="T22" fmla="*/ 13 w 47"/>
                  <a:gd name="T23" fmla="*/ 37 h 84"/>
                  <a:gd name="T24" fmla="*/ 10 w 47"/>
                  <a:gd name="T25" fmla="*/ 41 h 84"/>
                  <a:gd name="T26" fmla="*/ 10 w 47"/>
                  <a:gd name="T27" fmla="*/ 49 h 84"/>
                  <a:gd name="T28" fmla="*/ 8 w 47"/>
                  <a:gd name="T29" fmla="*/ 84 h 84"/>
                  <a:gd name="T30" fmla="*/ 0 w 47"/>
                  <a:gd name="T31" fmla="*/ 84 h 84"/>
                  <a:gd name="T32" fmla="*/ 0 w 47"/>
                  <a:gd name="T33" fmla="*/ 0 h 84"/>
                  <a:gd name="T34" fmla="*/ 10 w 47"/>
                  <a:gd name="T35" fmla="*/ 0 h 84"/>
                  <a:gd name="T36" fmla="*/ 10 w 47"/>
                  <a:gd name="T37" fmla="*/ 33 h 84"/>
                  <a:gd name="T38" fmla="*/ 10 w 47"/>
                  <a:gd name="T39" fmla="*/ 33 h 84"/>
                  <a:gd name="T40" fmla="*/ 15 w 47"/>
                  <a:gd name="T41" fmla="*/ 27 h 84"/>
                  <a:gd name="T42" fmla="*/ 25 w 47"/>
                  <a:gd name="T43" fmla="*/ 25 h 84"/>
                  <a:gd name="T44" fmla="*/ 25 w 47"/>
                  <a:gd name="T45" fmla="*/ 25 h 84"/>
                  <a:gd name="T46" fmla="*/ 33 w 47"/>
                  <a:gd name="T47" fmla="*/ 27 h 84"/>
                  <a:gd name="T48" fmla="*/ 41 w 47"/>
                  <a:gd name="T49" fmla="*/ 31 h 84"/>
                  <a:gd name="T50" fmla="*/ 41 w 47"/>
                  <a:gd name="T51" fmla="*/ 31 h 84"/>
                  <a:gd name="T52" fmla="*/ 45 w 47"/>
                  <a:gd name="T53" fmla="*/ 39 h 84"/>
                  <a:gd name="T54" fmla="*/ 47 w 47"/>
                  <a:gd name="T55" fmla="*/ 47 h 84"/>
                  <a:gd name="T56" fmla="*/ 45 w 47"/>
                  <a:gd name="T57" fmla="*/ 84 h 84"/>
                  <a:gd name="T58" fmla="*/ 37 w 47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84">
                    <a:moveTo>
                      <a:pt x="37" y="84"/>
                    </a:moveTo>
                    <a:lnTo>
                      <a:pt x="37" y="49"/>
                    </a:lnTo>
                    <a:lnTo>
                      <a:pt x="37" y="49"/>
                    </a:lnTo>
                    <a:lnTo>
                      <a:pt x="37" y="43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29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0" y="41"/>
                    </a:lnTo>
                    <a:lnTo>
                      <a:pt x="10" y="49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3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9"/>
                    </a:lnTo>
                    <a:lnTo>
                      <a:pt x="47" y="47"/>
                    </a:lnTo>
                    <a:lnTo>
                      <a:pt x="45" y="84"/>
                    </a:lnTo>
                    <a:lnTo>
                      <a:pt x="37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560"/>
              <p:cNvSpPr>
                <a:spLocks noEditPoints="1"/>
              </p:cNvSpPr>
              <p:nvPr/>
            </p:nvSpPr>
            <p:spPr bwMode="auto">
              <a:xfrm>
                <a:off x="5110" y="2349"/>
                <a:ext cx="45" cy="61"/>
              </a:xfrm>
              <a:custGeom>
                <a:avLst/>
                <a:gdLst>
                  <a:gd name="T0" fmla="*/ 37 w 45"/>
                  <a:gd name="T1" fmla="*/ 55 h 61"/>
                  <a:gd name="T2" fmla="*/ 30 w 45"/>
                  <a:gd name="T3" fmla="*/ 59 h 61"/>
                  <a:gd name="T4" fmla="*/ 20 w 45"/>
                  <a:gd name="T5" fmla="*/ 61 h 61"/>
                  <a:gd name="T6" fmla="*/ 10 w 45"/>
                  <a:gd name="T7" fmla="*/ 59 h 61"/>
                  <a:gd name="T8" fmla="*/ 4 w 45"/>
                  <a:gd name="T9" fmla="*/ 55 h 61"/>
                  <a:gd name="T10" fmla="*/ 0 w 45"/>
                  <a:gd name="T11" fmla="*/ 49 h 61"/>
                  <a:gd name="T12" fmla="*/ 0 w 45"/>
                  <a:gd name="T13" fmla="*/ 43 h 61"/>
                  <a:gd name="T14" fmla="*/ 0 w 45"/>
                  <a:gd name="T15" fmla="*/ 35 h 61"/>
                  <a:gd name="T16" fmla="*/ 4 w 45"/>
                  <a:gd name="T17" fmla="*/ 31 h 61"/>
                  <a:gd name="T18" fmla="*/ 20 w 45"/>
                  <a:gd name="T19" fmla="*/ 27 h 61"/>
                  <a:gd name="T20" fmla="*/ 37 w 45"/>
                  <a:gd name="T21" fmla="*/ 22 h 61"/>
                  <a:gd name="T22" fmla="*/ 37 w 45"/>
                  <a:gd name="T23" fmla="*/ 16 h 61"/>
                  <a:gd name="T24" fmla="*/ 33 w 45"/>
                  <a:gd name="T25" fmla="*/ 12 h 61"/>
                  <a:gd name="T26" fmla="*/ 22 w 45"/>
                  <a:gd name="T27" fmla="*/ 8 h 61"/>
                  <a:gd name="T28" fmla="*/ 14 w 45"/>
                  <a:gd name="T29" fmla="*/ 10 h 61"/>
                  <a:gd name="T30" fmla="*/ 8 w 45"/>
                  <a:gd name="T31" fmla="*/ 16 h 61"/>
                  <a:gd name="T32" fmla="*/ 2 w 45"/>
                  <a:gd name="T33" fmla="*/ 10 h 61"/>
                  <a:gd name="T34" fmla="*/ 10 w 45"/>
                  <a:gd name="T35" fmla="*/ 2 h 61"/>
                  <a:gd name="T36" fmla="*/ 24 w 45"/>
                  <a:gd name="T37" fmla="*/ 0 h 61"/>
                  <a:gd name="T38" fmla="*/ 33 w 45"/>
                  <a:gd name="T39" fmla="*/ 2 h 61"/>
                  <a:gd name="T40" fmla="*/ 45 w 45"/>
                  <a:gd name="T41" fmla="*/ 12 h 61"/>
                  <a:gd name="T42" fmla="*/ 45 w 45"/>
                  <a:gd name="T43" fmla="*/ 61 h 61"/>
                  <a:gd name="T44" fmla="*/ 37 w 45"/>
                  <a:gd name="T45" fmla="*/ 33 h 61"/>
                  <a:gd name="T46" fmla="*/ 22 w 45"/>
                  <a:gd name="T47" fmla="*/ 33 h 61"/>
                  <a:gd name="T48" fmla="*/ 12 w 45"/>
                  <a:gd name="T49" fmla="*/ 35 h 61"/>
                  <a:gd name="T50" fmla="*/ 8 w 45"/>
                  <a:gd name="T51" fmla="*/ 43 h 61"/>
                  <a:gd name="T52" fmla="*/ 8 w 45"/>
                  <a:gd name="T53" fmla="*/ 47 h 61"/>
                  <a:gd name="T54" fmla="*/ 16 w 45"/>
                  <a:gd name="T55" fmla="*/ 53 h 61"/>
                  <a:gd name="T56" fmla="*/ 22 w 45"/>
                  <a:gd name="T57" fmla="*/ 53 h 61"/>
                  <a:gd name="T58" fmla="*/ 30 w 45"/>
                  <a:gd name="T59" fmla="*/ 53 h 61"/>
                  <a:gd name="T60" fmla="*/ 33 w 45"/>
                  <a:gd name="T61" fmla="*/ 49 h 61"/>
                  <a:gd name="T62" fmla="*/ 37 w 45"/>
                  <a:gd name="T63" fmla="*/ 3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61">
                    <a:moveTo>
                      <a:pt x="37" y="61"/>
                    </a:moveTo>
                    <a:lnTo>
                      <a:pt x="37" y="55"/>
                    </a:lnTo>
                    <a:lnTo>
                      <a:pt x="37" y="55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12" y="27"/>
                    </a:lnTo>
                    <a:lnTo>
                      <a:pt x="20" y="27"/>
                    </a:lnTo>
                    <a:lnTo>
                      <a:pt x="37" y="27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16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0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3" y="2"/>
                    </a:lnTo>
                    <a:lnTo>
                      <a:pt x="39" y="6"/>
                    </a:lnTo>
                    <a:lnTo>
                      <a:pt x="45" y="12"/>
                    </a:lnTo>
                    <a:lnTo>
                      <a:pt x="45" y="22"/>
                    </a:lnTo>
                    <a:lnTo>
                      <a:pt x="45" y="61"/>
                    </a:lnTo>
                    <a:lnTo>
                      <a:pt x="37" y="61"/>
                    </a:lnTo>
                    <a:close/>
                    <a:moveTo>
                      <a:pt x="37" y="33"/>
                    </a:moveTo>
                    <a:lnTo>
                      <a:pt x="22" y="33"/>
                    </a:lnTo>
                    <a:lnTo>
                      <a:pt x="22" y="33"/>
                    </a:lnTo>
                    <a:lnTo>
                      <a:pt x="16" y="33"/>
                    </a:lnTo>
                    <a:lnTo>
                      <a:pt x="12" y="35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5" y="45"/>
                    </a:lnTo>
                    <a:lnTo>
                      <a:pt x="37" y="39"/>
                    </a:lnTo>
                    <a:lnTo>
                      <a:pt x="37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561"/>
              <p:cNvSpPr>
                <a:spLocks noEditPoints="1"/>
              </p:cNvSpPr>
              <p:nvPr/>
            </p:nvSpPr>
            <p:spPr bwMode="auto">
              <a:xfrm>
                <a:off x="5530" y="1420"/>
                <a:ext cx="56" cy="80"/>
              </a:xfrm>
              <a:custGeom>
                <a:avLst/>
                <a:gdLst>
                  <a:gd name="T0" fmla="*/ 50 w 56"/>
                  <a:gd name="T1" fmla="*/ 74 h 80"/>
                  <a:gd name="T2" fmla="*/ 50 w 56"/>
                  <a:gd name="T3" fmla="*/ 74 h 80"/>
                  <a:gd name="T4" fmla="*/ 43 w 56"/>
                  <a:gd name="T5" fmla="*/ 80 h 80"/>
                  <a:gd name="T6" fmla="*/ 33 w 56"/>
                  <a:gd name="T7" fmla="*/ 80 h 80"/>
                  <a:gd name="T8" fmla="*/ 0 w 56"/>
                  <a:gd name="T9" fmla="*/ 80 h 80"/>
                  <a:gd name="T10" fmla="*/ 0 w 56"/>
                  <a:gd name="T11" fmla="*/ 0 h 80"/>
                  <a:gd name="T12" fmla="*/ 31 w 56"/>
                  <a:gd name="T13" fmla="*/ 0 h 80"/>
                  <a:gd name="T14" fmla="*/ 31 w 56"/>
                  <a:gd name="T15" fmla="*/ 0 h 80"/>
                  <a:gd name="T16" fmla="*/ 41 w 56"/>
                  <a:gd name="T17" fmla="*/ 0 h 80"/>
                  <a:gd name="T18" fmla="*/ 49 w 56"/>
                  <a:gd name="T19" fmla="*/ 6 h 80"/>
                  <a:gd name="T20" fmla="*/ 49 w 56"/>
                  <a:gd name="T21" fmla="*/ 6 h 80"/>
                  <a:gd name="T22" fmla="*/ 52 w 56"/>
                  <a:gd name="T23" fmla="*/ 12 h 80"/>
                  <a:gd name="T24" fmla="*/ 54 w 56"/>
                  <a:gd name="T25" fmla="*/ 22 h 80"/>
                  <a:gd name="T26" fmla="*/ 54 w 56"/>
                  <a:gd name="T27" fmla="*/ 22 h 80"/>
                  <a:gd name="T28" fmla="*/ 54 w 56"/>
                  <a:gd name="T29" fmla="*/ 28 h 80"/>
                  <a:gd name="T30" fmla="*/ 52 w 56"/>
                  <a:gd name="T31" fmla="*/ 32 h 80"/>
                  <a:gd name="T32" fmla="*/ 52 w 56"/>
                  <a:gd name="T33" fmla="*/ 32 h 80"/>
                  <a:gd name="T34" fmla="*/ 49 w 56"/>
                  <a:gd name="T35" fmla="*/ 37 h 80"/>
                  <a:gd name="T36" fmla="*/ 43 w 56"/>
                  <a:gd name="T37" fmla="*/ 39 h 80"/>
                  <a:gd name="T38" fmla="*/ 43 w 56"/>
                  <a:gd name="T39" fmla="*/ 39 h 80"/>
                  <a:gd name="T40" fmla="*/ 49 w 56"/>
                  <a:gd name="T41" fmla="*/ 41 h 80"/>
                  <a:gd name="T42" fmla="*/ 52 w 56"/>
                  <a:gd name="T43" fmla="*/ 47 h 80"/>
                  <a:gd name="T44" fmla="*/ 52 w 56"/>
                  <a:gd name="T45" fmla="*/ 47 h 80"/>
                  <a:gd name="T46" fmla="*/ 54 w 56"/>
                  <a:gd name="T47" fmla="*/ 51 h 80"/>
                  <a:gd name="T48" fmla="*/ 56 w 56"/>
                  <a:gd name="T49" fmla="*/ 59 h 80"/>
                  <a:gd name="T50" fmla="*/ 56 w 56"/>
                  <a:gd name="T51" fmla="*/ 59 h 80"/>
                  <a:gd name="T52" fmla="*/ 54 w 56"/>
                  <a:gd name="T53" fmla="*/ 69 h 80"/>
                  <a:gd name="T54" fmla="*/ 50 w 56"/>
                  <a:gd name="T55" fmla="*/ 74 h 80"/>
                  <a:gd name="T56" fmla="*/ 50 w 56"/>
                  <a:gd name="T57" fmla="*/ 74 h 80"/>
                  <a:gd name="T58" fmla="*/ 43 w 56"/>
                  <a:gd name="T59" fmla="*/ 10 h 80"/>
                  <a:gd name="T60" fmla="*/ 43 w 56"/>
                  <a:gd name="T61" fmla="*/ 10 h 80"/>
                  <a:gd name="T62" fmla="*/ 37 w 56"/>
                  <a:gd name="T63" fmla="*/ 8 h 80"/>
                  <a:gd name="T64" fmla="*/ 31 w 56"/>
                  <a:gd name="T65" fmla="*/ 8 h 80"/>
                  <a:gd name="T66" fmla="*/ 10 w 56"/>
                  <a:gd name="T67" fmla="*/ 8 h 80"/>
                  <a:gd name="T68" fmla="*/ 10 w 56"/>
                  <a:gd name="T69" fmla="*/ 35 h 80"/>
                  <a:gd name="T70" fmla="*/ 31 w 56"/>
                  <a:gd name="T71" fmla="*/ 35 h 80"/>
                  <a:gd name="T72" fmla="*/ 31 w 56"/>
                  <a:gd name="T73" fmla="*/ 35 h 80"/>
                  <a:gd name="T74" fmla="*/ 37 w 56"/>
                  <a:gd name="T75" fmla="*/ 35 h 80"/>
                  <a:gd name="T76" fmla="*/ 43 w 56"/>
                  <a:gd name="T77" fmla="*/ 32 h 80"/>
                  <a:gd name="T78" fmla="*/ 43 w 56"/>
                  <a:gd name="T79" fmla="*/ 32 h 80"/>
                  <a:gd name="T80" fmla="*/ 45 w 56"/>
                  <a:gd name="T81" fmla="*/ 28 h 80"/>
                  <a:gd name="T82" fmla="*/ 47 w 56"/>
                  <a:gd name="T83" fmla="*/ 22 h 80"/>
                  <a:gd name="T84" fmla="*/ 47 w 56"/>
                  <a:gd name="T85" fmla="*/ 22 h 80"/>
                  <a:gd name="T86" fmla="*/ 45 w 56"/>
                  <a:gd name="T87" fmla="*/ 16 h 80"/>
                  <a:gd name="T88" fmla="*/ 43 w 56"/>
                  <a:gd name="T89" fmla="*/ 10 h 80"/>
                  <a:gd name="T90" fmla="*/ 43 w 56"/>
                  <a:gd name="T91" fmla="*/ 10 h 80"/>
                  <a:gd name="T92" fmla="*/ 43 w 56"/>
                  <a:gd name="T93" fmla="*/ 47 h 80"/>
                  <a:gd name="T94" fmla="*/ 43 w 56"/>
                  <a:gd name="T95" fmla="*/ 47 h 80"/>
                  <a:gd name="T96" fmla="*/ 39 w 56"/>
                  <a:gd name="T97" fmla="*/ 45 h 80"/>
                  <a:gd name="T98" fmla="*/ 31 w 56"/>
                  <a:gd name="T99" fmla="*/ 43 h 80"/>
                  <a:gd name="T100" fmla="*/ 10 w 56"/>
                  <a:gd name="T101" fmla="*/ 43 h 80"/>
                  <a:gd name="T102" fmla="*/ 10 w 56"/>
                  <a:gd name="T103" fmla="*/ 72 h 80"/>
                  <a:gd name="T104" fmla="*/ 31 w 56"/>
                  <a:gd name="T105" fmla="*/ 72 h 80"/>
                  <a:gd name="T106" fmla="*/ 31 w 56"/>
                  <a:gd name="T107" fmla="*/ 72 h 80"/>
                  <a:gd name="T108" fmla="*/ 39 w 56"/>
                  <a:gd name="T109" fmla="*/ 72 h 80"/>
                  <a:gd name="T110" fmla="*/ 43 w 56"/>
                  <a:gd name="T111" fmla="*/ 69 h 80"/>
                  <a:gd name="T112" fmla="*/ 43 w 56"/>
                  <a:gd name="T113" fmla="*/ 69 h 80"/>
                  <a:gd name="T114" fmla="*/ 47 w 56"/>
                  <a:gd name="T115" fmla="*/ 65 h 80"/>
                  <a:gd name="T116" fmla="*/ 47 w 56"/>
                  <a:gd name="T117" fmla="*/ 59 h 80"/>
                  <a:gd name="T118" fmla="*/ 47 w 56"/>
                  <a:gd name="T119" fmla="*/ 59 h 80"/>
                  <a:gd name="T120" fmla="*/ 47 w 56"/>
                  <a:gd name="T121" fmla="*/ 53 h 80"/>
                  <a:gd name="T122" fmla="*/ 43 w 56"/>
                  <a:gd name="T123" fmla="*/ 47 h 80"/>
                  <a:gd name="T124" fmla="*/ 43 w 56"/>
                  <a:gd name="T125" fmla="*/ 4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0">
                    <a:moveTo>
                      <a:pt x="50" y="74"/>
                    </a:moveTo>
                    <a:lnTo>
                      <a:pt x="50" y="74"/>
                    </a:lnTo>
                    <a:lnTo>
                      <a:pt x="43" y="80"/>
                    </a:lnTo>
                    <a:lnTo>
                      <a:pt x="33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1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49" y="37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9" y="41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1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69"/>
                    </a:lnTo>
                    <a:lnTo>
                      <a:pt x="50" y="74"/>
                    </a:lnTo>
                    <a:lnTo>
                      <a:pt x="50" y="74"/>
                    </a:lnTo>
                    <a:close/>
                    <a:moveTo>
                      <a:pt x="43" y="10"/>
                    </a:moveTo>
                    <a:lnTo>
                      <a:pt x="43" y="10"/>
                    </a:lnTo>
                    <a:lnTo>
                      <a:pt x="37" y="8"/>
                    </a:lnTo>
                    <a:lnTo>
                      <a:pt x="31" y="8"/>
                    </a:lnTo>
                    <a:lnTo>
                      <a:pt x="10" y="8"/>
                    </a:lnTo>
                    <a:lnTo>
                      <a:pt x="10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7" y="35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45" y="28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5" y="16"/>
                    </a:lnTo>
                    <a:lnTo>
                      <a:pt x="43" y="10"/>
                    </a:lnTo>
                    <a:lnTo>
                      <a:pt x="43" y="10"/>
                    </a:lnTo>
                    <a:close/>
                    <a:moveTo>
                      <a:pt x="43" y="47"/>
                    </a:moveTo>
                    <a:lnTo>
                      <a:pt x="43" y="47"/>
                    </a:lnTo>
                    <a:lnTo>
                      <a:pt x="39" y="45"/>
                    </a:lnTo>
                    <a:lnTo>
                      <a:pt x="31" y="43"/>
                    </a:lnTo>
                    <a:lnTo>
                      <a:pt x="10" y="43"/>
                    </a:lnTo>
                    <a:lnTo>
                      <a:pt x="10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9" y="72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7" y="65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3"/>
                    </a:lnTo>
                    <a:lnTo>
                      <a:pt x="43" y="47"/>
                    </a:lnTo>
                    <a:lnTo>
                      <a:pt x="4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562"/>
              <p:cNvSpPr>
                <a:spLocks noEditPoints="1"/>
              </p:cNvSpPr>
              <p:nvPr/>
            </p:nvSpPr>
            <p:spPr bwMode="auto">
              <a:xfrm>
                <a:off x="5602" y="1444"/>
                <a:ext cx="47" cy="58"/>
              </a:xfrm>
              <a:custGeom>
                <a:avLst/>
                <a:gdLst>
                  <a:gd name="T0" fmla="*/ 8 w 47"/>
                  <a:gd name="T1" fmla="*/ 31 h 58"/>
                  <a:gd name="T2" fmla="*/ 8 w 47"/>
                  <a:gd name="T3" fmla="*/ 31 h 58"/>
                  <a:gd name="T4" fmla="*/ 10 w 47"/>
                  <a:gd name="T5" fmla="*/ 39 h 58"/>
                  <a:gd name="T6" fmla="*/ 12 w 47"/>
                  <a:gd name="T7" fmla="*/ 45 h 58"/>
                  <a:gd name="T8" fmla="*/ 12 w 47"/>
                  <a:gd name="T9" fmla="*/ 45 h 58"/>
                  <a:gd name="T10" fmla="*/ 18 w 47"/>
                  <a:gd name="T11" fmla="*/ 48 h 58"/>
                  <a:gd name="T12" fmla="*/ 25 w 47"/>
                  <a:gd name="T13" fmla="*/ 50 h 58"/>
                  <a:gd name="T14" fmla="*/ 25 w 47"/>
                  <a:gd name="T15" fmla="*/ 50 h 58"/>
                  <a:gd name="T16" fmla="*/ 33 w 47"/>
                  <a:gd name="T17" fmla="*/ 48 h 58"/>
                  <a:gd name="T18" fmla="*/ 33 w 47"/>
                  <a:gd name="T19" fmla="*/ 48 h 58"/>
                  <a:gd name="T20" fmla="*/ 39 w 47"/>
                  <a:gd name="T21" fmla="*/ 45 h 58"/>
                  <a:gd name="T22" fmla="*/ 45 w 47"/>
                  <a:gd name="T23" fmla="*/ 48 h 58"/>
                  <a:gd name="T24" fmla="*/ 45 w 47"/>
                  <a:gd name="T25" fmla="*/ 48 h 58"/>
                  <a:gd name="T26" fmla="*/ 37 w 47"/>
                  <a:gd name="T27" fmla="*/ 56 h 58"/>
                  <a:gd name="T28" fmla="*/ 37 w 47"/>
                  <a:gd name="T29" fmla="*/ 56 h 58"/>
                  <a:gd name="T30" fmla="*/ 31 w 47"/>
                  <a:gd name="T31" fmla="*/ 56 h 58"/>
                  <a:gd name="T32" fmla="*/ 25 w 47"/>
                  <a:gd name="T33" fmla="*/ 58 h 58"/>
                  <a:gd name="T34" fmla="*/ 25 w 47"/>
                  <a:gd name="T35" fmla="*/ 58 h 58"/>
                  <a:gd name="T36" fmla="*/ 14 w 47"/>
                  <a:gd name="T37" fmla="*/ 56 h 58"/>
                  <a:gd name="T38" fmla="*/ 6 w 47"/>
                  <a:gd name="T39" fmla="*/ 50 h 58"/>
                  <a:gd name="T40" fmla="*/ 6 w 47"/>
                  <a:gd name="T41" fmla="*/ 50 h 58"/>
                  <a:gd name="T42" fmla="*/ 2 w 47"/>
                  <a:gd name="T43" fmla="*/ 41 h 58"/>
                  <a:gd name="T44" fmla="*/ 0 w 47"/>
                  <a:gd name="T45" fmla="*/ 29 h 58"/>
                  <a:gd name="T46" fmla="*/ 0 w 47"/>
                  <a:gd name="T47" fmla="*/ 29 h 58"/>
                  <a:gd name="T48" fmla="*/ 2 w 47"/>
                  <a:gd name="T49" fmla="*/ 17 h 58"/>
                  <a:gd name="T50" fmla="*/ 6 w 47"/>
                  <a:gd name="T51" fmla="*/ 8 h 58"/>
                  <a:gd name="T52" fmla="*/ 6 w 47"/>
                  <a:gd name="T53" fmla="*/ 8 h 58"/>
                  <a:gd name="T54" fmla="*/ 14 w 47"/>
                  <a:gd name="T55" fmla="*/ 2 h 58"/>
                  <a:gd name="T56" fmla="*/ 23 w 47"/>
                  <a:gd name="T57" fmla="*/ 0 h 58"/>
                  <a:gd name="T58" fmla="*/ 23 w 47"/>
                  <a:gd name="T59" fmla="*/ 0 h 58"/>
                  <a:gd name="T60" fmla="*/ 33 w 47"/>
                  <a:gd name="T61" fmla="*/ 2 h 58"/>
                  <a:gd name="T62" fmla="*/ 41 w 47"/>
                  <a:gd name="T63" fmla="*/ 8 h 58"/>
                  <a:gd name="T64" fmla="*/ 41 w 47"/>
                  <a:gd name="T65" fmla="*/ 8 h 58"/>
                  <a:gd name="T66" fmla="*/ 45 w 47"/>
                  <a:gd name="T67" fmla="*/ 15 h 58"/>
                  <a:gd name="T68" fmla="*/ 47 w 47"/>
                  <a:gd name="T69" fmla="*/ 27 h 58"/>
                  <a:gd name="T70" fmla="*/ 47 w 47"/>
                  <a:gd name="T71" fmla="*/ 31 h 58"/>
                  <a:gd name="T72" fmla="*/ 8 w 47"/>
                  <a:gd name="T73" fmla="*/ 31 h 58"/>
                  <a:gd name="T74" fmla="*/ 37 w 47"/>
                  <a:gd name="T75" fmla="*/ 19 h 58"/>
                  <a:gd name="T76" fmla="*/ 37 w 47"/>
                  <a:gd name="T77" fmla="*/ 19 h 58"/>
                  <a:gd name="T78" fmla="*/ 37 w 47"/>
                  <a:gd name="T79" fmla="*/ 15 h 58"/>
                  <a:gd name="T80" fmla="*/ 37 w 47"/>
                  <a:gd name="T81" fmla="*/ 15 h 58"/>
                  <a:gd name="T82" fmla="*/ 35 w 47"/>
                  <a:gd name="T83" fmla="*/ 11 h 58"/>
                  <a:gd name="T84" fmla="*/ 31 w 47"/>
                  <a:gd name="T85" fmla="*/ 9 h 58"/>
                  <a:gd name="T86" fmla="*/ 31 w 47"/>
                  <a:gd name="T87" fmla="*/ 9 h 58"/>
                  <a:gd name="T88" fmla="*/ 27 w 47"/>
                  <a:gd name="T89" fmla="*/ 8 h 58"/>
                  <a:gd name="T90" fmla="*/ 23 w 47"/>
                  <a:gd name="T91" fmla="*/ 8 h 58"/>
                  <a:gd name="T92" fmla="*/ 23 w 47"/>
                  <a:gd name="T93" fmla="*/ 8 h 58"/>
                  <a:gd name="T94" fmla="*/ 19 w 47"/>
                  <a:gd name="T95" fmla="*/ 8 h 58"/>
                  <a:gd name="T96" fmla="*/ 16 w 47"/>
                  <a:gd name="T97" fmla="*/ 9 h 58"/>
                  <a:gd name="T98" fmla="*/ 16 w 47"/>
                  <a:gd name="T99" fmla="*/ 9 h 58"/>
                  <a:gd name="T100" fmla="*/ 12 w 47"/>
                  <a:gd name="T101" fmla="*/ 11 h 58"/>
                  <a:gd name="T102" fmla="*/ 10 w 47"/>
                  <a:gd name="T103" fmla="*/ 15 h 58"/>
                  <a:gd name="T104" fmla="*/ 10 w 47"/>
                  <a:gd name="T105" fmla="*/ 15 h 58"/>
                  <a:gd name="T106" fmla="*/ 10 w 47"/>
                  <a:gd name="T107" fmla="*/ 19 h 58"/>
                  <a:gd name="T108" fmla="*/ 10 w 47"/>
                  <a:gd name="T109" fmla="*/ 19 h 58"/>
                  <a:gd name="T110" fmla="*/ 8 w 47"/>
                  <a:gd name="T111" fmla="*/ 25 h 58"/>
                  <a:gd name="T112" fmla="*/ 39 w 47"/>
                  <a:gd name="T113" fmla="*/ 25 h 58"/>
                  <a:gd name="T114" fmla="*/ 39 w 47"/>
                  <a:gd name="T115" fmla="*/ 25 h 58"/>
                  <a:gd name="T116" fmla="*/ 37 w 47"/>
                  <a:gd name="T117" fmla="*/ 19 h 58"/>
                  <a:gd name="T118" fmla="*/ 37 w 47"/>
                  <a:gd name="T11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8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8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9" y="45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1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14" y="56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8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5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563"/>
              <p:cNvSpPr>
                <a:spLocks/>
              </p:cNvSpPr>
              <p:nvPr/>
            </p:nvSpPr>
            <p:spPr bwMode="auto">
              <a:xfrm>
                <a:off x="5666" y="1444"/>
                <a:ext cx="43" cy="56"/>
              </a:xfrm>
              <a:custGeom>
                <a:avLst/>
                <a:gdLst>
                  <a:gd name="T0" fmla="*/ 35 w 43"/>
                  <a:gd name="T1" fmla="*/ 56 h 56"/>
                  <a:gd name="T2" fmla="*/ 35 w 43"/>
                  <a:gd name="T3" fmla="*/ 23 h 56"/>
                  <a:gd name="T4" fmla="*/ 35 w 43"/>
                  <a:gd name="T5" fmla="*/ 23 h 56"/>
                  <a:gd name="T6" fmla="*/ 35 w 43"/>
                  <a:gd name="T7" fmla="*/ 15 h 56"/>
                  <a:gd name="T8" fmla="*/ 32 w 43"/>
                  <a:gd name="T9" fmla="*/ 11 h 56"/>
                  <a:gd name="T10" fmla="*/ 32 w 43"/>
                  <a:gd name="T11" fmla="*/ 11 h 56"/>
                  <a:gd name="T12" fmla="*/ 28 w 43"/>
                  <a:gd name="T13" fmla="*/ 8 h 56"/>
                  <a:gd name="T14" fmla="*/ 22 w 43"/>
                  <a:gd name="T15" fmla="*/ 8 h 56"/>
                  <a:gd name="T16" fmla="*/ 22 w 43"/>
                  <a:gd name="T17" fmla="*/ 8 h 56"/>
                  <a:gd name="T18" fmla="*/ 16 w 43"/>
                  <a:gd name="T19" fmla="*/ 8 h 56"/>
                  <a:gd name="T20" fmla="*/ 12 w 43"/>
                  <a:gd name="T21" fmla="*/ 11 h 56"/>
                  <a:gd name="T22" fmla="*/ 12 w 43"/>
                  <a:gd name="T23" fmla="*/ 11 h 56"/>
                  <a:gd name="T24" fmla="*/ 8 w 43"/>
                  <a:gd name="T25" fmla="*/ 15 h 56"/>
                  <a:gd name="T26" fmla="*/ 8 w 43"/>
                  <a:gd name="T27" fmla="*/ 23 h 56"/>
                  <a:gd name="T28" fmla="*/ 8 w 43"/>
                  <a:gd name="T29" fmla="*/ 56 h 56"/>
                  <a:gd name="T30" fmla="*/ 0 w 43"/>
                  <a:gd name="T31" fmla="*/ 56 h 56"/>
                  <a:gd name="T32" fmla="*/ 0 w 43"/>
                  <a:gd name="T33" fmla="*/ 2 h 56"/>
                  <a:gd name="T34" fmla="*/ 8 w 43"/>
                  <a:gd name="T35" fmla="*/ 2 h 56"/>
                  <a:gd name="T36" fmla="*/ 8 w 43"/>
                  <a:gd name="T37" fmla="*/ 8 h 56"/>
                  <a:gd name="T38" fmla="*/ 8 w 43"/>
                  <a:gd name="T39" fmla="*/ 8 h 56"/>
                  <a:gd name="T40" fmla="*/ 14 w 43"/>
                  <a:gd name="T41" fmla="*/ 2 h 56"/>
                  <a:gd name="T42" fmla="*/ 24 w 43"/>
                  <a:gd name="T43" fmla="*/ 0 h 56"/>
                  <a:gd name="T44" fmla="*/ 24 w 43"/>
                  <a:gd name="T45" fmla="*/ 0 h 56"/>
                  <a:gd name="T46" fmla="*/ 32 w 43"/>
                  <a:gd name="T47" fmla="*/ 2 h 56"/>
                  <a:gd name="T48" fmla="*/ 37 w 43"/>
                  <a:gd name="T49" fmla="*/ 6 h 56"/>
                  <a:gd name="T50" fmla="*/ 37 w 43"/>
                  <a:gd name="T51" fmla="*/ 6 h 56"/>
                  <a:gd name="T52" fmla="*/ 43 w 43"/>
                  <a:gd name="T53" fmla="*/ 11 h 56"/>
                  <a:gd name="T54" fmla="*/ 43 w 43"/>
                  <a:gd name="T55" fmla="*/ 21 h 56"/>
                  <a:gd name="T56" fmla="*/ 43 w 43"/>
                  <a:gd name="T57" fmla="*/ 56 h 56"/>
                  <a:gd name="T58" fmla="*/ 35 w 43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6">
                    <a:moveTo>
                      <a:pt x="35" y="56"/>
                    </a:moveTo>
                    <a:lnTo>
                      <a:pt x="35" y="23"/>
                    </a:lnTo>
                    <a:lnTo>
                      <a:pt x="35" y="23"/>
                    </a:lnTo>
                    <a:lnTo>
                      <a:pt x="35" y="15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8" y="15"/>
                    </a:lnTo>
                    <a:lnTo>
                      <a:pt x="8" y="23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3" y="11"/>
                    </a:lnTo>
                    <a:lnTo>
                      <a:pt x="43" y="21"/>
                    </a:lnTo>
                    <a:lnTo>
                      <a:pt x="43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564"/>
              <p:cNvSpPr>
                <a:spLocks/>
              </p:cNvSpPr>
              <p:nvPr/>
            </p:nvSpPr>
            <p:spPr bwMode="auto">
              <a:xfrm>
                <a:off x="5721" y="1446"/>
                <a:ext cx="49" cy="54"/>
              </a:xfrm>
              <a:custGeom>
                <a:avLst/>
                <a:gdLst>
                  <a:gd name="T0" fmla="*/ 27 w 49"/>
                  <a:gd name="T1" fmla="*/ 54 h 54"/>
                  <a:gd name="T2" fmla="*/ 19 w 49"/>
                  <a:gd name="T3" fmla="*/ 54 h 54"/>
                  <a:gd name="T4" fmla="*/ 0 w 49"/>
                  <a:gd name="T5" fmla="*/ 0 h 54"/>
                  <a:gd name="T6" fmla="*/ 10 w 49"/>
                  <a:gd name="T7" fmla="*/ 0 h 54"/>
                  <a:gd name="T8" fmla="*/ 23 w 49"/>
                  <a:gd name="T9" fmla="*/ 45 h 54"/>
                  <a:gd name="T10" fmla="*/ 39 w 49"/>
                  <a:gd name="T11" fmla="*/ 0 h 54"/>
                  <a:gd name="T12" fmla="*/ 49 w 49"/>
                  <a:gd name="T13" fmla="*/ 0 h 54"/>
                  <a:gd name="T14" fmla="*/ 27 w 49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4">
                    <a:moveTo>
                      <a:pt x="27" y="54"/>
                    </a:moveTo>
                    <a:lnTo>
                      <a:pt x="19" y="5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3" y="45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565"/>
              <p:cNvSpPr>
                <a:spLocks noEditPoints="1"/>
              </p:cNvSpPr>
              <p:nvPr/>
            </p:nvSpPr>
            <p:spPr bwMode="auto">
              <a:xfrm>
                <a:off x="5778" y="1444"/>
                <a:ext cx="44" cy="58"/>
              </a:xfrm>
              <a:custGeom>
                <a:avLst/>
                <a:gdLst>
                  <a:gd name="T0" fmla="*/ 7 w 44"/>
                  <a:gd name="T1" fmla="*/ 31 h 58"/>
                  <a:gd name="T2" fmla="*/ 7 w 44"/>
                  <a:gd name="T3" fmla="*/ 31 h 58"/>
                  <a:gd name="T4" fmla="*/ 7 w 44"/>
                  <a:gd name="T5" fmla="*/ 39 h 58"/>
                  <a:gd name="T6" fmla="*/ 11 w 44"/>
                  <a:gd name="T7" fmla="*/ 45 h 58"/>
                  <a:gd name="T8" fmla="*/ 11 w 44"/>
                  <a:gd name="T9" fmla="*/ 45 h 58"/>
                  <a:gd name="T10" fmla="*/ 17 w 44"/>
                  <a:gd name="T11" fmla="*/ 48 h 58"/>
                  <a:gd name="T12" fmla="*/ 23 w 44"/>
                  <a:gd name="T13" fmla="*/ 50 h 58"/>
                  <a:gd name="T14" fmla="*/ 23 w 44"/>
                  <a:gd name="T15" fmla="*/ 50 h 58"/>
                  <a:gd name="T16" fmla="*/ 31 w 44"/>
                  <a:gd name="T17" fmla="*/ 48 h 58"/>
                  <a:gd name="T18" fmla="*/ 31 w 44"/>
                  <a:gd name="T19" fmla="*/ 48 h 58"/>
                  <a:gd name="T20" fmla="*/ 39 w 44"/>
                  <a:gd name="T21" fmla="*/ 45 h 58"/>
                  <a:gd name="T22" fmla="*/ 44 w 44"/>
                  <a:gd name="T23" fmla="*/ 48 h 58"/>
                  <a:gd name="T24" fmla="*/ 44 w 44"/>
                  <a:gd name="T25" fmla="*/ 48 h 58"/>
                  <a:gd name="T26" fmla="*/ 35 w 44"/>
                  <a:gd name="T27" fmla="*/ 56 h 58"/>
                  <a:gd name="T28" fmla="*/ 35 w 44"/>
                  <a:gd name="T29" fmla="*/ 56 h 58"/>
                  <a:gd name="T30" fmla="*/ 29 w 44"/>
                  <a:gd name="T31" fmla="*/ 56 h 58"/>
                  <a:gd name="T32" fmla="*/ 23 w 44"/>
                  <a:gd name="T33" fmla="*/ 58 h 58"/>
                  <a:gd name="T34" fmla="*/ 23 w 44"/>
                  <a:gd name="T35" fmla="*/ 58 h 58"/>
                  <a:gd name="T36" fmla="*/ 13 w 44"/>
                  <a:gd name="T37" fmla="*/ 56 h 58"/>
                  <a:gd name="T38" fmla="*/ 5 w 44"/>
                  <a:gd name="T39" fmla="*/ 50 h 58"/>
                  <a:gd name="T40" fmla="*/ 5 w 44"/>
                  <a:gd name="T41" fmla="*/ 50 h 58"/>
                  <a:gd name="T42" fmla="*/ 0 w 44"/>
                  <a:gd name="T43" fmla="*/ 41 h 58"/>
                  <a:gd name="T44" fmla="*/ 0 w 44"/>
                  <a:gd name="T45" fmla="*/ 29 h 58"/>
                  <a:gd name="T46" fmla="*/ 0 w 44"/>
                  <a:gd name="T47" fmla="*/ 29 h 58"/>
                  <a:gd name="T48" fmla="*/ 0 w 44"/>
                  <a:gd name="T49" fmla="*/ 17 h 58"/>
                  <a:gd name="T50" fmla="*/ 5 w 44"/>
                  <a:gd name="T51" fmla="*/ 8 h 58"/>
                  <a:gd name="T52" fmla="*/ 5 w 44"/>
                  <a:gd name="T53" fmla="*/ 8 h 58"/>
                  <a:gd name="T54" fmla="*/ 11 w 44"/>
                  <a:gd name="T55" fmla="*/ 2 h 58"/>
                  <a:gd name="T56" fmla="*/ 21 w 44"/>
                  <a:gd name="T57" fmla="*/ 0 h 58"/>
                  <a:gd name="T58" fmla="*/ 21 w 44"/>
                  <a:gd name="T59" fmla="*/ 0 h 58"/>
                  <a:gd name="T60" fmla="*/ 31 w 44"/>
                  <a:gd name="T61" fmla="*/ 2 h 58"/>
                  <a:gd name="T62" fmla="*/ 39 w 44"/>
                  <a:gd name="T63" fmla="*/ 8 h 58"/>
                  <a:gd name="T64" fmla="*/ 39 w 44"/>
                  <a:gd name="T65" fmla="*/ 8 h 58"/>
                  <a:gd name="T66" fmla="*/ 42 w 44"/>
                  <a:gd name="T67" fmla="*/ 15 h 58"/>
                  <a:gd name="T68" fmla="*/ 44 w 44"/>
                  <a:gd name="T69" fmla="*/ 27 h 58"/>
                  <a:gd name="T70" fmla="*/ 44 w 44"/>
                  <a:gd name="T71" fmla="*/ 31 h 58"/>
                  <a:gd name="T72" fmla="*/ 7 w 44"/>
                  <a:gd name="T73" fmla="*/ 31 h 58"/>
                  <a:gd name="T74" fmla="*/ 37 w 44"/>
                  <a:gd name="T75" fmla="*/ 19 h 58"/>
                  <a:gd name="T76" fmla="*/ 37 w 44"/>
                  <a:gd name="T77" fmla="*/ 19 h 58"/>
                  <a:gd name="T78" fmla="*/ 35 w 44"/>
                  <a:gd name="T79" fmla="*/ 15 h 58"/>
                  <a:gd name="T80" fmla="*/ 35 w 44"/>
                  <a:gd name="T81" fmla="*/ 15 h 58"/>
                  <a:gd name="T82" fmla="*/ 33 w 44"/>
                  <a:gd name="T83" fmla="*/ 11 h 58"/>
                  <a:gd name="T84" fmla="*/ 31 w 44"/>
                  <a:gd name="T85" fmla="*/ 9 h 58"/>
                  <a:gd name="T86" fmla="*/ 31 w 44"/>
                  <a:gd name="T87" fmla="*/ 9 h 58"/>
                  <a:gd name="T88" fmla="*/ 27 w 44"/>
                  <a:gd name="T89" fmla="*/ 8 h 58"/>
                  <a:gd name="T90" fmla="*/ 21 w 44"/>
                  <a:gd name="T91" fmla="*/ 8 h 58"/>
                  <a:gd name="T92" fmla="*/ 21 w 44"/>
                  <a:gd name="T93" fmla="*/ 8 h 58"/>
                  <a:gd name="T94" fmla="*/ 17 w 44"/>
                  <a:gd name="T95" fmla="*/ 8 h 58"/>
                  <a:gd name="T96" fmla="*/ 13 w 44"/>
                  <a:gd name="T97" fmla="*/ 9 h 58"/>
                  <a:gd name="T98" fmla="*/ 13 w 44"/>
                  <a:gd name="T99" fmla="*/ 9 h 58"/>
                  <a:gd name="T100" fmla="*/ 11 w 44"/>
                  <a:gd name="T101" fmla="*/ 11 h 58"/>
                  <a:gd name="T102" fmla="*/ 9 w 44"/>
                  <a:gd name="T103" fmla="*/ 15 h 58"/>
                  <a:gd name="T104" fmla="*/ 9 w 44"/>
                  <a:gd name="T105" fmla="*/ 15 h 58"/>
                  <a:gd name="T106" fmla="*/ 7 w 44"/>
                  <a:gd name="T107" fmla="*/ 19 h 58"/>
                  <a:gd name="T108" fmla="*/ 7 w 44"/>
                  <a:gd name="T109" fmla="*/ 19 h 58"/>
                  <a:gd name="T110" fmla="*/ 7 w 44"/>
                  <a:gd name="T111" fmla="*/ 25 h 58"/>
                  <a:gd name="T112" fmla="*/ 37 w 44"/>
                  <a:gd name="T113" fmla="*/ 25 h 58"/>
                  <a:gd name="T114" fmla="*/ 37 w 44"/>
                  <a:gd name="T115" fmla="*/ 25 h 58"/>
                  <a:gd name="T116" fmla="*/ 37 w 44"/>
                  <a:gd name="T117" fmla="*/ 19 h 58"/>
                  <a:gd name="T118" fmla="*/ 37 w 44"/>
                  <a:gd name="T11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58">
                    <a:moveTo>
                      <a:pt x="7" y="31"/>
                    </a:moveTo>
                    <a:lnTo>
                      <a:pt x="7" y="31"/>
                    </a:lnTo>
                    <a:lnTo>
                      <a:pt x="7" y="39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7" y="48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9" y="45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29" y="5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13" y="56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2" y="15"/>
                    </a:lnTo>
                    <a:lnTo>
                      <a:pt x="44" y="27"/>
                    </a:lnTo>
                    <a:lnTo>
                      <a:pt x="44" y="31"/>
                    </a:lnTo>
                    <a:lnTo>
                      <a:pt x="7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566"/>
              <p:cNvSpPr>
                <a:spLocks/>
              </p:cNvSpPr>
              <p:nvPr/>
            </p:nvSpPr>
            <p:spPr bwMode="auto">
              <a:xfrm>
                <a:off x="5840" y="1444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23 h 56"/>
                  <a:gd name="T4" fmla="*/ 37 w 45"/>
                  <a:gd name="T5" fmla="*/ 23 h 56"/>
                  <a:gd name="T6" fmla="*/ 35 w 45"/>
                  <a:gd name="T7" fmla="*/ 15 h 56"/>
                  <a:gd name="T8" fmla="*/ 33 w 45"/>
                  <a:gd name="T9" fmla="*/ 11 h 56"/>
                  <a:gd name="T10" fmla="*/ 33 w 45"/>
                  <a:gd name="T11" fmla="*/ 11 h 56"/>
                  <a:gd name="T12" fmla="*/ 29 w 45"/>
                  <a:gd name="T13" fmla="*/ 8 h 56"/>
                  <a:gd name="T14" fmla="*/ 23 w 45"/>
                  <a:gd name="T15" fmla="*/ 8 h 56"/>
                  <a:gd name="T16" fmla="*/ 23 w 45"/>
                  <a:gd name="T17" fmla="*/ 8 h 56"/>
                  <a:gd name="T18" fmla="*/ 18 w 45"/>
                  <a:gd name="T19" fmla="*/ 8 h 56"/>
                  <a:gd name="T20" fmla="*/ 12 w 45"/>
                  <a:gd name="T21" fmla="*/ 11 h 56"/>
                  <a:gd name="T22" fmla="*/ 12 w 45"/>
                  <a:gd name="T23" fmla="*/ 11 h 56"/>
                  <a:gd name="T24" fmla="*/ 10 w 45"/>
                  <a:gd name="T25" fmla="*/ 15 h 56"/>
                  <a:gd name="T26" fmla="*/ 8 w 45"/>
                  <a:gd name="T27" fmla="*/ 23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2 h 56"/>
                  <a:gd name="T34" fmla="*/ 8 w 45"/>
                  <a:gd name="T35" fmla="*/ 2 h 56"/>
                  <a:gd name="T36" fmla="*/ 8 w 45"/>
                  <a:gd name="T37" fmla="*/ 8 h 56"/>
                  <a:gd name="T38" fmla="*/ 8 w 45"/>
                  <a:gd name="T39" fmla="*/ 8 h 56"/>
                  <a:gd name="T40" fmla="*/ 16 w 45"/>
                  <a:gd name="T41" fmla="*/ 2 h 56"/>
                  <a:gd name="T42" fmla="*/ 23 w 45"/>
                  <a:gd name="T43" fmla="*/ 0 h 56"/>
                  <a:gd name="T44" fmla="*/ 23 w 45"/>
                  <a:gd name="T45" fmla="*/ 0 h 56"/>
                  <a:gd name="T46" fmla="*/ 33 w 45"/>
                  <a:gd name="T47" fmla="*/ 2 h 56"/>
                  <a:gd name="T48" fmla="*/ 39 w 45"/>
                  <a:gd name="T49" fmla="*/ 6 h 56"/>
                  <a:gd name="T50" fmla="*/ 39 w 45"/>
                  <a:gd name="T51" fmla="*/ 6 h 56"/>
                  <a:gd name="T52" fmla="*/ 43 w 45"/>
                  <a:gd name="T53" fmla="*/ 11 h 56"/>
                  <a:gd name="T54" fmla="*/ 45 w 45"/>
                  <a:gd name="T55" fmla="*/ 21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23"/>
                    </a:lnTo>
                    <a:lnTo>
                      <a:pt x="37" y="23"/>
                    </a:lnTo>
                    <a:lnTo>
                      <a:pt x="35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3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1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567"/>
              <p:cNvSpPr>
                <a:spLocks/>
              </p:cNvSpPr>
              <p:nvPr/>
            </p:nvSpPr>
            <p:spPr bwMode="auto">
              <a:xfrm>
                <a:off x="5904" y="1446"/>
                <a:ext cx="43" cy="56"/>
              </a:xfrm>
              <a:custGeom>
                <a:avLst/>
                <a:gdLst>
                  <a:gd name="T0" fmla="*/ 36 w 43"/>
                  <a:gd name="T1" fmla="*/ 54 h 56"/>
                  <a:gd name="T2" fmla="*/ 36 w 43"/>
                  <a:gd name="T3" fmla="*/ 48 h 56"/>
                  <a:gd name="T4" fmla="*/ 36 w 43"/>
                  <a:gd name="T5" fmla="*/ 48 h 56"/>
                  <a:gd name="T6" fmla="*/ 30 w 43"/>
                  <a:gd name="T7" fmla="*/ 54 h 56"/>
                  <a:gd name="T8" fmla="*/ 20 w 43"/>
                  <a:gd name="T9" fmla="*/ 56 h 56"/>
                  <a:gd name="T10" fmla="*/ 20 w 43"/>
                  <a:gd name="T11" fmla="*/ 56 h 56"/>
                  <a:gd name="T12" fmla="*/ 12 w 43"/>
                  <a:gd name="T13" fmla="*/ 54 h 56"/>
                  <a:gd name="T14" fmla="*/ 6 w 43"/>
                  <a:gd name="T15" fmla="*/ 50 h 56"/>
                  <a:gd name="T16" fmla="*/ 6 w 43"/>
                  <a:gd name="T17" fmla="*/ 50 h 56"/>
                  <a:gd name="T18" fmla="*/ 2 w 43"/>
                  <a:gd name="T19" fmla="*/ 45 h 56"/>
                  <a:gd name="T20" fmla="*/ 0 w 43"/>
                  <a:gd name="T21" fmla="*/ 35 h 56"/>
                  <a:gd name="T22" fmla="*/ 0 w 43"/>
                  <a:gd name="T23" fmla="*/ 0 h 56"/>
                  <a:gd name="T24" fmla="*/ 8 w 43"/>
                  <a:gd name="T25" fmla="*/ 0 h 56"/>
                  <a:gd name="T26" fmla="*/ 8 w 43"/>
                  <a:gd name="T27" fmla="*/ 33 h 56"/>
                  <a:gd name="T28" fmla="*/ 8 w 43"/>
                  <a:gd name="T29" fmla="*/ 33 h 56"/>
                  <a:gd name="T30" fmla="*/ 8 w 43"/>
                  <a:gd name="T31" fmla="*/ 41 h 56"/>
                  <a:gd name="T32" fmla="*/ 12 w 43"/>
                  <a:gd name="T33" fmla="*/ 45 h 56"/>
                  <a:gd name="T34" fmla="*/ 12 w 43"/>
                  <a:gd name="T35" fmla="*/ 45 h 56"/>
                  <a:gd name="T36" fmla="*/ 16 w 43"/>
                  <a:gd name="T37" fmla="*/ 46 h 56"/>
                  <a:gd name="T38" fmla="*/ 22 w 43"/>
                  <a:gd name="T39" fmla="*/ 48 h 56"/>
                  <a:gd name="T40" fmla="*/ 22 w 43"/>
                  <a:gd name="T41" fmla="*/ 48 h 56"/>
                  <a:gd name="T42" fmla="*/ 28 w 43"/>
                  <a:gd name="T43" fmla="*/ 46 h 56"/>
                  <a:gd name="T44" fmla="*/ 32 w 43"/>
                  <a:gd name="T45" fmla="*/ 45 h 56"/>
                  <a:gd name="T46" fmla="*/ 32 w 43"/>
                  <a:gd name="T47" fmla="*/ 45 h 56"/>
                  <a:gd name="T48" fmla="*/ 36 w 43"/>
                  <a:gd name="T49" fmla="*/ 41 h 56"/>
                  <a:gd name="T50" fmla="*/ 36 w 43"/>
                  <a:gd name="T51" fmla="*/ 33 h 56"/>
                  <a:gd name="T52" fmla="*/ 36 w 43"/>
                  <a:gd name="T53" fmla="*/ 0 h 56"/>
                  <a:gd name="T54" fmla="*/ 43 w 43"/>
                  <a:gd name="T55" fmla="*/ 0 h 56"/>
                  <a:gd name="T56" fmla="*/ 43 w 43"/>
                  <a:gd name="T57" fmla="*/ 54 h 56"/>
                  <a:gd name="T58" fmla="*/ 36 w 43"/>
                  <a:gd name="T5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6">
                    <a:moveTo>
                      <a:pt x="36" y="54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30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6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8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6" y="41"/>
                    </a:lnTo>
                    <a:lnTo>
                      <a:pt x="36" y="33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54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568"/>
              <p:cNvSpPr>
                <a:spLocks/>
              </p:cNvSpPr>
              <p:nvPr/>
            </p:nvSpPr>
            <p:spPr bwMode="auto">
              <a:xfrm>
                <a:off x="5963" y="1428"/>
                <a:ext cx="27" cy="72"/>
              </a:xfrm>
              <a:custGeom>
                <a:avLst/>
                <a:gdLst>
                  <a:gd name="T0" fmla="*/ 21 w 27"/>
                  <a:gd name="T1" fmla="*/ 72 h 72"/>
                  <a:gd name="T2" fmla="*/ 21 w 27"/>
                  <a:gd name="T3" fmla="*/ 72 h 72"/>
                  <a:gd name="T4" fmla="*/ 16 w 27"/>
                  <a:gd name="T5" fmla="*/ 72 h 72"/>
                  <a:gd name="T6" fmla="*/ 12 w 27"/>
                  <a:gd name="T7" fmla="*/ 68 h 72"/>
                  <a:gd name="T8" fmla="*/ 12 w 27"/>
                  <a:gd name="T9" fmla="*/ 68 h 72"/>
                  <a:gd name="T10" fmla="*/ 8 w 27"/>
                  <a:gd name="T11" fmla="*/ 64 h 72"/>
                  <a:gd name="T12" fmla="*/ 8 w 27"/>
                  <a:gd name="T13" fmla="*/ 59 h 72"/>
                  <a:gd name="T14" fmla="*/ 8 w 27"/>
                  <a:gd name="T15" fmla="*/ 24 h 72"/>
                  <a:gd name="T16" fmla="*/ 0 w 27"/>
                  <a:gd name="T17" fmla="*/ 24 h 72"/>
                  <a:gd name="T18" fmla="*/ 0 w 27"/>
                  <a:gd name="T19" fmla="*/ 18 h 72"/>
                  <a:gd name="T20" fmla="*/ 8 w 27"/>
                  <a:gd name="T21" fmla="*/ 18 h 72"/>
                  <a:gd name="T22" fmla="*/ 8 w 27"/>
                  <a:gd name="T23" fmla="*/ 0 h 72"/>
                  <a:gd name="T24" fmla="*/ 16 w 27"/>
                  <a:gd name="T25" fmla="*/ 0 h 72"/>
                  <a:gd name="T26" fmla="*/ 16 w 27"/>
                  <a:gd name="T27" fmla="*/ 18 h 72"/>
                  <a:gd name="T28" fmla="*/ 27 w 27"/>
                  <a:gd name="T29" fmla="*/ 18 h 72"/>
                  <a:gd name="T30" fmla="*/ 27 w 27"/>
                  <a:gd name="T31" fmla="*/ 24 h 72"/>
                  <a:gd name="T32" fmla="*/ 16 w 27"/>
                  <a:gd name="T33" fmla="*/ 24 h 72"/>
                  <a:gd name="T34" fmla="*/ 16 w 27"/>
                  <a:gd name="T35" fmla="*/ 59 h 72"/>
                  <a:gd name="T36" fmla="*/ 16 w 27"/>
                  <a:gd name="T37" fmla="*/ 59 h 72"/>
                  <a:gd name="T38" fmla="*/ 16 w 27"/>
                  <a:gd name="T39" fmla="*/ 61 h 72"/>
                  <a:gd name="T40" fmla="*/ 17 w 27"/>
                  <a:gd name="T41" fmla="*/ 64 h 72"/>
                  <a:gd name="T42" fmla="*/ 17 w 27"/>
                  <a:gd name="T43" fmla="*/ 64 h 72"/>
                  <a:gd name="T44" fmla="*/ 19 w 27"/>
                  <a:gd name="T45" fmla="*/ 64 h 72"/>
                  <a:gd name="T46" fmla="*/ 23 w 27"/>
                  <a:gd name="T47" fmla="*/ 66 h 72"/>
                  <a:gd name="T48" fmla="*/ 27 w 27"/>
                  <a:gd name="T49" fmla="*/ 66 h 72"/>
                  <a:gd name="T50" fmla="*/ 27 w 27"/>
                  <a:gd name="T51" fmla="*/ 72 h 72"/>
                  <a:gd name="T52" fmla="*/ 21 w 27"/>
                  <a:gd name="T5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2">
                    <a:moveTo>
                      <a:pt x="21" y="72"/>
                    </a:moveTo>
                    <a:lnTo>
                      <a:pt x="21" y="72"/>
                    </a:lnTo>
                    <a:lnTo>
                      <a:pt x="16" y="72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8"/>
                    </a:lnTo>
                    <a:lnTo>
                      <a:pt x="27" y="18"/>
                    </a:lnTo>
                    <a:lnTo>
                      <a:pt x="27" y="24"/>
                    </a:lnTo>
                    <a:lnTo>
                      <a:pt x="16" y="24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2"/>
                    </a:lnTo>
                    <a:lnTo>
                      <a:pt x="21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569"/>
              <p:cNvSpPr>
                <a:spLocks noEditPoints="1"/>
              </p:cNvSpPr>
              <p:nvPr/>
            </p:nvSpPr>
            <p:spPr bwMode="auto">
              <a:xfrm>
                <a:off x="6002" y="1444"/>
                <a:ext cx="47" cy="58"/>
              </a:xfrm>
              <a:custGeom>
                <a:avLst/>
                <a:gdLst>
                  <a:gd name="T0" fmla="*/ 45 w 47"/>
                  <a:gd name="T1" fmla="*/ 43 h 58"/>
                  <a:gd name="T2" fmla="*/ 39 w 47"/>
                  <a:gd name="T3" fmla="*/ 50 h 58"/>
                  <a:gd name="T4" fmla="*/ 33 w 47"/>
                  <a:gd name="T5" fmla="*/ 56 h 58"/>
                  <a:gd name="T6" fmla="*/ 23 w 47"/>
                  <a:gd name="T7" fmla="*/ 58 h 58"/>
                  <a:gd name="T8" fmla="*/ 8 w 47"/>
                  <a:gd name="T9" fmla="*/ 50 h 58"/>
                  <a:gd name="T10" fmla="*/ 4 w 47"/>
                  <a:gd name="T11" fmla="*/ 47 h 58"/>
                  <a:gd name="T12" fmla="*/ 2 w 47"/>
                  <a:gd name="T13" fmla="*/ 43 h 58"/>
                  <a:gd name="T14" fmla="*/ 0 w 47"/>
                  <a:gd name="T15" fmla="*/ 29 h 58"/>
                  <a:gd name="T16" fmla="*/ 2 w 47"/>
                  <a:gd name="T17" fmla="*/ 15 h 58"/>
                  <a:gd name="T18" fmla="*/ 8 w 47"/>
                  <a:gd name="T19" fmla="*/ 6 h 58"/>
                  <a:gd name="T20" fmla="*/ 16 w 47"/>
                  <a:gd name="T21" fmla="*/ 2 h 58"/>
                  <a:gd name="T22" fmla="*/ 23 w 47"/>
                  <a:gd name="T23" fmla="*/ 0 h 58"/>
                  <a:gd name="T24" fmla="*/ 39 w 47"/>
                  <a:gd name="T25" fmla="*/ 6 h 58"/>
                  <a:gd name="T26" fmla="*/ 43 w 47"/>
                  <a:gd name="T27" fmla="*/ 11 h 58"/>
                  <a:gd name="T28" fmla="*/ 45 w 47"/>
                  <a:gd name="T29" fmla="*/ 15 h 58"/>
                  <a:gd name="T30" fmla="*/ 47 w 47"/>
                  <a:gd name="T31" fmla="*/ 29 h 58"/>
                  <a:gd name="T32" fmla="*/ 45 w 47"/>
                  <a:gd name="T33" fmla="*/ 43 h 58"/>
                  <a:gd name="T34" fmla="*/ 37 w 47"/>
                  <a:gd name="T35" fmla="*/ 19 h 58"/>
                  <a:gd name="T36" fmla="*/ 33 w 47"/>
                  <a:gd name="T37" fmla="*/ 11 h 58"/>
                  <a:gd name="T38" fmla="*/ 29 w 47"/>
                  <a:gd name="T39" fmla="*/ 8 h 58"/>
                  <a:gd name="T40" fmla="*/ 23 w 47"/>
                  <a:gd name="T41" fmla="*/ 8 h 58"/>
                  <a:gd name="T42" fmla="*/ 14 w 47"/>
                  <a:gd name="T43" fmla="*/ 11 h 58"/>
                  <a:gd name="T44" fmla="*/ 12 w 47"/>
                  <a:gd name="T45" fmla="*/ 15 h 58"/>
                  <a:gd name="T46" fmla="*/ 10 w 47"/>
                  <a:gd name="T47" fmla="*/ 19 h 58"/>
                  <a:gd name="T48" fmla="*/ 10 w 47"/>
                  <a:gd name="T49" fmla="*/ 29 h 58"/>
                  <a:gd name="T50" fmla="*/ 10 w 47"/>
                  <a:gd name="T51" fmla="*/ 39 h 58"/>
                  <a:gd name="T52" fmla="*/ 14 w 47"/>
                  <a:gd name="T53" fmla="*/ 47 h 58"/>
                  <a:gd name="T54" fmla="*/ 18 w 47"/>
                  <a:gd name="T55" fmla="*/ 48 h 58"/>
                  <a:gd name="T56" fmla="*/ 23 w 47"/>
                  <a:gd name="T57" fmla="*/ 50 h 58"/>
                  <a:gd name="T58" fmla="*/ 33 w 47"/>
                  <a:gd name="T59" fmla="*/ 47 h 58"/>
                  <a:gd name="T60" fmla="*/ 37 w 47"/>
                  <a:gd name="T61" fmla="*/ 43 h 58"/>
                  <a:gd name="T62" fmla="*/ 37 w 47"/>
                  <a:gd name="T63" fmla="*/ 39 h 58"/>
                  <a:gd name="T64" fmla="*/ 39 w 47"/>
                  <a:gd name="T65" fmla="*/ 29 h 58"/>
                  <a:gd name="T66" fmla="*/ 37 w 47"/>
                  <a:gd name="T67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8">
                    <a:moveTo>
                      <a:pt x="45" y="43"/>
                    </a:moveTo>
                    <a:lnTo>
                      <a:pt x="45" y="43"/>
                    </a:lnTo>
                    <a:lnTo>
                      <a:pt x="43" y="47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3" y="56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16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1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5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43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8" y="48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7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570"/>
              <p:cNvSpPr>
                <a:spLocks/>
              </p:cNvSpPr>
              <p:nvPr/>
            </p:nvSpPr>
            <p:spPr bwMode="auto">
              <a:xfrm>
                <a:off x="4527" y="3151"/>
                <a:ext cx="287" cy="248"/>
              </a:xfrm>
              <a:custGeom>
                <a:avLst/>
                <a:gdLst>
                  <a:gd name="T0" fmla="*/ 224 w 287"/>
                  <a:gd name="T1" fmla="*/ 248 h 248"/>
                  <a:gd name="T2" fmla="*/ 199 w 287"/>
                  <a:gd name="T3" fmla="*/ 248 h 248"/>
                  <a:gd name="T4" fmla="*/ 144 w 287"/>
                  <a:gd name="T5" fmla="*/ 51 h 248"/>
                  <a:gd name="T6" fmla="*/ 90 w 287"/>
                  <a:gd name="T7" fmla="*/ 248 h 248"/>
                  <a:gd name="T8" fmla="*/ 64 w 287"/>
                  <a:gd name="T9" fmla="*/ 248 h 248"/>
                  <a:gd name="T10" fmla="*/ 0 w 287"/>
                  <a:gd name="T11" fmla="*/ 0 h 248"/>
                  <a:gd name="T12" fmla="*/ 29 w 287"/>
                  <a:gd name="T13" fmla="*/ 0 h 248"/>
                  <a:gd name="T14" fmla="*/ 78 w 287"/>
                  <a:gd name="T15" fmla="*/ 201 h 248"/>
                  <a:gd name="T16" fmla="*/ 133 w 287"/>
                  <a:gd name="T17" fmla="*/ 0 h 248"/>
                  <a:gd name="T18" fmla="*/ 156 w 287"/>
                  <a:gd name="T19" fmla="*/ 0 h 248"/>
                  <a:gd name="T20" fmla="*/ 211 w 287"/>
                  <a:gd name="T21" fmla="*/ 201 h 248"/>
                  <a:gd name="T22" fmla="*/ 259 w 287"/>
                  <a:gd name="T23" fmla="*/ 0 h 248"/>
                  <a:gd name="T24" fmla="*/ 287 w 287"/>
                  <a:gd name="T25" fmla="*/ 0 h 248"/>
                  <a:gd name="T26" fmla="*/ 224 w 287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8">
                    <a:moveTo>
                      <a:pt x="224" y="248"/>
                    </a:moveTo>
                    <a:lnTo>
                      <a:pt x="199" y="248"/>
                    </a:lnTo>
                    <a:lnTo>
                      <a:pt x="144" y="51"/>
                    </a:lnTo>
                    <a:lnTo>
                      <a:pt x="90" y="248"/>
                    </a:lnTo>
                    <a:lnTo>
                      <a:pt x="64" y="24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8" y="201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211" y="201"/>
                    </a:lnTo>
                    <a:lnTo>
                      <a:pt x="259" y="0"/>
                    </a:lnTo>
                    <a:lnTo>
                      <a:pt x="287" y="0"/>
                    </a:lnTo>
                    <a:lnTo>
                      <a:pt x="22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571"/>
              <p:cNvSpPr>
                <a:spLocks noEditPoints="1"/>
              </p:cNvSpPr>
              <p:nvPr/>
            </p:nvSpPr>
            <p:spPr bwMode="auto">
              <a:xfrm>
                <a:off x="4827" y="3227"/>
                <a:ext cx="141" cy="174"/>
              </a:xfrm>
              <a:custGeom>
                <a:avLst/>
                <a:gdLst>
                  <a:gd name="T0" fmla="*/ 26 w 141"/>
                  <a:gd name="T1" fmla="*/ 94 h 174"/>
                  <a:gd name="T2" fmla="*/ 30 w 141"/>
                  <a:gd name="T3" fmla="*/ 119 h 174"/>
                  <a:gd name="T4" fmla="*/ 39 w 141"/>
                  <a:gd name="T5" fmla="*/ 137 h 174"/>
                  <a:gd name="T6" fmla="*/ 45 w 141"/>
                  <a:gd name="T7" fmla="*/ 145 h 174"/>
                  <a:gd name="T8" fmla="*/ 65 w 141"/>
                  <a:gd name="T9" fmla="*/ 152 h 174"/>
                  <a:gd name="T10" fmla="*/ 76 w 141"/>
                  <a:gd name="T11" fmla="*/ 152 h 174"/>
                  <a:gd name="T12" fmla="*/ 100 w 141"/>
                  <a:gd name="T13" fmla="*/ 148 h 174"/>
                  <a:gd name="T14" fmla="*/ 112 w 141"/>
                  <a:gd name="T15" fmla="*/ 143 h 174"/>
                  <a:gd name="T16" fmla="*/ 139 w 141"/>
                  <a:gd name="T17" fmla="*/ 148 h 174"/>
                  <a:gd name="T18" fmla="*/ 123 w 141"/>
                  <a:gd name="T19" fmla="*/ 160 h 174"/>
                  <a:gd name="T20" fmla="*/ 110 w 141"/>
                  <a:gd name="T21" fmla="*/ 168 h 174"/>
                  <a:gd name="T22" fmla="*/ 74 w 141"/>
                  <a:gd name="T23" fmla="*/ 174 h 174"/>
                  <a:gd name="T24" fmla="*/ 59 w 141"/>
                  <a:gd name="T25" fmla="*/ 174 h 174"/>
                  <a:gd name="T26" fmla="*/ 32 w 141"/>
                  <a:gd name="T27" fmla="*/ 162 h 174"/>
                  <a:gd name="T28" fmla="*/ 20 w 141"/>
                  <a:gd name="T29" fmla="*/ 152 h 174"/>
                  <a:gd name="T30" fmla="*/ 6 w 141"/>
                  <a:gd name="T31" fmla="*/ 125 h 174"/>
                  <a:gd name="T32" fmla="*/ 0 w 141"/>
                  <a:gd name="T33" fmla="*/ 86 h 174"/>
                  <a:gd name="T34" fmla="*/ 2 w 141"/>
                  <a:gd name="T35" fmla="*/ 67 h 174"/>
                  <a:gd name="T36" fmla="*/ 10 w 141"/>
                  <a:gd name="T37" fmla="*/ 35 h 174"/>
                  <a:gd name="T38" fmla="*/ 20 w 141"/>
                  <a:gd name="T39" fmla="*/ 22 h 174"/>
                  <a:gd name="T40" fmla="*/ 41 w 141"/>
                  <a:gd name="T41" fmla="*/ 4 h 174"/>
                  <a:gd name="T42" fmla="*/ 71 w 141"/>
                  <a:gd name="T43" fmla="*/ 0 h 174"/>
                  <a:gd name="T44" fmla="*/ 86 w 141"/>
                  <a:gd name="T45" fmla="*/ 0 h 174"/>
                  <a:gd name="T46" fmla="*/ 112 w 141"/>
                  <a:gd name="T47" fmla="*/ 12 h 174"/>
                  <a:gd name="T48" fmla="*/ 123 w 141"/>
                  <a:gd name="T49" fmla="*/ 22 h 174"/>
                  <a:gd name="T50" fmla="*/ 137 w 141"/>
                  <a:gd name="T51" fmla="*/ 47 h 174"/>
                  <a:gd name="T52" fmla="*/ 141 w 141"/>
                  <a:gd name="T53" fmla="*/ 82 h 174"/>
                  <a:gd name="T54" fmla="*/ 26 w 141"/>
                  <a:gd name="T55" fmla="*/ 94 h 174"/>
                  <a:gd name="T56" fmla="*/ 115 w 141"/>
                  <a:gd name="T57" fmla="*/ 59 h 174"/>
                  <a:gd name="T58" fmla="*/ 112 w 141"/>
                  <a:gd name="T59" fmla="*/ 47 h 174"/>
                  <a:gd name="T60" fmla="*/ 96 w 141"/>
                  <a:gd name="T61" fmla="*/ 28 h 174"/>
                  <a:gd name="T62" fmla="*/ 84 w 141"/>
                  <a:gd name="T63" fmla="*/ 22 h 174"/>
                  <a:gd name="T64" fmla="*/ 71 w 141"/>
                  <a:gd name="T65" fmla="*/ 20 h 174"/>
                  <a:gd name="T66" fmla="*/ 47 w 141"/>
                  <a:gd name="T67" fmla="*/ 28 h 174"/>
                  <a:gd name="T68" fmla="*/ 37 w 141"/>
                  <a:gd name="T69" fmla="*/ 35 h 174"/>
                  <a:gd name="T70" fmla="*/ 32 w 141"/>
                  <a:gd name="T71" fmla="*/ 47 h 174"/>
                  <a:gd name="T72" fmla="*/ 28 w 141"/>
                  <a:gd name="T73" fmla="*/ 59 h 174"/>
                  <a:gd name="T74" fmla="*/ 115 w 141"/>
                  <a:gd name="T75" fmla="*/ 74 h 174"/>
                  <a:gd name="T76" fmla="*/ 115 w 141"/>
                  <a:gd name="T77" fmla="*/ 5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4">
                    <a:moveTo>
                      <a:pt x="26" y="94"/>
                    </a:moveTo>
                    <a:lnTo>
                      <a:pt x="26" y="94"/>
                    </a:lnTo>
                    <a:lnTo>
                      <a:pt x="26" y="108"/>
                    </a:lnTo>
                    <a:lnTo>
                      <a:pt x="30" y="119"/>
                    </a:lnTo>
                    <a:lnTo>
                      <a:pt x="33" y="129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45" y="145"/>
                    </a:lnTo>
                    <a:lnTo>
                      <a:pt x="55" y="148"/>
                    </a:lnTo>
                    <a:lnTo>
                      <a:pt x="65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90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12" y="143"/>
                    </a:lnTo>
                    <a:lnTo>
                      <a:pt x="121" y="133"/>
                    </a:lnTo>
                    <a:lnTo>
                      <a:pt x="139" y="148"/>
                    </a:lnTo>
                    <a:lnTo>
                      <a:pt x="139" y="148"/>
                    </a:lnTo>
                    <a:lnTo>
                      <a:pt x="123" y="160"/>
                    </a:lnTo>
                    <a:lnTo>
                      <a:pt x="110" y="168"/>
                    </a:lnTo>
                    <a:lnTo>
                      <a:pt x="110" y="168"/>
                    </a:lnTo>
                    <a:lnTo>
                      <a:pt x="94" y="174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59" y="174"/>
                    </a:lnTo>
                    <a:lnTo>
                      <a:pt x="43" y="170"/>
                    </a:lnTo>
                    <a:lnTo>
                      <a:pt x="32" y="162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12" y="141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4" y="51"/>
                    </a:lnTo>
                    <a:lnTo>
                      <a:pt x="10" y="35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30" y="12"/>
                    </a:lnTo>
                    <a:lnTo>
                      <a:pt x="41" y="4"/>
                    </a:lnTo>
                    <a:lnTo>
                      <a:pt x="5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0" y="4"/>
                    </a:lnTo>
                    <a:lnTo>
                      <a:pt x="112" y="1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31" y="33"/>
                    </a:lnTo>
                    <a:lnTo>
                      <a:pt x="137" y="47"/>
                    </a:lnTo>
                    <a:lnTo>
                      <a:pt x="141" y="65"/>
                    </a:lnTo>
                    <a:lnTo>
                      <a:pt x="141" y="82"/>
                    </a:lnTo>
                    <a:lnTo>
                      <a:pt x="141" y="94"/>
                    </a:lnTo>
                    <a:lnTo>
                      <a:pt x="26" y="94"/>
                    </a:lnTo>
                    <a:close/>
                    <a:moveTo>
                      <a:pt x="115" y="59"/>
                    </a:moveTo>
                    <a:lnTo>
                      <a:pt x="115" y="59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4" y="35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84" y="22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59" y="22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37" y="3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6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572"/>
              <p:cNvSpPr>
                <a:spLocks/>
              </p:cNvSpPr>
              <p:nvPr/>
            </p:nvSpPr>
            <p:spPr bwMode="auto">
              <a:xfrm>
                <a:off x="5020" y="3151"/>
                <a:ext cx="63" cy="248"/>
              </a:xfrm>
              <a:custGeom>
                <a:avLst/>
                <a:gdLst>
                  <a:gd name="T0" fmla="*/ 43 w 63"/>
                  <a:gd name="T1" fmla="*/ 248 h 248"/>
                  <a:gd name="T2" fmla="*/ 43 w 63"/>
                  <a:gd name="T3" fmla="*/ 248 h 248"/>
                  <a:gd name="T4" fmla="*/ 34 w 63"/>
                  <a:gd name="T5" fmla="*/ 248 h 248"/>
                  <a:gd name="T6" fmla="*/ 26 w 63"/>
                  <a:gd name="T7" fmla="*/ 246 h 248"/>
                  <a:gd name="T8" fmla="*/ 18 w 63"/>
                  <a:gd name="T9" fmla="*/ 242 h 248"/>
                  <a:gd name="T10" fmla="*/ 12 w 63"/>
                  <a:gd name="T11" fmla="*/ 236 h 248"/>
                  <a:gd name="T12" fmla="*/ 12 w 63"/>
                  <a:gd name="T13" fmla="*/ 236 h 248"/>
                  <a:gd name="T14" fmla="*/ 6 w 63"/>
                  <a:gd name="T15" fmla="*/ 228 h 248"/>
                  <a:gd name="T16" fmla="*/ 2 w 63"/>
                  <a:gd name="T17" fmla="*/ 223 h 248"/>
                  <a:gd name="T18" fmla="*/ 0 w 63"/>
                  <a:gd name="T19" fmla="*/ 213 h 248"/>
                  <a:gd name="T20" fmla="*/ 0 w 63"/>
                  <a:gd name="T21" fmla="*/ 203 h 248"/>
                  <a:gd name="T22" fmla="*/ 0 w 63"/>
                  <a:gd name="T23" fmla="*/ 0 h 248"/>
                  <a:gd name="T24" fmla="*/ 26 w 63"/>
                  <a:gd name="T25" fmla="*/ 0 h 248"/>
                  <a:gd name="T26" fmla="*/ 26 w 63"/>
                  <a:gd name="T27" fmla="*/ 201 h 248"/>
                  <a:gd name="T28" fmla="*/ 26 w 63"/>
                  <a:gd name="T29" fmla="*/ 201 h 248"/>
                  <a:gd name="T30" fmla="*/ 28 w 63"/>
                  <a:gd name="T31" fmla="*/ 213 h 248"/>
                  <a:gd name="T32" fmla="*/ 32 w 63"/>
                  <a:gd name="T33" fmla="*/ 221 h 248"/>
                  <a:gd name="T34" fmla="*/ 32 w 63"/>
                  <a:gd name="T35" fmla="*/ 221 h 248"/>
                  <a:gd name="T36" fmla="*/ 38 w 63"/>
                  <a:gd name="T37" fmla="*/ 226 h 248"/>
                  <a:gd name="T38" fmla="*/ 49 w 63"/>
                  <a:gd name="T39" fmla="*/ 226 h 248"/>
                  <a:gd name="T40" fmla="*/ 63 w 63"/>
                  <a:gd name="T41" fmla="*/ 226 h 248"/>
                  <a:gd name="T42" fmla="*/ 63 w 63"/>
                  <a:gd name="T43" fmla="*/ 248 h 248"/>
                  <a:gd name="T44" fmla="*/ 43 w 63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248">
                    <a:moveTo>
                      <a:pt x="43" y="248"/>
                    </a:moveTo>
                    <a:lnTo>
                      <a:pt x="43" y="248"/>
                    </a:lnTo>
                    <a:lnTo>
                      <a:pt x="34" y="248"/>
                    </a:lnTo>
                    <a:lnTo>
                      <a:pt x="26" y="246"/>
                    </a:lnTo>
                    <a:lnTo>
                      <a:pt x="18" y="242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6" y="228"/>
                    </a:lnTo>
                    <a:lnTo>
                      <a:pt x="2" y="223"/>
                    </a:lnTo>
                    <a:lnTo>
                      <a:pt x="0" y="213"/>
                    </a:lnTo>
                    <a:lnTo>
                      <a:pt x="0" y="20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01"/>
                    </a:lnTo>
                    <a:lnTo>
                      <a:pt x="26" y="201"/>
                    </a:lnTo>
                    <a:lnTo>
                      <a:pt x="28" y="213"/>
                    </a:lnTo>
                    <a:lnTo>
                      <a:pt x="32" y="221"/>
                    </a:lnTo>
                    <a:lnTo>
                      <a:pt x="32" y="221"/>
                    </a:lnTo>
                    <a:lnTo>
                      <a:pt x="38" y="226"/>
                    </a:lnTo>
                    <a:lnTo>
                      <a:pt x="49" y="226"/>
                    </a:lnTo>
                    <a:lnTo>
                      <a:pt x="63" y="226"/>
                    </a:lnTo>
                    <a:lnTo>
                      <a:pt x="63" y="248"/>
                    </a:lnTo>
                    <a:lnTo>
                      <a:pt x="43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573"/>
              <p:cNvSpPr>
                <a:spLocks/>
              </p:cNvSpPr>
              <p:nvPr/>
            </p:nvSpPr>
            <p:spPr bwMode="auto">
              <a:xfrm>
                <a:off x="5106" y="3227"/>
                <a:ext cx="133" cy="174"/>
              </a:xfrm>
              <a:custGeom>
                <a:avLst/>
                <a:gdLst>
                  <a:gd name="T0" fmla="*/ 108 w 133"/>
                  <a:gd name="T1" fmla="*/ 170 h 174"/>
                  <a:gd name="T2" fmla="*/ 76 w 133"/>
                  <a:gd name="T3" fmla="*/ 174 h 174"/>
                  <a:gd name="T4" fmla="*/ 61 w 133"/>
                  <a:gd name="T5" fmla="*/ 174 h 174"/>
                  <a:gd name="T6" fmla="*/ 34 w 133"/>
                  <a:gd name="T7" fmla="*/ 162 h 174"/>
                  <a:gd name="T8" fmla="*/ 22 w 133"/>
                  <a:gd name="T9" fmla="*/ 152 h 174"/>
                  <a:gd name="T10" fmla="*/ 6 w 133"/>
                  <a:gd name="T11" fmla="*/ 125 h 174"/>
                  <a:gd name="T12" fmla="*/ 0 w 133"/>
                  <a:gd name="T13" fmla="*/ 86 h 174"/>
                  <a:gd name="T14" fmla="*/ 2 w 133"/>
                  <a:gd name="T15" fmla="*/ 67 h 174"/>
                  <a:gd name="T16" fmla="*/ 12 w 133"/>
                  <a:gd name="T17" fmla="*/ 35 h 174"/>
                  <a:gd name="T18" fmla="*/ 22 w 133"/>
                  <a:gd name="T19" fmla="*/ 22 h 174"/>
                  <a:gd name="T20" fmla="*/ 45 w 133"/>
                  <a:gd name="T21" fmla="*/ 4 h 174"/>
                  <a:gd name="T22" fmla="*/ 76 w 133"/>
                  <a:gd name="T23" fmla="*/ 0 h 174"/>
                  <a:gd name="T24" fmla="*/ 94 w 133"/>
                  <a:gd name="T25" fmla="*/ 0 h 174"/>
                  <a:gd name="T26" fmla="*/ 108 w 133"/>
                  <a:gd name="T27" fmla="*/ 4 h 174"/>
                  <a:gd name="T28" fmla="*/ 133 w 133"/>
                  <a:gd name="T29" fmla="*/ 26 h 174"/>
                  <a:gd name="T30" fmla="*/ 115 w 133"/>
                  <a:gd name="T31" fmla="*/ 41 h 174"/>
                  <a:gd name="T32" fmla="*/ 98 w 133"/>
                  <a:gd name="T33" fmla="*/ 26 h 174"/>
                  <a:gd name="T34" fmla="*/ 88 w 133"/>
                  <a:gd name="T35" fmla="*/ 22 h 174"/>
                  <a:gd name="T36" fmla="*/ 76 w 133"/>
                  <a:gd name="T37" fmla="*/ 22 h 174"/>
                  <a:gd name="T38" fmla="*/ 53 w 133"/>
                  <a:gd name="T39" fmla="*/ 26 h 174"/>
                  <a:gd name="T40" fmla="*/ 37 w 133"/>
                  <a:gd name="T41" fmla="*/ 41 h 174"/>
                  <a:gd name="T42" fmla="*/ 32 w 133"/>
                  <a:gd name="T43" fmla="*/ 51 h 174"/>
                  <a:gd name="T44" fmla="*/ 28 w 133"/>
                  <a:gd name="T45" fmla="*/ 61 h 174"/>
                  <a:gd name="T46" fmla="*/ 26 w 133"/>
                  <a:gd name="T47" fmla="*/ 86 h 174"/>
                  <a:gd name="T48" fmla="*/ 26 w 133"/>
                  <a:gd name="T49" fmla="*/ 102 h 174"/>
                  <a:gd name="T50" fmla="*/ 28 w 133"/>
                  <a:gd name="T51" fmla="*/ 113 h 174"/>
                  <a:gd name="T52" fmla="*/ 37 w 133"/>
                  <a:gd name="T53" fmla="*/ 133 h 174"/>
                  <a:gd name="T54" fmla="*/ 45 w 133"/>
                  <a:gd name="T55" fmla="*/ 141 h 174"/>
                  <a:gd name="T56" fmla="*/ 65 w 133"/>
                  <a:gd name="T57" fmla="*/ 150 h 174"/>
                  <a:gd name="T58" fmla="*/ 76 w 133"/>
                  <a:gd name="T59" fmla="*/ 152 h 174"/>
                  <a:gd name="T60" fmla="*/ 98 w 133"/>
                  <a:gd name="T61" fmla="*/ 148 h 174"/>
                  <a:gd name="T62" fmla="*/ 106 w 133"/>
                  <a:gd name="T63" fmla="*/ 143 h 174"/>
                  <a:gd name="T64" fmla="*/ 133 w 133"/>
                  <a:gd name="T65" fmla="*/ 148 h 174"/>
                  <a:gd name="T66" fmla="*/ 119 w 133"/>
                  <a:gd name="T67" fmla="*/ 162 h 174"/>
                  <a:gd name="T68" fmla="*/ 108 w 133"/>
                  <a:gd name="T69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74">
                    <a:moveTo>
                      <a:pt x="108" y="170"/>
                    </a:moveTo>
                    <a:lnTo>
                      <a:pt x="108" y="170"/>
                    </a:lnTo>
                    <a:lnTo>
                      <a:pt x="94" y="174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61" y="174"/>
                    </a:lnTo>
                    <a:lnTo>
                      <a:pt x="45" y="170"/>
                    </a:lnTo>
                    <a:lnTo>
                      <a:pt x="34" y="16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12" y="139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6" y="49"/>
                    </a:lnTo>
                    <a:lnTo>
                      <a:pt x="12" y="35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5" y="4"/>
                    </a:lnTo>
                    <a:lnTo>
                      <a:pt x="61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19" y="12"/>
                    </a:lnTo>
                    <a:lnTo>
                      <a:pt x="133" y="26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6" y="31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88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65" y="24"/>
                    </a:lnTo>
                    <a:lnTo>
                      <a:pt x="53" y="26"/>
                    </a:lnTo>
                    <a:lnTo>
                      <a:pt x="45" y="3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2" y="5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72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102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32" y="12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45" y="141"/>
                    </a:lnTo>
                    <a:lnTo>
                      <a:pt x="53" y="148"/>
                    </a:lnTo>
                    <a:lnTo>
                      <a:pt x="65" y="150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8" y="150"/>
                    </a:lnTo>
                    <a:lnTo>
                      <a:pt x="98" y="148"/>
                    </a:lnTo>
                    <a:lnTo>
                      <a:pt x="98" y="148"/>
                    </a:lnTo>
                    <a:lnTo>
                      <a:pt x="106" y="143"/>
                    </a:lnTo>
                    <a:lnTo>
                      <a:pt x="115" y="133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19" y="162"/>
                    </a:lnTo>
                    <a:lnTo>
                      <a:pt x="108" y="170"/>
                    </a:lnTo>
                    <a:lnTo>
                      <a:pt x="108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574"/>
              <p:cNvSpPr>
                <a:spLocks noEditPoints="1"/>
              </p:cNvSpPr>
              <p:nvPr/>
            </p:nvSpPr>
            <p:spPr bwMode="auto">
              <a:xfrm>
                <a:off x="5272" y="3227"/>
                <a:ext cx="141" cy="174"/>
              </a:xfrm>
              <a:custGeom>
                <a:avLst/>
                <a:gdLst>
                  <a:gd name="T0" fmla="*/ 137 w 141"/>
                  <a:gd name="T1" fmla="*/ 127 h 174"/>
                  <a:gd name="T2" fmla="*/ 119 w 141"/>
                  <a:gd name="T3" fmla="*/ 154 h 174"/>
                  <a:gd name="T4" fmla="*/ 109 w 141"/>
                  <a:gd name="T5" fmla="*/ 164 h 174"/>
                  <a:gd name="T6" fmla="*/ 84 w 141"/>
                  <a:gd name="T7" fmla="*/ 174 h 174"/>
                  <a:gd name="T8" fmla="*/ 70 w 141"/>
                  <a:gd name="T9" fmla="*/ 174 h 174"/>
                  <a:gd name="T10" fmla="*/ 43 w 141"/>
                  <a:gd name="T11" fmla="*/ 170 h 174"/>
                  <a:gd name="T12" fmla="*/ 22 w 141"/>
                  <a:gd name="T13" fmla="*/ 154 h 174"/>
                  <a:gd name="T14" fmla="*/ 12 w 141"/>
                  <a:gd name="T15" fmla="*/ 143 h 174"/>
                  <a:gd name="T16" fmla="*/ 4 w 141"/>
                  <a:gd name="T17" fmla="*/ 127 h 174"/>
                  <a:gd name="T18" fmla="*/ 0 w 141"/>
                  <a:gd name="T19" fmla="*/ 86 h 174"/>
                  <a:gd name="T20" fmla="*/ 2 w 141"/>
                  <a:gd name="T21" fmla="*/ 67 h 174"/>
                  <a:gd name="T22" fmla="*/ 4 w 141"/>
                  <a:gd name="T23" fmla="*/ 47 h 174"/>
                  <a:gd name="T24" fmla="*/ 22 w 141"/>
                  <a:gd name="T25" fmla="*/ 20 h 174"/>
                  <a:gd name="T26" fmla="*/ 31 w 141"/>
                  <a:gd name="T27" fmla="*/ 10 h 174"/>
                  <a:gd name="T28" fmla="*/ 57 w 141"/>
                  <a:gd name="T29" fmla="*/ 0 h 174"/>
                  <a:gd name="T30" fmla="*/ 70 w 141"/>
                  <a:gd name="T31" fmla="*/ 0 h 174"/>
                  <a:gd name="T32" fmla="*/ 98 w 141"/>
                  <a:gd name="T33" fmla="*/ 4 h 174"/>
                  <a:gd name="T34" fmla="*/ 119 w 141"/>
                  <a:gd name="T35" fmla="*/ 20 h 174"/>
                  <a:gd name="T36" fmla="*/ 129 w 141"/>
                  <a:gd name="T37" fmla="*/ 31 h 174"/>
                  <a:gd name="T38" fmla="*/ 137 w 141"/>
                  <a:gd name="T39" fmla="*/ 47 h 174"/>
                  <a:gd name="T40" fmla="*/ 141 w 141"/>
                  <a:gd name="T41" fmla="*/ 86 h 174"/>
                  <a:gd name="T42" fmla="*/ 139 w 141"/>
                  <a:gd name="T43" fmla="*/ 108 h 174"/>
                  <a:gd name="T44" fmla="*/ 137 w 141"/>
                  <a:gd name="T45" fmla="*/ 127 h 174"/>
                  <a:gd name="T46" fmla="*/ 113 w 141"/>
                  <a:gd name="T47" fmla="*/ 55 h 174"/>
                  <a:gd name="T48" fmla="*/ 102 w 141"/>
                  <a:gd name="T49" fmla="*/ 33 h 174"/>
                  <a:gd name="T50" fmla="*/ 96 w 141"/>
                  <a:gd name="T51" fmla="*/ 29 h 174"/>
                  <a:gd name="T52" fmla="*/ 80 w 141"/>
                  <a:gd name="T53" fmla="*/ 22 h 174"/>
                  <a:gd name="T54" fmla="*/ 70 w 141"/>
                  <a:gd name="T55" fmla="*/ 22 h 174"/>
                  <a:gd name="T56" fmla="*/ 53 w 141"/>
                  <a:gd name="T57" fmla="*/ 26 h 174"/>
                  <a:gd name="T58" fmla="*/ 39 w 141"/>
                  <a:gd name="T59" fmla="*/ 33 h 174"/>
                  <a:gd name="T60" fmla="*/ 33 w 141"/>
                  <a:gd name="T61" fmla="*/ 43 h 174"/>
                  <a:gd name="T62" fmla="*/ 28 w 141"/>
                  <a:gd name="T63" fmla="*/ 55 h 174"/>
                  <a:gd name="T64" fmla="*/ 26 w 141"/>
                  <a:gd name="T65" fmla="*/ 86 h 174"/>
                  <a:gd name="T66" fmla="*/ 26 w 141"/>
                  <a:gd name="T67" fmla="*/ 104 h 174"/>
                  <a:gd name="T68" fmla="*/ 28 w 141"/>
                  <a:gd name="T69" fmla="*/ 119 h 174"/>
                  <a:gd name="T70" fmla="*/ 39 w 141"/>
                  <a:gd name="T71" fmla="*/ 141 h 174"/>
                  <a:gd name="T72" fmla="*/ 45 w 141"/>
                  <a:gd name="T73" fmla="*/ 145 h 174"/>
                  <a:gd name="T74" fmla="*/ 61 w 141"/>
                  <a:gd name="T75" fmla="*/ 152 h 174"/>
                  <a:gd name="T76" fmla="*/ 70 w 141"/>
                  <a:gd name="T77" fmla="*/ 152 h 174"/>
                  <a:gd name="T78" fmla="*/ 88 w 141"/>
                  <a:gd name="T79" fmla="*/ 148 h 174"/>
                  <a:gd name="T80" fmla="*/ 102 w 141"/>
                  <a:gd name="T81" fmla="*/ 141 h 174"/>
                  <a:gd name="T82" fmla="*/ 109 w 141"/>
                  <a:gd name="T83" fmla="*/ 131 h 174"/>
                  <a:gd name="T84" fmla="*/ 113 w 141"/>
                  <a:gd name="T85" fmla="*/ 119 h 174"/>
                  <a:gd name="T86" fmla="*/ 115 w 141"/>
                  <a:gd name="T87" fmla="*/ 86 h 174"/>
                  <a:gd name="T88" fmla="*/ 115 w 141"/>
                  <a:gd name="T89" fmla="*/ 70 h 174"/>
                  <a:gd name="T90" fmla="*/ 113 w 141"/>
                  <a:gd name="T91" fmla="*/ 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4">
                    <a:moveTo>
                      <a:pt x="137" y="127"/>
                    </a:moveTo>
                    <a:lnTo>
                      <a:pt x="137" y="127"/>
                    </a:lnTo>
                    <a:lnTo>
                      <a:pt x="129" y="143"/>
                    </a:lnTo>
                    <a:lnTo>
                      <a:pt x="119" y="154"/>
                    </a:lnTo>
                    <a:lnTo>
                      <a:pt x="119" y="154"/>
                    </a:lnTo>
                    <a:lnTo>
                      <a:pt x="109" y="164"/>
                    </a:lnTo>
                    <a:lnTo>
                      <a:pt x="98" y="170"/>
                    </a:lnTo>
                    <a:lnTo>
                      <a:pt x="84" y="174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57" y="174"/>
                    </a:lnTo>
                    <a:lnTo>
                      <a:pt x="43" y="170"/>
                    </a:lnTo>
                    <a:lnTo>
                      <a:pt x="31" y="164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12" y="143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12" y="3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1" y="10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8" y="4"/>
                    </a:lnTo>
                    <a:lnTo>
                      <a:pt x="109" y="1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29" y="31"/>
                    </a:lnTo>
                    <a:lnTo>
                      <a:pt x="137" y="47"/>
                    </a:lnTo>
                    <a:lnTo>
                      <a:pt x="137" y="47"/>
                    </a:lnTo>
                    <a:lnTo>
                      <a:pt x="139" y="67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39" y="108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3" y="55"/>
                    </a:moveTo>
                    <a:lnTo>
                      <a:pt x="113" y="55"/>
                    </a:lnTo>
                    <a:lnTo>
                      <a:pt x="109" y="43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96" y="29"/>
                    </a:lnTo>
                    <a:lnTo>
                      <a:pt x="88" y="26"/>
                    </a:lnTo>
                    <a:lnTo>
                      <a:pt x="80" y="22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1" y="22"/>
                    </a:lnTo>
                    <a:lnTo>
                      <a:pt x="53" y="26"/>
                    </a:lnTo>
                    <a:lnTo>
                      <a:pt x="45" y="29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3" y="43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6" y="70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104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3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5" y="145"/>
                    </a:lnTo>
                    <a:lnTo>
                      <a:pt x="53" y="148"/>
                    </a:lnTo>
                    <a:lnTo>
                      <a:pt x="61" y="152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80" y="152"/>
                    </a:lnTo>
                    <a:lnTo>
                      <a:pt x="88" y="148"/>
                    </a:lnTo>
                    <a:lnTo>
                      <a:pt x="96" y="145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09" y="131"/>
                    </a:lnTo>
                    <a:lnTo>
                      <a:pt x="113" y="119"/>
                    </a:lnTo>
                    <a:lnTo>
                      <a:pt x="113" y="119"/>
                    </a:lnTo>
                    <a:lnTo>
                      <a:pt x="115" y="104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15" y="70"/>
                    </a:lnTo>
                    <a:lnTo>
                      <a:pt x="113" y="55"/>
                    </a:lnTo>
                    <a:lnTo>
                      <a:pt x="11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575"/>
              <p:cNvSpPr>
                <a:spLocks/>
              </p:cNvSpPr>
              <p:nvPr/>
            </p:nvSpPr>
            <p:spPr bwMode="auto">
              <a:xfrm>
                <a:off x="5465" y="3227"/>
                <a:ext cx="246" cy="172"/>
              </a:xfrm>
              <a:custGeom>
                <a:avLst/>
                <a:gdLst>
                  <a:gd name="T0" fmla="*/ 221 w 246"/>
                  <a:gd name="T1" fmla="*/ 67 h 172"/>
                  <a:gd name="T2" fmla="*/ 221 w 246"/>
                  <a:gd name="T3" fmla="*/ 57 h 172"/>
                  <a:gd name="T4" fmla="*/ 215 w 246"/>
                  <a:gd name="T5" fmla="*/ 39 h 172"/>
                  <a:gd name="T6" fmla="*/ 209 w 246"/>
                  <a:gd name="T7" fmla="*/ 33 h 172"/>
                  <a:gd name="T8" fmla="*/ 197 w 246"/>
                  <a:gd name="T9" fmla="*/ 24 h 172"/>
                  <a:gd name="T10" fmla="*/ 178 w 246"/>
                  <a:gd name="T11" fmla="*/ 22 h 172"/>
                  <a:gd name="T12" fmla="*/ 170 w 246"/>
                  <a:gd name="T13" fmla="*/ 22 h 172"/>
                  <a:gd name="T14" fmla="*/ 155 w 246"/>
                  <a:gd name="T15" fmla="*/ 28 h 172"/>
                  <a:gd name="T16" fmla="*/ 149 w 246"/>
                  <a:gd name="T17" fmla="*/ 33 h 172"/>
                  <a:gd name="T18" fmla="*/ 139 w 246"/>
                  <a:gd name="T19" fmla="*/ 47 h 172"/>
                  <a:gd name="T20" fmla="*/ 137 w 246"/>
                  <a:gd name="T21" fmla="*/ 65 h 172"/>
                  <a:gd name="T22" fmla="*/ 112 w 246"/>
                  <a:gd name="T23" fmla="*/ 172 h 172"/>
                  <a:gd name="T24" fmla="*/ 112 w 246"/>
                  <a:gd name="T25" fmla="*/ 67 h 172"/>
                  <a:gd name="T26" fmla="*/ 108 w 246"/>
                  <a:gd name="T27" fmla="*/ 47 h 172"/>
                  <a:gd name="T28" fmla="*/ 100 w 246"/>
                  <a:gd name="T29" fmla="*/ 33 h 172"/>
                  <a:gd name="T30" fmla="*/ 94 w 246"/>
                  <a:gd name="T31" fmla="*/ 28 h 172"/>
                  <a:gd name="T32" fmla="*/ 78 w 246"/>
                  <a:gd name="T33" fmla="*/ 22 h 172"/>
                  <a:gd name="T34" fmla="*/ 69 w 246"/>
                  <a:gd name="T35" fmla="*/ 22 h 172"/>
                  <a:gd name="T36" fmla="*/ 51 w 246"/>
                  <a:gd name="T37" fmla="*/ 24 h 172"/>
                  <a:gd name="T38" fmla="*/ 37 w 246"/>
                  <a:gd name="T39" fmla="*/ 33 h 172"/>
                  <a:gd name="T40" fmla="*/ 32 w 246"/>
                  <a:gd name="T41" fmla="*/ 39 h 172"/>
                  <a:gd name="T42" fmla="*/ 26 w 246"/>
                  <a:gd name="T43" fmla="*/ 57 h 172"/>
                  <a:gd name="T44" fmla="*/ 26 w 246"/>
                  <a:gd name="T45" fmla="*/ 172 h 172"/>
                  <a:gd name="T46" fmla="*/ 0 w 246"/>
                  <a:gd name="T47" fmla="*/ 2 h 172"/>
                  <a:gd name="T48" fmla="*/ 26 w 246"/>
                  <a:gd name="T49" fmla="*/ 20 h 172"/>
                  <a:gd name="T50" fmla="*/ 35 w 246"/>
                  <a:gd name="T51" fmla="*/ 12 h 172"/>
                  <a:gd name="T52" fmla="*/ 61 w 246"/>
                  <a:gd name="T53" fmla="*/ 0 h 172"/>
                  <a:gd name="T54" fmla="*/ 75 w 246"/>
                  <a:gd name="T55" fmla="*/ 0 h 172"/>
                  <a:gd name="T56" fmla="*/ 106 w 246"/>
                  <a:gd name="T57" fmla="*/ 6 h 172"/>
                  <a:gd name="T58" fmla="*/ 127 w 246"/>
                  <a:gd name="T59" fmla="*/ 28 h 172"/>
                  <a:gd name="T60" fmla="*/ 139 w 246"/>
                  <a:gd name="T61" fmla="*/ 16 h 172"/>
                  <a:gd name="T62" fmla="*/ 166 w 246"/>
                  <a:gd name="T63" fmla="*/ 0 h 172"/>
                  <a:gd name="T64" fmla="*/ 184 w 246"/>
                  <a:gd name="T65" fmla="*/ 0 h 172"/>
                  <a:gd name="T66" fmla="*/ 207 w 246"/>
                  <a:gd name="T67" fmla="*/ 4 h 172"/>
                  <a:gd name="T68" fmla="*/ 227 w 246"/>
                  <a:gd name="T69" fmla="*/ 16 h 172"/>
                  <a:gd name="T70" fmla="*/ 236 w 246"/>
                  <a:gd name="T71" fmla="*/ 26 h 172"/>
                  <a:gd name="T72" fmla="*/ 244 w 246"/>
                  <a:gd name="T73" fmla="*/ 49 h 172"/>
                  <a:gd name="T74" fmla="*/ 246 w 246"/>
                  <a:gd name="T7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6" h="172">
                    <a:moveTo>
                      <a:pt x="221" y="172"/>
                    </a:moveTo>
                    <a:lnTo>
                      <a:pt x="221" y="67"/>
                    </a:lnTo>
                    <a:lnTo>
                      <a:pt x="221" y="67"/>
                    </a:lnTo>
                    <a:lnTo>
                      <a:pt x="221" y="57"/>
                    </a:lnTo>
                    <a:lnTo>
                      <a:pt x="219" y="47"/>
                    </a:lnTo>
                    <a:lnTo>
                      <a:pt x="215" y="39"/>
                    </a:lnTo>
                    <a:lnTo>
                      <a:pt x="209" y="33"/>
                    </a:lnTo>
                    <a:lnTo>
                      <a:pt x="209" y="33"/>
                    </a:lnTo>
                    <a:lnTo>
                      <a:pt x="203" y="28"/>
                    </a:lnTo>
                    <a:lnTo>
                      <a:pt x="197" y="24"/>
                    </a:lnTo>
                    <a:lnTo>
                      <a:pt x="188" y="22"/>
                    </a:lnTo>
                    <a:lnTo>
                      <a:pt x="178" y="22"/>
                    </a:lnTo>
                    <a:lnTo>
                      <a:pt x="178" y="22"/>
                    </a:lnTo>
                    <a:lnTo>
                      <a:pt x="170" y="22"/>
                    </a:lnTo>
                    <a:lnTo>
                      <a:pt x="162" y="24"/>
                    </a:lnTo>
                    <a:lnTo>
                      <a:pt x="155" y="28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3" y="39"/>
                    </a:lnTo>
                    <a:lnTo>
                      <a:pt x="139" y="47"/>
                    </a:lnTo>
                    <a:lnTo>
                      <a:pt x="137" y="55"/>
                    </a:lnTo>
                    <a:lnTo>
                      <a:pt x="137" y="65"/>
                    </a:lnTo>
                    <a:lnTo>
                      <a:pt x="137" y="172"/>
                    </a:lnTo>
                    <a:lnTo>
                      <a:pt x="112" y="172"/>
                    </a:lnTo>
                    <a:lnTo>
                      <a:pt x="112" y="67"/>
                    </a:lnTo>
                    <a:lnTo>
                      <a:pt x="112" y="67"/>
                    </a:lnTo>
                    <a:lnTo>
                      <a:pt x="110" y="57"/>
                    </a:lnTo>
                    <a:lnTo>
                      <a:pt x="108" y="47"/>
                    </a:lnTo>
                    <a:lnTo>
                      <a:pt x="104" y="39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94" y="28"/>
                    </a:lnTo>
                    <a:lnTo>
                      <a:pt x="86" y="24"/>
                    </a:lnTo>
                    <a:lnTo>
                      <a:pt x="7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59" y="22"/>
                    </a:lnTo>
                    <a:lnTo>
                      <a:pt x="51" y="24"/>
                    </a:lnTo>
                    <a:lnTo>
                      <a:pt x="43" y="28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2" y="39"/>
                    </a:lnTo>
                    <a:lnTo>
                      <a:pt x="30" y="47"/>
                    </a:lnTo>
                    <a:lnTo>
                      <a:pt x="26" y="57"/>
                    </a:lnTo>
                    <a:lnTo>
                      <a:pt x="26" y="67"/>
                    </a:lnTo>
                    <a:lnTo>
                      <a:pt x="26" y="172"/>
                    </a:lnTo>
                    <a:lnTo>
                      <a:pt x="0" y="172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5" y="12"/>
                    </a:lnTo>
                    <a:lnTo>
                      <a:pt x="47" y="4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2" y="0"/>
                    </a:lnTo>
                    <a:lnTo>
                      <a:pt x="106" y="6"/>
                    </a:lnTo>
                    <a:lnTo>
                      <a:pt x="117" y="16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39" y="16"/>
                    </a:lnTo>
                    <a:lnTo>
                      <a:pt x="151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5" y="0"/>
                    </a:lnTo>
                    <a:lnTo>
                      <a:pt x="207" y="4"/>
                    </a:lnTo>
                    <a:lnTo>
                      <a:pt x="219" y="8"/>
                    </a:lnTo>
                    <a:lnTo>
                      <a:pt x="227" y="16"/>
                    </a:lnTo>
                    <a:lnTo>
                      <a:pt x="227" y="16"/>
                    </a:lnTo>
                    <a:lnTo>
                      <a:pt x="236" y="26"/>
                    </a:lnTo>
                    <a:lnTo>
                      <a:pt x="242" y="35"/>
                    </a:lnTo>
                    <a:lnTo>
                      <a:pt x="244" y="49"/>
                    </a:lnTo>
                    <a:lnTo>
                      <a:pt x="246" y="63"/>
                    </a:lnTo>
                    <a:lnTo>
                      <a:pt x="246" y="172"/>
                    </a:lnTo>
                    <a:lnTo>
                      <a:pt x="221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576"/>
              <p:cNvSpPr>
                <a:spLocks noEditPoints="1"/>
              </p:cNvSpPr>
              <p:nvPr/>
            </p:nvSpPr>
            <p:spPr bwMode="auto">
              <a:xfrm>
                <a:off x="5762" y="3227"/>
                <a:ext cx="140" cy="174"/>
              </a:xfrm>
              <a:custGeom>
                <a:avLst/>
                <a:gdLst>
                  <a:gd name="T0" fmla="*/ 25 w 140"/>
                  <a:gd name="T1" fmla="*/ 94 h 174"/>
                  <a:gd name="T2" fmla="*/ 29 w 140"/>
                  <a:gd name="T3" fmla="*/ 119 h 174"/>
                  <a:gd name="T4" fmla="*/ 39 w 140"/>
                  <a:gd name="T5" fmla="*/ 137 h 174"/>
                  <a:gd name="T6" fmla="*/ 47 w 140"/>
                  <a:gd name="T7" fmla="*/ 145 h 174"/>
                  <a:gd name="T8" fmla="*/ 64 w 140"/>
                  <a:gd name="T9" fmla="*/ 152 h 174"/>
                  <a:gd name="T10" fmla="*/ 76 w 140"/>
                  <a:gd name="T11" fmla="*/ 152 h 174"/>
                  <a:gd name="T12" fmla="*/ 101 w 140"/>
                  <a:gd name="T13" fmla="*/ 148 h 174"/>
                  <a:gd name="T14" fmla="*/ 111 w 140"/>
                  <a:gd name="T15" fmla="*/ 143 h 174"/>
                  <a:gd name="T16" fmla="*/ 138 w 140"/>
                  <a:gd name="T17" fmla="*/ 148 h 174"/>
                  <a:gd name="T18" fmla="*/ 125 w 140"/>
                  <a:gd name="T19" fmla="*/ 160 h 174"/>
                  <a:gd name="T20" fmla="*/ 111 w 140"/>
                  <a:gd name="T21" fmla="*/ 168 h 174"/>
                  <a:gd name="T22" fmla="*/ 76 w 140"/>
                  <a:gd name="T23" fmla="*/ 174 h 174"/>
                  <a:gd name="T24" fmla="*/ 58 w 140"/>
                  <a:gd name="T25" fmla="*/ 174 h 174"/>
                  <a:gd name="T26" fmla="*/ 31 w 140"/>
                  <a:gd name="T27" fmla="*/ 162 h 174"/>
                  <a:gd name="T28" fmla="*/ 19 w 140"/>
                  <a:gd name="T29" fmla="*/ 152 h 174"/>
                  <a:gd name="T30" fmla="*/ 6 w 140"/>
                  <a:gd name="T31" fmla="*/ 125 h 174"/>
                  <a:gd name="T32" fmla="*/ 0 w 140"/>
                  <a:gd name="T33" fmla="*/ 86 h 174"/>
                  <a:gd name="T34" fmla="*/ 2 w 140"/>
                  <a:gd name="T35" fmla="*/ 67 h 174"/>
                  <a:gd name="T36" fmla="*/ 12 w 140"/>
                  <a:gd name="T37" fmla="*/ 35 h 174"/>
                  <a:gd name="T38" fmla="*/ 19 w 140"/>
                  <a:gd name="T39" fmla="*/ 22 h 174"/>
                  <a:gd name="T40" fmla="*/ 41 w 140"/>
                  <a:gd name="T41" fmla="*/ 4 h 174"/>
                  <a:gd name="T42" fmla="*/ 70 w 140"/>
                  <a:gd name="T43" fmla="*/ 0 h 174"/>
                  <a:gd name="T44" fmla="*/ 86 w 140"/>
                  <a:gd name="T45" fmla="*/ 0 h 174"/>
                  <a:gd name="T46" fmla="*/ 113 w 140"/>
                  <a:gd name="T47" fmla="*/ 12 h 174"/>
                  <a:gd name="T48" fmla="*/ 123 w 140"/>
                  <a:gd name="T49" fmla="*/ 22 h 174"/>
                  <a:gd name="T50" fmla="*/ 137 w 140"/>
                  <a:gd name="T51" fmla="*/ 47 h 174"/>
                  <a:gd name="T52" fmla="*/ 140 w 140"/>
                  <a:gd name="T53" fmla="*/ 82 h 174"/>
                  <a:gd name="T54" fmla="*/ 25 w 140"/>
                  <a:gd name="T55" fmla="*/ 94 h 174"/>
                  <a:gd name="T56" fmla="*/ 115 w 140"/>
                  <a:gd name="T57" fmla="*/ 59 h 174"/>
                  <a:gd name="T58" fmla="*/ 111 w 140"/>
                  <a:gd name="T59" fmla="*/ 47 h 174"/>
                  <a:gd name="T60" fmla="*/ 96 w 140"/>
                  <a:gd name="T61" fmla="*/ 28 h 174"/>
                  <a:gd name="T62" fmla="*/ 84 w 140"/>
                  <a:gd name="T63" fmla="*/ 22 h 174"/>
                  <a:gd name="T64" fmla="*/ 70 w 140"/>
                  <a:gd name="T65" fmla="*/ 20 h 174"/>
                  <a:gd name="T66" fmla="*/ 47 w 140"/>
                  <a:gd name="T67" fmla="*/ 28 h 174"/>
                  <a:gd name="T68" fmla="*/ 37 w 140"/>
                  <a:gd name="T69" fmla="*/ 35 h 174"/>
                  <a:gd name="T70" fmla="*/ 31 w 140"/>
                  <a:gd name="T71" fmla="*/ 47 h 174"/>
                  <a:gd name="T72" fmla="*/ 27 w 140"/>
                  <a:gd name="T73" fmla="*/ 59 h 174"/>
                  <a:gd name="T74" fmla="*/ 117 w 140"/>
                  <a:gd name="T75" fmla="*/ 74 h 174"/>
                  <a:gd name="T76" fmla="*/ 115 w 140"/>
                  <a:gd name="T77" fmla="*/ 5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4">
                    <a:moveTo>
                      <a:pt x="25" y="94"/>
                    </a:moveTo>
                    <a:lnTo>
                      <a:pt x="25" y="94"/>
                    </a:lnTo>
                    <a:lnTo>
                      <a:pt x="27" y="108"/>
                    </a:lnTo>
                    <a:lnTo>
                      <a:pt x="29" y="119"/>
                    </a:lnTo>
                    <a:lnTo>
                      <a:pt x="33" y="129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47" y="145"/>
                    </a:lnTo>
                    <a:lnTo>
                      <a:pt x="55" y="148"/>
                    </a:lnTo>
                    <a:lnTo>
                      <a:pt x="64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90" y="152"/>
                    </a:lnTo>
                    <a:lnTo>
                      <a:pt x="101" y="148"/>
                    </a:lnTo>
                    <a:lnTo>
                      <a:pt x="101" y="148"/>
                    </a:lnTo>
                    <a:lnTo>
                      <a:pt x="111" y="143"/>
                    </a:lnTo>
                    <a:lnTo>
                      <a:pt x="121" y="133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5" y="160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96" y="174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58" y="174"/>
                    </a:lnTo>
                    <a:lnTo>
                      <a:pt x="45" y="170"/>
                    </a:lnTo>
                    <a:lnTo>
                      <a:pt x="31" y="16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2" y="141"/>
                    </a:lnTo>
                    <a:lnTo>
                      <a:pt x="6" y="125"/>
                    </a:lnTo>
                    <a:lnTo>
                      <a:pt x="2" y="10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6" y="51"/>
                    </a:lnTo>
                    <a:lnTo>
                      <a:pt x="12" y="35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9" y="12"/>
                    </a:lnTo>
                    <a:lnTo>
                      <a:pt x="41" y="4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99" y="4"/>
                    </a:lnTo>
                    <a:lnTo>
                      <a:pt x="113" y="1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31" y="33"/>
                    </a:lnTo>
                    <a:lnTo>
                      <a:pt x="137" y="47"/>
                    </a:lnTo>
                    <a:lnTo>
                      <a:pt x="140" y="65"/>
                    </a:lnTo>
                    <a:lnTo>
                      <a:pt x="140" y="82"/>
                    </a:lnTo>
                    <a:lnTo>
                      <a:pt x="140" y="94"/>
                    </a:lnTo>
                    <a:lnTo>
                      <a:pt x="25" y="94"/>
                    </a:lnTo>
                    <a:close/>
                    <a:moveTo>
                      <a:pt x="115" y="59"/>
                    </a:moveTo>
                    <a:lnTo>
                      <a:pt x="115" y="59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5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84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58" y="22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37" y="35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74"/>
                    </a:lnTo>
                    <a:lnTo>
                      <a:pt x="117" y="74"/>
                    </a:lnTo>
                    <a:lnTo>
                      <a:pt x="117" y="74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577"/>
              <p:cNvSpPr>
                <a:spLocks noEditPoints="1"/>
              </p:cNvSpPr>
              <p:nvPr/>
            </p:nvSpPr>
            <p:spPr bwMode="auto">
              <a:xfrm>
                <a:off x="4525" y="3467"/>
                <a:ext cx="82" cy="121"/>
              </a:xfrm>
              <a:custGeom>
                <a:avLst/>
                <a:gdLst>
                  <a:gd name="T0" fmla="*/ 72 w 82"/>
                  <a:gd name="T1" fmla="*/ 111 h 121"/>
                  <a:gd name="T2" fmla="*/ 60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58 w 82"/>
                  <a:gd name="T11" fmla="*/ 2 h 121"/>
                  <a:gd name="T12" fmla="*/ 70 w 82"/>
                  <a:gd name="T13" fmla="*/ 8 h 121"/>
                  <a:gd name="T14" fmla="*/ 76 w 82"/>
                  <a:gd name="T15" fmla="*/ 14 h 121"/>
                  <a:gd name="T16" fmla="*/ 80 w 82"/>
                  <a:gd name="T17" fmla="*/ 26 h 121"/>
                  <a:gd name="T18" fmla="*/ 80 w 82"/>
                  <a:gd name="T19" fmla="*/ 31 h 121"/>
                  <a:gd name="T20" fmla="*/ 76 w 82"/>
                  <a:gd name="T21" fmla="*/ 49 h 121"/>
                  <a:gd name="T22" fmla="*/ 70 w 82"/>
                  <a:gd name="T23" fmla="*/ 55 h 121"/>
                  <a:gd name="T24" fmla="*/ 62 w 82"/>
                  <a:gd name="T25" fmla="*/ 59 h 121"/>
                  <a:gd name="T26" fmla="*/ 78 w 82"/>
                  <a:gd name="T27" fmla="*/ 68 h 121"/>
                  <a:gd name="T28" fmla="*/ 82 w 82"/>
                  <a:gd name="T29" fmla="*/ 78 h 121"/>
                  <a:gd name="T30" fmla="*/ 82 w 82"/>
                  <a:gd name="T31" fmla="*/ 88 h 121"/>
                  <a:gd name="T32" fmla="*/ 80 w 82"/>
                  <a:gd name="T33" fmla="*/ 102 h 121"/>
                  <a:gd name="T34" fmla="*/ 72 w 82"/>
                  <a:gd name="T35" fmla="*/ 111 h 121"/>
                  <a:gd name="T36" fmla="*/ 60 w 82"/>
                  <a:gd name="T37" fmla="*/ 18 h 121"/>
                  <a:gd name="T38" fmla="*/ 55 w 82"/>
                  <a:gd name="T39" fmla="*/ 14 h 121"/>
                  <a:gd name="T40" fmla="*/ 14 w 82"/>
                  <a:gd name="T41" fmla="*/ 12 h 121"/>
                  <a:gd name="T42" fmla="*/ 45 w 82"/>
                  <a:gd name="T43" fmla="*/ 53 h 121"/>
                  <a:gd name="T44" fmla="*/ 55 w 82"/>
                  <a:gd name="T45" fmla="*/ 53 h 121"/>
                  <a:gd name="T46" fmla="*/ 60 w 82"/>
                  <a:gd name="T47" fmla="*/ 49 h 121"/>
                  <a:gd name="T48" fmla="*/ 68 w 82"/>
                  <a:gd name="T49" fmla="*/ 33 h 121"/>
                  <a:gd name="T50" fmla="*/ 66 w 82"/>
                  <a:gd name="T51" fmla="*/ 24 h 121"/>
                  <a:gd name="T52" fmla="*/ 60 w 82"/>
                  <a:gd name="T53" fmla="*/ 18 h 121"/>
                  <a:gd name="T54" fmla="*/ 62 w 82"/>
                  <a:gd name="T55" fmla="*/ 70 h 121"/>
                  <a:gd name="T56" fmla="*/ 45 w 82"/>
                  <a:gd name="T57" fmla="*/ 65 h 121"/>
                  <a:gd name="T58" fmla="*/ 14 w 82"/>
                  <a:gd name="T59" fmla="*/ 109 h 121"/>
                  <a:gd name="T60" fmla="*/ 45 w 82"/>
                  <a:gd name="T61" fmla="*/ 109 h 121"/>
                  <a:gd name="T62" fmla="*/ 62 w 82"/>
                  <a:gd name="T63" fmla="*/ 104 h 121"/>
                  <a:gd name="T64" fmla="*/ 68 w 82"/>
                  <a:gd name="T65" fmla="*/ 96 h 121"/>
                  <a:gd name="T66" fmla="*/ 70 w 82"/>
                  <a:gd name="T67" fmla="*/ 86 h 121"/>
                  <a:gd name="T68" fmla="*/ 62 w 82"/>
                  <a:gd name="T69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1"/>
                    </a:moveTo>
                    <a:lnTo>
                      <a:pt x="72" y="111"/>
                    </a:lnTo>
                    <a:lnTo>
                      <a:pt x="68" y="115"/>
                    </a:lnTo>
                    <a:lnTo>
                      <a:pt x="60" y="119"/>
                    </a:lnTo>
                    <a:lnTo>
                      <a:pt x="55" y="119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8" y="2"/>
                    </a:lnTo>
                    <a:lnTo>
                      <a:pt x="66" y="6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78" y="20"/>
                    </a:lnTo>
                    <a:lnTo>
                      <a:pt x="80" y="26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41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0" y="55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70" y="63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82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6"/>
                    </a:lnTo>
                    <a:lnTo>
                      <a:pt x="80" y="102"/>
                    </a:lnTo>
                    <a:lnTo>
                      <a:pt x="76" y="108"/>
                    </a:lnTo>
                    <a:lnTo>
                      <a:pt x="72" y="111"/>
                    </a:lnTo>
                    <a:lnTo>
                      <a:pt x="72" y="111"/>
                    </a:lnTo>
                    <a:close/>
                    <a:moveTo>
                      <a:pt x="60" y="18"/>
                    </a:moveTo>
                    <a:lnTo>
                      <a:pt x="60" y="18"/>
                    </a:lnTo>
                    <a:lnTo>
                      <a:pt x="55" y="14"/>
                    </a:lnTo>
                    <a:lnTo>
                      <a:pt x="45" y="12"/>
                    </a:lnTo>
                    <a:lnTo>
                      <a:pt x="14" y="12"/>
                    </a:lnTo>
                    <a:lnTo>
                      <a:pt x="14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55" y="53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6" y="41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6" y="24"/>
                    </a:lnTo>
                    <a:lnTo>
                      <a:pt x="60" y="18"/>
                    </a:lnTo>
                    <a:lnTo>
                      <a:pt x="60" y="18"/>
                    </a:lnTo>
                    <a:close/>
                    <a:moveTo>
                      <a:pt x="62" y="70"/>
                    </a:moveTo>
                    <a:lnTo>
                      <a:pt x="62" y="70"/>
                    </a:lnTo>
                    <a:lnTo>
                      <a:pt x="55" y="67"/>
                    </a:lnTo>
                    <a:lnTo>
                      <a:pt x="45" y="65"/>
                    </a:lnTo>
                    <a:lnTo>
                      <a:pt x="14" y="65"/>
                    </a:lnTo>
                    <a:lnTo>
                      <a:pt x="14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55" y="108"/>
                    </a:lnTo>
                    <a:lnTo>
                      <a:pt x="62" y="104"/>
                    </a:lnTo>
                    <a:lnTo>
                      <a:pt x="62" y="104"/>
                    </a:lnTo>
                    <a:lnTo>
                      <a:pt x="68" y="96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68" y="78"/>
                    </a:lnTo>
                    <a:lnTo>
                      <a:pt x="62" y="70"/>
                    </a:lnTo>
                    <a:lnTo>
                      <a:pt x="6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578"/>
              <p:cNvSpPr>
                <a:spLocks noEditPoints="1"/>
              </p:cNvSpPr>
              <p:nvPr/>
            </p:nvSpPr>
            <p:spPr bwMode="auto">
              <a:xfrm>
                <a:off x="4634" y="3467"/>
                <a:ext cx="14" cy="121"/>
              </a:xfrm>
              <a:custGeom>
                <a:avLst/>
                <a:gdLst>
                  <a:gd name="T0" fmla="*/ 0 w 14"/>
                  <a:gd name="T1" fmla="*/ 14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4 h 121"/>
                  <a:gd name="T8" fmla="*/ 0 w 14"/>
                  <a:gd name="T9" fmla="*/ 14 h 121"/>
                  <a:gd name="T10" fmla="*/ 2 w 14"/>
                  <a:gd name="T11" fmla="*/ 121 h 121"/>
                  <a:gd name="T12" fmla="*/ 2 w 14"/>
                  <a:gd name="T13" fmla="*/ 37 h 121"/>
                  <a:gd name="T14" fmla="*/ 14 w 14"/>
                  <a:gd name="T15" fmla="*/ 37 h 121"/>
                  <a:gd name="T16" fmla="*/ 14 w 14"/>
                  <a:gd name="T17" fmla="*/ 121 h 121"/>
                  <a:gd name="T18" fmla="*/ 2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2" y="121"/>
                    </a:moveTo>
                    <a:lnTo>
                      <a:pt x="2" y="37"/>
                    </a:lnTo>
                    <a:lnTo>
                      <a:pt x="14" y="37"/>
                    </a:lnTo>
                    <a:lnTo>
                      <a:pt x="14" y="121"/>
                    </a:lnTo>
                    <a:lnTo>
                      <a:pt x="2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579"/>
              <p:cNvSpPr>
                <a:spLocks noEditPoints="1"/>
              </p:cNvSpPr>
              <p:nvPr/>
            </p:nvSpPr>
            <p:spPr bwMode="auto">
              <a:xfrm>
                <a:off x="4673" y="3504"/>
                <a:ext cx="68" cy="84"/>
              </a:xfrm>
              <a:custGeom>
                <a:avLst/>
                <a:gdLst>
                  <a:gd name="T0" fmla="*/ 12 w 68"/>
                  <a:gd name="T1" fmla="*/ 45 h 84"/>
                  <a:gd name="T2" fmla="*/ 20 w 68"/>
                  <a:gd name="T3" fmla="*/ 67 h 84"/>
                  <a:gd name="T4" fmla="*/ 27 w 68"/>
                  <a:gd name="T5" fmla="*/ 72 h 84"/>
                  <a:gd name="T6" fmla="*/ 37 w 68"/>
                  <a:gd name="T7" fmla="*/ 74 h 84"/>
                  <a:gd name="T8" fmla="*/ 49 w 68"/>
                  <a:gd name="T9" fmla="*/ 72 h 84"/>
                  <a:gd name="T10" fmla="*/ 59 w 68"/>
                  <a:gd name="T11" fmla="*/ 65 h 84"/>
                  <a:gd name="T12" fmla="*/ 67 w 68"/>
                  <a:gd name="T13" fmla="*/ 72 h 84"/>
                  <a:gd name="T14" fmla="*/ 55 w 68"/>
                  <a:gd name="T15" fmla="*/ 82 h 84"/>
                  <a:gd name="T16" fmla="*/ 47 w 68"/>
                  <a:gd name="T17" fmla="*/ 84 h 84"/>
                  <a:gd name="T18" fmla="*/ 37 w 68"/>
                  <a:gd name="T19" fmla="*/ 84 h 84"/>
                  <a:gd name="T20" fmla="*/ 22 w 68"/>
                  <a:gd name="T21" fmla="*/ 82 h 84"/>
                  <a:gd name="T22" fmla="*/ 10 w 68"/>
                  <a:gd name="T23" fmla="*/ 74 h 84"/>
                  <a:gd name="T24" fmla="*/ 6 w 68"/>
                  <a:gd name="T25" fmla="*/ 69 h 84"/>
                  <a:gd name="T26" fmla="*/ 2 w 68"/>
                  <a:gd name="T27" fmla="*/ 53 h 84"/>
                  <a:gd name="T28" fmla="*/ 0 w 68"/>
                  <a:gd name="T29" fmla="*/ 41 h 84"/>
                  <a:gd name="T30" fmla="*/ 2 w 68"/>
                  <a:gd name="T31" fmla="*/ 24 h 84"/>
                  <a:gd name="T32" fmla="*/ 10 w 68"/>
                  <a:gd name="T33" fmla="*/ 10 h 84"/>
                  <a:gd name="T34" fmla="*/ 14 w 68"/>
                  <a:gd name="T35" fmla="*/ 6 h 84"/>
                  <a:gd name="T36" fmla="*/ 27 w 68"/>
                  <a:gd name="T37" fmla="*/ 0 h 84"/>
                  <a:gd name="T38" fmla="*/ 35 w 68"/>
                  <a:gd name="T39" fmla="*/ 0 h 84"/>
                  <a:gd name="T40" fmla="*/ 49 w 68"/>
                  <a:gd name="T41" fmla="*/ 2 h 84"/>
                  <a:gd name="T42" fmla="*/ 61 w 68"/>
                  <a:gd name="T43" fmla="*/ 10 h 84"/>
                  <a:gd name="T44" fmla="*/ 65 w 68"/>
                  <a:gd name="T45" fmla="*/ 16 h 84"/>
                  <a:gd name="T46" fmla="*/ 68 w 68"/>
                  <a:gd name="T47" fmla="*/ 31 h 84"/>
                  <a:gd name="T48" fmla="*/ 68 w 68"/>
                  <a:gd name="T49" fmla="*/ 45 h 84"/>
                  <a:gd name="T50" fmla="*/ 57 w 68"/>
                  <a:gd name="T51" fmla="*/ 28 h 84"/>
                  <a:gd name="T52" fmla="*/ 55 w 68"/>
                  <a:gd name="T53" fmla="*/ 22 h 84"/>
                  <a:gd name="T54" fmla="*/ 51 w 68"/>
                  <a:gd name="T55" fmla="*/ 18 h 84"/>
                  <a:gd name="T56" fmla="*/ 47 w 68"/>
                  <a:gd name="T57" fmla="*/ 14 h 84"/>
                  <a:gd name="T58" fmla="*/ 35 w 68"/>
                  <a:gd name="T59" fmla="*/ 10 h 84"/>
                  <a:gd name="T60" fmla="*/ 29 w 68"/>
                  <a:gd name="T61" fmla="*/ 10 h 84"/>
                  <a:gd name="T62" fmla="*/ 24 w 68"/>
                  <a:gd name="T63" fmla="*/ 14 h 84"/>
                  <a:gd name="T64" fmla="*/ 16 w 68"/>
                  <a:gd name="T65" fmla="*/ 22 h 84"/>
                  <a:gd name="T66" fmla="*/ 14 w 68"/>
                  <a:gd name="T67" fmla="*/ 28 h 84"/>
                  <a:gd name="T68" fmla="*/ 12 w 68"/>
                  <a:gd name="T69" fmla="*/ 35 h 84"/>
                  <a:gd name="T70" fmla="*/ 57 w 68"/>
                  <a:gd name="T71" fmla="*/ 35 h 84"/>
                  <a:gd name="T72" fmla="*/ 57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7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2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5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22" y="82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2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5" y="16"/>
                    </a:lnTo>
                    <a:lnTo>
                      <a:pt x="67" y="24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7" y="28"/>
                    </a:moveTo>
                    <a:lnTo>
                      <a:pt x="57" y="28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1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580"/>
              <p:cNvSpPr>
                <a:spLocks/>
              </p:cNvSpPr>
              <p:nvPr/>
            </p:nvSpPr>
            <p:spPr bwMode="auto">
              <a:xfrm>
                <a:off x="4767" y="3504"/>
                <a:ext cx="66" cy="84"/>
              </a:xfrm>
              <a:custGeom>
                <a:avLst/>
                <a:gdLst>
                  <a:gd name="T0" fmla="*/ 54 w 66"/>
                  <a:gd name="T1" fmla="*/ 84 h 84"/>
                  <a:gd name="T2" fmla="*/ 54 w 66"/>
                  <a:gd name="T3" fmla="*/ 31 h 84"/>
                  <a:gd name="T4" fmla="*/ 54 w 66"/>
                  <a:gd name="T5" fmla="*/ 31 h 84"/>
                  <a:gd name="T6" fmla="*/ 53 w 66"/>
                  <a:gd name="T7" fmla="*/ 24 h 84"/>
                  <a:gd name="T8" fmla="*/ 49 w 66"/>
                  <a:gd name="T9" fmla="*/ 16 h 84"/>
                  <a:gd name="T10" fmla="*/ 49 w 66"/>
                  <a:gd name="T11" fmla="*/ 16 h 84"/>
                  <a:gd name="T12" fmla="*/ 43 w 66"/>
                  <a:gd name="T13" fmla="*/ 12 h 84"/>
                  <a:gd name="T14" fmla="*/ 33 w 66"/>
                  <a:gd name="T15" fmla="*/ 10 h 84"/>
                  <a:gd name="T16" fmla="*/ 33 w 66"/>
                  <a:gd name="T17" fmla="*/ 10 h 84"/>
                  <a:gd name="T18" fmla="*/ 25 w 66"/>
                  <a:gd name="T19" fmla="*/ 12 h 84"/>
                  <a:gd name="T20" fmla="*/ 19 w 66"/>
                  <a:gd name="T21" fmla="*/ 16 h 84"/>
                  <a:gd name="T22" fmla="*/ 19 w 66"/>
                  <a:gd name="T23" fmla="*/ 16 h 84"/>
                  <a:gd name="T24" fmla="*/ 13 w 66"/>
                  <a:gd name="T25" fmla="*/ 24 h 84"/>
                  <a:gd name="T26" fmla="*/ 13 w 66"/>
                  <a:gd name="T27" fmla="*/ 31 h 84"/>
                  <a:gd name="T28" fmla="*/ 13 w 66"/>
                  <a:gd name="T29" fmla="*/ 84 h 84"/>
                  <a:gd name="T30" fmla="*/ 0 w 66"/>
                  <a:gd name="T31" fmla="*/ 84 h 84"/>
                  <a:gd name="T32" fmla="*/ 0 w 66"/>
                  <a:gd name="T33" fmla="*/ 0 h 84"/>
                  <a:gd name="T34" fmla="*/ 13 w 66"/>
                  <a:gd name="T35" fmla="*/ 0 h 84"/>
                  <a:gd name="T36" fmla="*/ 13 w 66"/>
                  <a:gd name="T37" fmla="*/ 10 h 84"/>
                  <a:gd name="T38" fmla="*/ 13 w 66"/>
                  <a:gd name="T39" fmla="*/ 10 h 84"/>
                  <a:gd name="T40" fmla="*/ 17 w 66"/>
                  <a:gd name="T41" fmla="*/ 4 h 84"/>
                  <a:gd name="T42" fmla="*/ 23 w 66"/>
                  <a:gd name="T43" fmla="*/ 2 h 84"/>
                  <a:gd name="T44" fmla="*/ 29 w 66"/>
                  <a:gd name="T45" fmla="*/ 0 h 84"/>
                  <a:gd name="T46" fmla="*/ 37 w 66"/>
                  <a:gd name="T47" fmla="*/ 0 h 84"/>
                  <a:gd name="T48" fmla="*/ 37 w 66"/>
                  <a:gd name="T49" fmla="*/ 0 h 84"/>
                  <a:gd name="T50" fmla="*/ 49 w 66"/>
                  <a:gd name="T51" fmla="*/ 2 h 84"/>
                  <a:gd name="T52" fmla="*/ 53 w 66"/>
                  <a:gd name="T53" fmla="*/ 4 h 84"/>
                  <a:gd name="T54" fmla="*/ 58 w 66"/>
                  <a:gd name="T55" fmla="*/ 8 h 84"/>
                  <a:gd name="T56" fmla="*/ 58 w 66"/>
                  <a:gd name="T57" fmla="*/ 8 h 84"/>
                  <a:gd name="T58" fmla="*/ 62 w 66"/>
                  <a:gd name="T59" fmla="*/ 12 h 84"/>
                  <a:gd name="T60" fmla="*/ 64 w 66"/>
                  <a:gd name="T61" fmla="*/ 18 h 84"/>
                  <a:gd name="T62" fmla="*/ 66 w 66"/>
                  <a:gd name="T63" fmla="*/ 24 h 84"/>
                  <a:gd name="T64" fmla="*/ 66 w 66"/>
                  <a:gd name="T65" fmla="*/ 30 h 84"/>
                  <a:gd name="T66" fmla="*/ 66 w 66"/>
                  <a:gd name="T67" fmla="*/ 84 h 84"/>
                  <a:gd name="T68" fmla="*/ 54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4" y="84"/>
                    </a:moveTo>
                    <a:lnTo>
                      <a:pt x="54" y="31"/>
                    </a:lnTo>
                    <a:lnTo>
                      <a:pt x="54" y="31"/>
                    </a:lnTo>
                    <a:lnTo>
                      <a:pt x="53" y="2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3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9" y="2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2" y="12"/>
                    </a:lnTo>
                    <a:lnTo>
                      <a:pt x="64" y="18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6" y="84"/>
                    </a:lnTo>
                    <a:lnTo>
                      <a:pt x="5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581"/>
              <p:cNvSpPr>
                <a:spLocks/>
              </p:cNvSpPr>
              <p:nvPr/>
            </p:nvSpPr>
            <p:spPr bwMode="auto">
              <a:xfrm>
                <a:off x="4849" y="3504"/>
                <a:ext cx="72" cy="84"/>
              </a:xfrm>
              <a:custGeom>
                <a:avLst/>
                <a:gdLst>
                  <a:gd name="T0" fmla="*/ 41 w 72"/>
                  <a:gd name="T1" fmla="*/ 84 h 84"/>
                  <a:gd name="T2" fmla="*/ 31 w 72"/>
                  <a:gd name="T3" fmla="*/ 84 h 84"/>
                  <a:gd name="T4" fmla="*/ 0 w 72"/>
                  <a:gd name="T5" fmla="*/ 0 h 84"/>
                  <a:gd name="T6" fmla="*/ 13 w 72"/>
                  <a:gd name="T7" fmla="*/ 0 h 84"/>
                  <a:gd name="T8" fmla="*/ 37 w 72"/>
                  <a:gd name="T9" fmla="*/ 67 h 84"/>
                  <a:gd name="T10" fmla="*/ 58 w 72"/>
                  <a:gd name="T11" fmla="*/ 0 h 84"/>
                  <a:gd name="T12" fmla="*/ 72 w 72"/>
                  <a:gd name="T13" fmla="*/ 0 h 84"/>
                  <a:gd name="T14" fmla="*/ 41 w 72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4">
                    <a:moveTo>
                      <a:pt x="41" y="84"/>
                    </a:moveTo>
                    <a:lnTo>
                      <a:pt x="31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7" y="67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582"/>
              <p:cNvSpPr>
                <a:spLocks noEditPoints="1"/>
              </p:cNvSpPr>
              <p:nvPr/>
            </p:nvSpPr>
            <p:spPr bwMode="auto">
              <a:xfrm>
                <a:off x="4933" y="3504"/>
                <a:ext cx="68" cy="84"/>
              </a:xfrm>
              <a:custGeom>
                <a:avLst/>
                <a:gdLst>
                  <a:gd name="T0" fmla="*/ 11 w 68"/>
                  <a:gd name="T1" fmla="*/ 45 h 84"/>
                  <a:gd name="T2" fmla="*/ 17 w 68"/>
                  <a:gd name="T3" fmla="*/ 67 h 84"/>
                  <a:gd name="T4" fmla="*/ 25 w 68"/>
                  <a:gd name="T5" fmla="*/ 72 h 84"/>
                  <a:gd name="T6" fmla="*/ 35 w 68"/>
                  <a:gd name="T7" fmla="*/ 74 h 84"/>
                  <a:gd name="T8" fmla="*/ 48 w 68"/>
                  <a:gd name="T9" fmla="*/ 72 h 84"/>
                  <a:gd name="T10" fmla="*/ 58 w 68"/>
                  <a:gd name="T11" fmla="*/ 65 h 84"/>
                  <a:gd name="T12" fmla="*/ 66 w 68"/>
                  <a:gd name="T13" fmla="*/ 72 h 84"/>
                  <a:gd name="T14" fmla="*/ 52 w 68"/>
                  <a:gd name="T15" fmla="*/ 82 h 84"/>
                  <a:gd name="T16" fmla="*/ 45 w 68"/>
                  <a:gd name="T17" fmla="*/ 84 h 84"/>
                  <a:gd name="T18" fmla="*/ 35 w 68"/>
                  <a:gd name="T19" fmla="*/ 84 h 84"/>
                  <a:gd name="T20" fmla="*/ 21 w 68"/>
                  <a:gd name="T21" fmla="*/ 82 h 84"/>
                  <a:gd name="T22" fmla="*/ 9 w 68"/>
                  <a:gd name="T23" fmla="*/ 74 h 84"/>
                  <a:gd name="T24" fmla="*/ 4 w 68"/>
                  <a:gd name="T25" fmla="*/ 69 h 84"/>
                  <a:gd name="T26" fmla="*/ 0 w 68"/>
                  <a:gd name="T27" fmla="*/ 53 h 84"/>
                  <a:gd name="T28" fmla="*/ 0 w 68"/>
                  <a:gd name="T29" fmla="*/ 41 h 84"/>
                  <a:gd name="T30" fmla="*/ 2 w 68"/>
                  <a:gd name="T31" fmla="*/ 24 h 84"/>
                  <a:gd name="T32" fmla="*/ 7 w 68"/>
                  <a:gd name="T33" fmla="*/ 10 h 84"/>
                  <a:gd name="T34" fmla="*/ 13 w 68"/>
                  <a:gd name="T35" fmla="*/ 6 h 84"/>
                  <a:gd name="T36" fmla="*/ 25 w 68"/>
                  <a:gd name="T37" fmla="*/ 0 h 84"/>
                  <a:gd name="T38" fmla="*/ 33 w 68"/>
                  <a:gd name="T39" fmla="*/ 0 h 84"/>
                  <a:gd name="T40" fmla="*/ 48 w 68"/>
                  <a:gd name="T41" fmla="*/ 2 h 84"/>
                  <a:gd name="T42" fmla="*/ 58 w 68"/>
                  <a:gd name="T43" fmla="*/ 10 h 84"/>
                  <a:gd name="T44" fmla="*/ 62 w 68"/>
                  <a:gd name="T45" fmla="*/ 16 h 84"/>
                  <a:gd name="T46" fmla="*/ 66 w 68"/>
                  <a:gd name="T47" fmla="*/ 31 h 84"/>
                  <a:gd name="T48" fmla="*/ 68 w 68"/>
                  <a:gd name="T49" fmla="*/ 45 h 84"/>
                  <a:gd name="T50" fmla="*/ 54 w 68"/>
                  <a:gd name="T51" fmla="*/ 28 h 84"/>
                  <a:gd name="T52" fmla="*/ 52 w 68"/>
                  <a:gd name="T53" fmla="*/ 22 h 84"/>
                  <a:gd name="T54" fmla="*/ 50 w 68"/>
                  <a:gd name="T55" fmla="*/ 18 h 84"/>
                  <a:gd name="T56" fmla="*/ 45 w 68"/>
                  <a:gd name="T57" fmla="*/ 14 h 84"/>
                  <a:gd name="T58" fmla="*/ 33 w 68"/>
                  <a:gd name="T59" fmla="*/ 10 h 84"/>
                  <a:gd name="T60" fmla="*/ 27 w 68"/>
                  <a:gd name="T61" fmla="*/ 10 h 84"/>
                  <a:gd name="T62" fmla="*/ 21 w 68"/>
                  <a:gd name="T63" fmla="*/ 14 h 84"/>
                  <a:gd name="T64" fmla="*/ 13 w 68"/>
                  <a:gd name="T65" fmla="*/ 22 h 84"/>
                  <a:gd name="T66" fmla="*/ 11 w 68"/>
                  <a:gd name="T67" fmla="*/ 28 h 84"/>
                  <a:gd name="T68" fmla="*/ 11 w 68"/>
                  <a:gd name="T69" fmla="*/ 35 h 84"/>
                  <a:gd name="T70" fmla="*/ 54 w 68"/>
                  <a:gd name="T71" fmla="*/ 35 h 84"/>
                  <a:gd name="T72" fmla="*/ 54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5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25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43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58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27" y="84"/>
                    </a:lnTo>
                    <a:lnTo>
                      <a:pt x="21" y="82"/>
                    </a:lnTo>
                    <a:lnTo>
                      <a:pt x="13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4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4"/>
                    </a:lnTo>
                    <a:lnTo>
                      <a:pt x="66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1" y="45"/>
                    </a:lnTo>
                    <a:close/>
                    <a:moveTo>
                      <a:pt x="54" y="28"/>
                    </a:moveTo>
                    <a:lnTo>
                      <a:pt x="54" y="28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0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583"/>
              <p:cNvSpPr>
                <a:spLocks/>
              </p:cNvSpPr>
              <p:nvPr/>
            </p:nvSpPr>
            <p:spPr bwMode="auto">
              <a:xfrm>
                <a:off x="5026" y="3504"/>
                <a:ext cx="65" cy="84"/>
              </a:xfrm>
              <a:custGeom>
                <a:avLst/>
                <a:gdLst>
                  <a:gd name="T0" fmla="*/ 53 w 65"/>
                  <a:gd name="T1" fmla="*/ 84 h 84"/>
                  <a:gd name="T2" fmla="*/ 53 w 65"/>
                  <a:gd name="T3" fmla="*/ 31 h 84"/>
                  <a:gd name="T4" fmla="*/ 53 w 65"/>
                  <a:gd name="T5" fmla="*/ 31 h 84"/>
                  <a:gd name="T6" fmla="*/ 53 w 65"/>
                  <a:gd name="T7" fmla="*/ 24 h 84"/>
                  <a:gd name="T8" fmla="*/ 47 w 65"/>
                  <a:gd name="T9" fmla="*/ 16 h 84"/>
                  <a:gd name="T10" fmla="*/ 47 w 65"/>
                  <a:gd name="T11" fmla="*/ 16 h 84"/>
                  <a:gd name="T12" fmla="*/ 41 w 65"/>
                  <a:gd name="T13" fmla="*/ 12 h 84"/>
                  <a:gd name="T14" fmla="*/ 34 w 65"/>
                  <a:gd name="T15" fmla="*/ 10 h 84"/>
                  <a:gd name="T16" fmla="*/ 34 w 65"/>
                  <a:gd name="T17" fmla="*/ 10 h 84"/>
                  <a:gd name="T18" fmla="*/ 24 w 65"/>
                  <a:gd name="T19" fmla="*/ 12 h 84"/>
                  <a:gd name="T20" fmla="*/ 18 w 65"/>
                  <a:gd name="T21" fmla="*/ 16 h 84"/>
                  <a:gd name="T22" fmla="*/ 18 w 65"/>
                  <a:gd name="T23" fmla="*/ 16 h 84"/>
                  <a:gd name="T24" fmla="*/ 14 w 65"/>
                  <a:gd name="T25" fmla="*/ 24 h 84"/>
                  <a:gd name="T26" fmla="*/ 12 w 65"/>
                  <a:gd name="T27" fmla="*/ 31 h 84"/>
                  <a:gd name="T28" fmla="*/ 12 w 65"/>
                  <a:gd name="T29" fmla="*/ 84 h 84"/>
                  <a:gd name="T30" fmla="*/ 0 w 65"/>
                  <a:gd name="T31" fmla="*/ 84 h 84"/>
                  <a:gd name="T32" fmla="*/ 0 w 65"/>
                  <a:gd name="T33" fmla="*/ 0 h 84"/>
                  <a:gd name="T34" fmla="*/ 12 w 65"/>
                  <a:gd name="T35" fmla="*/ 0 h 84"/>
                  <a:gd name="T36" fmla="*/ 12 w 65"/>
                  <a:gd name="T37" fmla="*/ 10 h 84"/>
                  <a:gd name="T38" fmla="*/ 12 w 65"/>
                  <a:gd name="T39" fmla="*/ 10 h 84"/>
                  <a:gd name="T40" fmla="*/ 18 w 65"/>
                  <a:gd name="T41" fmla="*/ 4 h 84"/>
                  <a:gd name="T42" fmla="*/ 22 w 65"/>
                  <a:gd name="T43" fmla="*/ 2 h 84"/>
                  <a:gd name="T44" fmla="*/ 30 w 65"/>
                  <a:gd name="T45" fmla="*/ 0 h 84"/>
                  <a:gd name="T46" fmla="*/ 35 w 65"/>
                  <a:gd name="T47" fmla="*/ 0 h 84"/>
                  <a:gd name="T48" fmla="*/ 35 w 65"/>
                  <a:gd name="T49" fmla="*/ 0 h 84"/>
                  <a:gd name="T50" fmla="*/ 47 w 65"/>
                  <a:gd name="T51" fmla="*/ 2 h 84"/>
                  <a:gd name="T52" fmla="*/ 53 w 65"/>
                  <a:gd name="T53" fmla="*/ 4 h 84"/>
                  <a:gd name="T54" fmla="*/ 57 w 65"/>
                  <a:gd name="T55" fmla="*/ 8 h 84"/>
                  <a:gd name="T56" fmla="*/ 57 w 65"/>
                  <a:gd name="T57" fmla="*/ 8 h 84"/>
                  <a:gd name="T58" fmla="*/ 61 w 65"/>
                  <a:gd name="T59" fmla="*/ 12 h 84"/>
                  <a:gd name="T60" fmla="*/ 63 w 65"/>
                  <a:gd name="T61" fmla="*/ 18 h 84"/>
                  <a:gd name="T62" fmla="*/ 65 w 65"/>
                  <a:gd name="T63" fmla="*/ 24 h 84"/>
                  <a:gd name="T64" fmla="*/ 65 w 65"/>
                  <a:gd name="T65" fmla="*/ 30 h 84"/>
                  <a:gd name="T66" fmla="*/ 65 w 65"/>
                  <a:gd name="T67" fmla="*/ 84 h 84"/>
                  <a:gd name="T68" fmla="*/ 53 w 65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84">
                    <a:moveTo>
                      <a:pt x="53" y="84"/>
                    </a:moveTo>
                    <a:lnTo>
                      <a:pt x="53" y="31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2"/>
                    </a:lnTo>
                    <a:lnTo>
                      <a:pt x="63" y="18"/>
                    </a:lnTo>
                    <a:lnTo>
                      <a:pt x="65" y="24"/>
                    </a:lnTo>
                    <a:lnTo>
                      <a:pt x="65" y="30"/>
                    </a:lnTo>
                    <a:lnTo>
                      <a:pt x="65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584"/>
              <p:cNvSpPr>
                <a:spLocks/>
              </p:cNvSpPr>
              <p:nvPr/>
            </p:nvSpPr>
            <p:spPr bwMode="auto">
              <a:xfrm>
                <a:off x="5120" y="3504"/>
                <a:ext cx="66" cy="84"/>
              </a:xfrm>
              <a:custGeom>
                <a:avLst/>
                <a:gdLst>
                  <a:gd name="T0" fmla="*/ 55 w 66"/>
                  <a:gd name="T1" fmla="*/ 84 h 84"/>
                  <a:gd name="T2" fmla="*/ 55 w 66"/>
                  <a:gd name="T3" fmla="*/ 74 h 84"/>
                  <a:gd name="T4" fmla="*/ 55 w 66"/>
                  <a:gd name="T5" fmla="*/ 74 h 84"/>
                  <a:gd name="T6" fmla="*/ 49 w 66"/>
                  <a:gd name="T7" fmla="*/ 78 h 84"/>
                  <a:gd name="T8" fmla="*/ 43 w 66"/>
                  <a:gd name="T9" fmla="*/ 82 h 84"/>
                  <a:gd name="T10" fmla="*/ 37 w 66"/>
                  <a:gd name="T11" fmla="*/ 84 h 84"/>
                  <a:gd name="T12" fmla="*/ 31 w 66"/>
                  <a:gd name="T13" fmla="*/ 84 h 84"/>
                  <a:gd name="T14" fmla="*/ 31 w 66"/>
                  <a:gd name="T15" fmla="*/ 84 h 84"/>
                  <a:gd name="T16" fmla="*/ 18 w 66"/>
                  <a:gd name="T17" fmla="*/ 82 h 84"/>
                  <a:gd name="T18" fmla="*/ 14 w 66"/>
                  <a:gd name="T19" fmla="*/ 80 h 84"/>
                  <a:gd name="T20" fmla="*/ 10 w 66"/>
                  <a:gd name="T21" fmla="*/ 76 h 84"/>
                  <a:gd name="T22" fmla="*/ 10 w 66"/>
                  <a:gd name="T23" fmla="*/ 76 h 84"/>
                  <a:gd name="T24" fmla="*/ 6 w 66"/>
                  <a:gd name="T25" fmla="*/ 72 h 84"/>
                  <a:gd name="T26" fmla="*/ 2 w 66"/>
                  <a:gd name="T27" fmla="*/ 67 h 84"/>
                  <a:gd name="T28" fmla="*/ 0 w 66"/>
                  <a:gd name="T29" fmla="*/ 61 h 84"/>
                  <a:gd name="T30" fmla="*/ 0 w 66"/>
                  <a:gd name="T31" fmla="*/ 53 h 84"/>
                  <a:gd name="T32" fmla="*/ 0 w 66"/>
                  <a:gd name="T33" fmla="*/ 0 h 84"/>
                  <a:gd name="T34" fmla="*/ 12 w 66"/>
                  <a:gd name="T35" fmla="*/ 0 h 84"/>
                  <a:gd name="T36" fmla="*/ 12 w 66"/>
                  <a:gd name="T37" fmla="*/ 51 h 84"/>
                  <a:gd name="T38" fmla="*/ 12 w 66"/>
                  <a:gd name="T39" fmla="*/ 51 h 84"/>
                  <a:gd name="T40" fmla="*/ 14 w 66"/>
                  <a:gd name="T41" fmla="*/ 61 h 84"/>
                  <a:gd name="T42" fmla="*/ 18 w 66"/>
                  <a:gd name="T43" fmla="*/ 69 h 84"/>
                  <a:gd name="T44" fmla="*/ 18 w 66"/>
                  <a:gd name="T45" fmla="*/ 69 h 84"/>
                  <a:gd name="T46" fmla="*/ 23 w 66"/>
                  <a:gd name="T47" fmla="*/ 72 h 84"/>
                  <a:gd name="T48" fmla="*/ 33 w 66"/>
                  <a:gd name="T49" fmla="*/ 74 h 84"/>
                  <a:gd name="T50" fmla="*/ 33 w 66"/>
                  <a:gd name="T51" fmla="*/ 74 h 84"/>
                  <a:gd name="T52" fmla="*/ 41 w 66"/>
                  <a:gd name="T53" fmla="*/ 72 h 84"/>
                  <a:gd name="T54" fmla="*/ 49 w 66"/>
                  <a:gd name="T55" fmla="*/ 69 h 84"/>
                  <a:gd name="T56" fmla="*/ 49 w 66"/>
                  <a:gd name="T57" fmla="*/ 69 h 84"/>
                  <a:gd name="T58" fmla="*/ 53 w 66"/>
                  <a:gd name="T59" fmla="*/ 61 h 84"/>
                  <a:gd name="T60" fmla="*/ 53 w 66"/>
                  <a:gd name="T61" fmla="*/ 51 h 84"/>
                  <a:gd name="T62" fmla="*/ 53 w 66"/>
                  <a:gd name="T63" fmla="*/ 0 h 84"/>
                  <a:gd name="T64" fmla="*/ 66 w 66"/>
                  <a:gd name="T65" fmla="*/ 0 h 84"/>
                  <a:gd name="T66" fmla="*/ 66 w 66"/>
                  <a:gd name="T67" fmla="*/ 84 h 84"/>
                  <a:gd name="T68" fmla="*/ 55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5" y="84"/>
                    </a:moveTo>
                    <a:lnTo>
                      <a:pt x="55" y="74"/>
                    </a:lnTo>
                    <a:lnTo>
                      <a:pt x="55" y="74"/>
                    </a:lnTo>
                    <a:lnTo>
                      <a:pt x="49" y="78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18" y="82"/>
                    </a:lnTo>
                    <a:lnTo>
                      <a:pt x="14" y="80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4" y="61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3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3" y="61"/>
                    </a:lnTo>
                    <a:lnTo>
                      <a:pt x="53" y="51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66" y="84"/>
                    </a:lnTo>
                    <a:lnTo>
                      <a:pt x="55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585"/>
              <p:cNvSpPr>
                <a:spLocks noEditPoints="1"/>
              </p:cNvSpPr>
              <p:nvPr/>
            </p:nvSpPr>
            <p:spPr bwMode="auto">
              <a:xfrm>
                <a:off x="5212" y="3504"/>
                <a:ext cx="68" cy="84"/>
              </a:xfrm>
              <a:custGeom>
                <a:avLst/>
                <a:gdLst>
                  <a:gd name="T0" fmla="*/ 11 w 68"/>
                  <a:gd name="T1" fmla="*/ 45 h 84"/>
                  <a:gd name="T2" fmla="*/ 17 w 68"/>
                  <a:gd name="T3" fmla="*/ 67 h 84"/>
                  <a:gd name="T4" fmla="*/ 25 w 68"/>
                  <a:gd name="T5" fmla="*/ 72 h 84"/>
                  <a:gd name="T6" fmla="*/ 37 w 68"/>
                  <a:gd name="T7" fmla="*/ 74 h 84"/>
                  <a:gd name="T8" fmla="*/ 48 w 68"/>
                  <a:gd name="T9" fmla="*/ 72 h 84"/>
                  <a:gd name="T10" fmla="*/ 58 w 68"/>
                  <a:gd name="T11" fmla="*/ 65 h 84"/>
                  <a:gd name="T12" fmla="*/ 66 w 68"/>
                  <a:gd name="T13" fmla="*/ 72 h 84"/>
                  <a:gd name="T14" fmla="*/ 52 w 68"/>
                  <a:gd name="T15" fmla="*/ 82 h 84"/>
                  <a:gd name="T16" fmla="*/ 45 w 68"/>
                  <a:gd name="T17" fmla="*/ 84 h 84"/>
                  <a:gd name="T18" fmla="*/ 37 w 68"/>
                  <a:gd name="T19" fmla="*/ 84 h 84"/>
                  <a:gd name="T20" fmla="*/ 21 w 68"/>
                  <a:gd name="T21" fmla="*/ 82 h 84"/>
                  <a:gd name="T22" fmla="*/ 9 w 68"/>
                  <a:gd name="T23" fmla="*/ 74 h 84"/>
                  <a:gd name="T24" fmla="*/ 6 w 68"/>
                  <a:gd name="T25" fmla="*/ 69 h 84"/>
                  <a:gd name="T26" fmla="*/ 0 w 68"/>
                  <a:gd name="T27" fmla="*/ 53 h 84"/>
                  <a:gd name="T28" fmla="*/ 0 w 68"/>
                  <a:gd name="T29" fmla="*/ 41 h 84"/>
                  <a:gd name="T30" fmla="*/ 2 w 68"/>
                  <a:gd name="T31" fmla="*/ 24 h 84"/>
                  <a:gd name="T32" fmla="*/ 9 w 68"/>
                  <a:gd name="T33" fmla="*/ 10 h 84"/>
                  <a:gd name="T34" fmla="*/ 13 w 68"/>
                  <a:gd name="T35" fmla="*/ 6 h 84"/>
                  <a:gd name="T36" fmla="*/ 27 w 68"/>
                  <a:gd name="T37" fmla="*/ 0 h 84"/>
                  <a:gd name="T38" fmla="*/ 33 w 68"/>
                  <a:gd name="T39" fmla="*/ 0 h 84"/>
                  <a:gd name="T40" fmla="*/ 48 w 68"/>
                  <a:gd name="T41" fmla="*/ 2 h 84"/>
                  <a:gd name="T42" fmla="*/ 58 w 68"/>
                  <a:gd name="T43" fmla="*/ 10 h 84"/>
                  <a:gd name="T44" fmla="*/ 62 w 68"/>
                  <a:gd name="T45" fmla="*/ 16 h 84"/>
                  <a:gd name="T46" fmla="*/ 68 w 68"/>
                  <a:gd name="T47" fmla="*/ 31 h 84"/>
                  <a:gd name="T48" fmla="*/ 68 w 68"/>
                  <a:gd name="T49" fmla="*/ 45 h 84"/>
                  <a:gd name="T50" fmla="*/ 54 w 68"/>
                  <a:gd name="T51" fmla="*/ 28 h 84"/>
                  <a:gd name="T52" fmla="*/ 52 w 68"/>
                  <a:gd name="T53" fmla="*/ 22 h 84"/>
                  <a:gd name="T54" fmla="*/ 50 w 68"/>
                  <a:gd name="T55" fmla="*/ 18 h 84"/>
                  <a:gd name="T56" fmla="*/ 47 w 68"/>
                  <a:gd name="T57" fmla="*/ 14 h 84"/>
                  <a:gd name="T58" fmla="*/ 33 w 68"/>
                  <a:gd name="T59" fmla="*/ 10 h 84"/>
                  <a:gd name="T60" fmla="*/ 27 w 68"/>
                  <a:gd name="T61" fmla="*/ 10 h 84"/>
                  <a:gd name="T62" fmla="*/ 21 w 68"/>
                  <a:gd name="T63" fmla="*/ 14 h 84"/>
                  <a:gd name="T64" fmla="*/ 15 w 68"/>
                  <a:gd name="T65" fmla="*/ 22 h 84"/>
                  <a:gd name="T66" fmla="*/ 13 w 68"/>
                  <a:gd name="T67" fmla="*/ 28 h 84"/>
                  <a:gd name="T68" fmla="*/ 11 w 68"/>
                  <a:gd name="T69" fmla="*/ 35 h 84"/>
                  <a:gd name="T70" fmla="*/ 56 w 68"/>
                  <a:gd name="T71" fmla="*/ 35 h 84"/>
                  <a:gd name="T72" fmla="*/ 54 w 68"/>
                  <a:gd name="T73" fmla="*/ 2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4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5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8" y="6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45" y="84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27" y="84"/>
                    </a:lnTo>
                    <a:lnTo>
                      <a:pt x="21" y="82"/>
                    </a:lnTo>
                    <a:lnTo>
                      <a:pt x="15" y="78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6"/>
                    </a:lnTo>
                    <a:lnTo>
                      <a:pt x="66" y="24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5"/>
                    </a:lnTo>
                    <a:lnTo>
                      <a:pt x="11" y="45"/>
                    </a:lnTo>
                    <a:close/>
                    <a:moveTo>
                      <a:pt x="54" y="28"/>
                    </a:moveTo>
                    <a:lnTo>
                      <a:pt x="54" y="28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18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0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1" y="35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586"/>
              <p:cNvSpPr>
                <a:spLocks noEditPoints="1"/>
              </p:cNvSpPr>
              <p:nvPr/>
            </p:nvSpPr>
            <p:spPr bwMode="auto">
              <a:xfrm>
                <a:off x="5106" y="3629"/>
                <a:ext cx="467" cy="463"/>
              </a:xfrm>
              <a:custGeom>
                <a:avLst/>
                <a:gdLst>
                  <a:gd name="T0" fmla="*/ 43 w 467"/>
                  <a:gd name="T1" fmla="*/ 127 h 463"/>
                  <a:gd name="T2" fmla="*/ 114 w 467"/>
                  <a:gd name="T3" fmla="*/ 230 h 463"/>
                  <a:gd name="T4" fmla="*/ 131 w 467"/>
                  <a:gd name="T5" fmla="*/ 164 h 463"/>
                  <a:gd name="T6" fmla="*/ 141 w 467"/>
                  <a:gd name="T7" fmla="*/ 90 h 463"/>
                  <a:gd name="T8" fmla="*/ 14 w 467"/>
                  <a:gd name="T9" fmla="*/ 55 h 463"/>
                  <a:gd name="T10" fmla="*/ 178 w 467"/>
                  <a:gd name="T11" fmla="*/ 88 h 463"/>
                  <a:gd name="T12" fmla="*/ 170 w 467"/>
                  <a:gd name="T13" fmla="*/ 141 h 463"/>
                  <a:gd name="T14" fmla="*/ 151 w 467"/>
                  <a:gd name="T15" fmla="*/ 230 h 463"/>
                  <a:gd name="T16" fmla="*/ 139 w 467"/>
                  <a:gd name="T17" fmla="*/ 267 h 463"/>
                  <a:gd name="T18" fmla="*/ 168 w 467"/>
                  <a:gd name="T19" fmla="*/ 387 h 463"/>
                  <a:gd name="T20" fmla="*/ 121 w 467"/>
                  <a:gd name="T21" fmla="*/ 308 h 463"/>
                  <a:gd name="T22" fmla="*/ 102 w 467"/>
                  <a:gd name="T23" fmla="*/ 340 h 463"/>
                  <a:gd name="T24" fmla="*/ 53 w 467"/>
                  <a:gd name="T25" fmla="*/ 404 h 463"/>
                  <a:gd name="T26" fmla="*/ 24 w 467"/>
                  <a:gd name="T27" fmla="*/ 437 h 463"/>
                  <a:gd name="T28" fmla="*/ 0 w 467"/>
                  <a:gd name="T29" fmla="*/ 404 h 463"/>
                  <a:gd name="T30" fmla="*/ 57 w 467"/>
                  <a:gd name="T31" fmla="*/ 340 h 463"/>
                  <a:gd name="T32" fmla="*/ 98 w 467"/>
                  <a:gd name="T33" fmla="*/ 271 h 463"/>
                  <a:gd name="T34" fmla="*/ 57 w 467"/>
                  <a:gd name="T35" fmla="*/ 207 h 463"/>
                  <a:gd name="T36" fmla="*/ 43 w 467"/>
                  <a:gd name="T37" fmla="*/ 127 h 463"/>
                  <a:gd name="T38" fmla="*/ 328 w 467"/>
                  <a:gd name="T39" fmla="*/ 129 h 463"/>
                  <a:gd name="T40" fmla="*/ 326 w 467"/>
                  <a:gd name="T41" fmla="*/ 205 h 463"/>
                  <a:gd name="T42" fmla="*/ 334 w 467"/>
                  <a:gd name="T43" fmla="*/ 242 h 463"/>
                  <a:gd name="T44" fmla="*/ 361 w 467"/>
                  <a:gd name="T45" fmla="*/ 306 h 463"/>
                  <a:gd name="T46" fmla="*/ 396 w 467"/>
                  <a:gd name="T47" fmla="*/ 361 h 463"/>
                  <a:gd name="T48" fmla="*/ 441 w 467"/>
                  <a:gd name="T49" fmla="*/ 404 h 463"/>
                  <a:gd name="T50" fmla="*/ 467 w 467"/>
                  <a:gd name="T51" fmla="*/ 422 h 463"/>
                  <a:gd name="T52" fmla="*/ 437 w 467"/>
                  <a:gd name="T53" fmla="*/ 457 h 463"/>
                  <a:gd name="T54" fmla="*/ 416 w 467"/>
                  <a:gd name="T55" fmla="*/ 439 h 463"/>
                  <a:gd name="T56" fmla="*/ 377 w 467"/>
                  <a:gd name="T57" fmla="*/ 402 h 463"/>
                  <a:gd name="T58" fmla="*/ 348 w 467"/>
                  <a:gd name="T59" fmla="*/ 359 h 463"/>
                  <a:gd name="T60" fmla="*/ 322 w 467"/>
                  <a:gd name="T61" fmla="*/ 308 h 463"/>
                  <a:gd name="T62" fmla="*/ 313 w 467"/>
                  <a:gd name="T63" fmla="*/ 283 h 463"/>
                  <a:gd name="T64" fmla="*/ 297 w 467"/>
                  <a:gd name="T65" fmla="*/ 332 h 463"/>
                  <a:gd name="T66" fmla="*/ 266 w 467"/>
                  <a:gd name="T67" fmla="*/ 377 h 463"/>
                  <a:gd name="T68" fmla="*/ 221 w 467"/>
                  <a:gd name="T69" fmla="*/ 422 h 463"/>
                  <a:gd name="T70" fmla="*/ 164 w 467"/>
                  <a:gd name="T71" fmla="*/ 463 h 463"/>
                  <a:gd name="T72" fmla="*/ 153 w 467"/>
                  <a:gd name="T73" fmla="*/ 447 h 463"/>
                  <a:gd name="T74" fmla="*/ 139 w 467"/>
                  <a:gd name="T75" fmla="*/ 431 h 463"/>
                  <a:gd name="T76" fmla="*/ 180 w 467"/>
                  <a:gd name="T77" fmla="*/ 404 h 463"/>
                  <a:gd name="T78" fmla="*/ 215 w 467"/>
                  <a:gd name="T79" fmla="*/ 377 h 463"/>
                  <a:gd name="T80" fmla="*/ 242 w 467"/>
                  <a:gd name="T81" fmla="*/ 346 h 463"/>
                  <a:gd name="T82" fmla="*/ 260 w 467"/>
                  <a:gd name="T83" fmla="*/ 316 h 463"/>
                  <a:gd name="T84" fmla="*/ 268 w 467"/>
                  <a:gd name="T85" fmla="*/ 301 h 463"/>
                  <a:gd name="T86" fmla="*/ 279 w 467"/>
                  <a:gd name="T87" fmla="*/ 262 h 463"/>
                  <a:gd name="T88" fmla="*/ 287 w 467"/>
                  <a:gd name="T89" fmla="*/ 217 h 463"/>
                  <a:gd name="T90" fmla="*/ 291 w 467"/>
                  <a:gd name="T91" fmla="*/ 129 h 463"/>
                  <a:gd name="T92" fmla="*/ 178 w 467"/>
                  <a:gd name="T93" fmla="*/ 187 h 463"/>
                  <a:gd name="T94" fmla="*/ 197 w 467"/>
                  <a:gd name="T95" fmla="*/ 143 h 463"/>
                  <a:gd name="T96" fmla="*/ 231 w 467"/>
                  <a:gd name="T97" fmla="*/ 49 h 463"/>
                  <a:gd name="T98" fmla="*/ 279 w 467"/>
                  <a:gd name="T99" fmla="*/ 10 h 463"/>
                  <a:gd name="T100" fmla="*/ 262 w 467"/>
                  <a:gd name="T101" fmla="*/ 72 h 463"/>
                  <a:gd name="T102" fmla="*/ 457 w 467"/>
                  <a:gd name="T103" fmla="*/ 106 h 463"/>
                  <a:gd name="T104" fmla="*/ 434 w 467"/>
                  <a:gd name="T105" fmla="*/ 156 h 463"/>
                  <a:gd name="T106" fmla="*/ 410 w 467"/>
                  <a:gd name="T107" fmla="*/ 195 h 463"/>
                  <a:gd name="T108" fmla="*/ 377 w 467"/>
                  <a:gd name="T109" fmla="*/ 180 h 463"/>
                  <a:gd name="T110" fmla="*/ 398 w 467"/>
                  <a:gd name="T111" fmla="*/ 143 h 463"/>
                  <a:gd name="T112" fmla="*/ 250 w 467"/>
                  <a:gd name="T113" fmla="*/ 106 h 463"/>
                  <a:gd name="T114" fmla="*/ 233 w 467"/>
                  <a:gd name="T115" fmla="*/ 156 h 463"/>
                  <a:gd name="T116" fmla="*/ 213 w 467"/>
                  <a:gd name="T117" fmla="*/ 203 h 463"/>
                  <a:gd name="T118" fmla="*/ 178 w 467"/>
                  <a:gd name="T119" fmla="*/ 187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463">
                    <a:moveTo>
                      <a:pt x="43" y="127"/>
                    </a:moveTo>
                    <a:lnTo>
                      <a:pt x="43" y="127"/>
                    </a:lnTo>
                    <a:lnTo>
                      <a:pt x="114" y="230"/>
                    </a:lnTo>
                    <a:lnTo>
                      <a:pt x="114" y="230"/>
                    </a:lnTo>
                    <a:lnTo>
                      <a:pt x="123" y="199"/>
                    </a:lnTo>
                    <a:lnTo>
                      <a:pt x="131" y="164"/>
                    </a:lnTo>
                    <a:lnTo>
                      <a:pt x="137" y="129"/>
                    </a:lnTo>
                    <a:lnTo>
                      <a:pt x="141" y="90"/>
                    </a:lnTo>
                    <a:lnTo>
                      <a:pt x="14" y="90"/>
                    </a:lnTo>
                    <a:lnTo>
                      <a:pt x="14" y="55"/>
                    </a:lnTo>
                    <a:lnTo>
                      <a:pt x="178" y="55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0" y="141"/>
                    </a:lnTo>
                    <a:lnTo>
                      <a:pt x="162" y="187"/>
                    </a:lnTo>
                    <a:lnTo>
                      <a:pt x="151" y="230"/>
                    </a:lnTo>
                    <a:lnTo>
                      <a:pt x="139" y="267"/>
                    </a:lnTo>
                    <a:lnTo>
                      <a:pt x="139" y="267"/>
                    </a:lnTo>
                    <a:lnTo>
                      <a:pt x="201" y="363"/>
                    </a:lnTo>
                    <a:lnTo>
                      <a:pt x="168" y="387"/>
                    </a:lnTo>
                    <a:lnTo>
                      <a:pt x="168" y="387"/>
                    </a:lnTo>
                    <a:lnTo>
                      <a:pt x="121" y="308"/>
                    </a:lnTo>
                    <a:lnTo>
                      <a:pt x="121" y="308"/>
                    </a:lnTo>
                    <a:lnTo>
                      <a:pt x="102" y="340"/>
                    </a:lnTo>
                    <a:lnTo>
                      <a:pt x="80" y="373"/>
                    </a:lnTo>
                    <a:lnTo>
                      <a:pt x="53" y="404"/>
                    </a:lnTo>
                    <a:lnTo>
                      <a:pt x="24" y="437"/>
                    </a:lnTo>
                    <a:lnTo>
                      <a:pt x="24" y="437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32" y="371"/>
                    </a:lnTo>
                    <a:lnTo>
                      <a:pt x="57" y="340"/>
                    </a:lnTo>
                    <a:lnTo>
                      <a:pt x="78" y="305"/>
                    </a:lnTo>
                    <a:lnTo>
                      <a:pt x="98" y="271"/>
                    </a:lnTo>
                    <a:lnTo>
                      <a:pt x="98" y="271"/>
                    </a:lnTo>
                    <a:lnTo>
                      <a:pt x="57" y="207"/>
                    </a:lnTo>
                    <a:lnTo>
                      <a:pt x="16" y="145"/>
                    </a:lnTo>
                    <a:lnTo>
                      <a:pt x="43" y="127"/>
                    </a:lnTo>
                    <a:close/>
                    <a:moveTo>
                      <a:pt x="328" y="129"/>
                    </a:moveTo>
                    <a:lnTo>
                      <a:pt x="328" y="129"/>
                    </a:lnTo>
                    <a:lnTo>
                      <a:pt x="328" y="168"/>
                    </a:lnTo>
                    <a:lnTo>
                      <a:pt x="326" y="205"/>
                    </a:lnTo>
                    <a:lnTo>
                      <a:pt x="326" y="205"/>
                    </a:lnTo>
                    <a:lnTo>
                      <a:pt x="334" y="242"/>
                    </a:lnTo>
                    <a:lnTo>
                      <a:pt x="348" y="275"/>
                    </a:lnTo>
                    <a:lnTo>
                      <a:pt x="361" y="306"/>
                    </a:lnTo>
                    <a:lnTo>
                      <a:pt x="377" y="334"/>
                    </a:lnTo>
                    <a:lnTo>
                      <a:pt x="396" y="361"/>
                    </a:lnTo>
                    <a:lnTo>
                      <a:pt x="418" y="383"/>
                    </a:lnTo>
                    <a:lnTo>
                      <a:pt x="441" y="404"/>
                    </a:lnTo>
                    <a:lnTo>
                      <a:pt x="467" y="422"/>
                    </a:lnTo>
                    <a:lnTo>
                      <a:pt x="467" y="422"/>
                    </a:lnTo>
                    <a:lnTo>
                      <a:pt x="451" y="437"/>
                    </a:lnTo>
                    <a:lnTo>
                      <a:pt x="437" y="457"/>
                    </a:lnTo>
                    <a:lnTo>
                      <a:pt x="437" y="457"/>
                    </a:lnTo>
                    <a:lnTo>
                      <a:pt x="416" y="439"/>
                    </a:lnTo>
                    <a:lnTo>
                      <a:pt x="396" y="422"/>
                    </a:lnTo>
                    <a:lnTo>
                      <a:pt x="377" y="402"/>
                    </a:lnTo>
                    <a:lnTo>
                      <a:pt x="361" y="381"/>
                    </a:lnTo>
                    <a:lnTo>
                      <a:pt x="348" y="359"/>
                    </a:lnTo>
                    <a:lnTo>
                      <a:pt x="334" y="334"/>
                    </a:lnTo>
                    <a:lnTo>
                      <a:pt x="322" y="308"/>
                    </a:lnTo>
                    <a:lnTo>
                      <a:pt x="313" y="283"/>
                    </a:lnTo>
                    <a:lnTo>
                      <a:pt x="313" y="283"/>
                    </a:lnTo>
                    <a:lnTo>
                      <a:pt x="307" y="306"/>
                    </a:lnTo>
                    <a:lnTo>
                      <a:pt x="297" y="332"/>
                    </a:lnTo>
                    <a:lnTo>
                      <a:pt x="283" y="355"/>
                    </a:lnTo>
                    <a:lnTo>
                      <a:pt x="266" y="377"/>
                    </a:lnTo>
                    <a:lnTo>
                      <a:pt x="244" y="400"/>
                    </a:lnTo>
                    <a:lnTo>
                      <a:pt x="221" y="422"/>
                    </a:lnTo>
                    <a:lnTo>
                      <a:pt x="194" y="443"/>
                    </a:lnTo>
                    <a:lnTo>
                      <a:pt x="164" y="463"/>
                    </a:lnTo>
                    <a:lnTo>
                      <a:pt x="164" y="463"/>
                    </a:lnTo>
                    <a:lnTo>
                      <a:pt x="153" y="447"/>
                    </a:lnTo>
                    <a:lnTo>
                      <a:pt x="139" y="431"/>
                    </a:lnTo>
                    <a:lnTo>
                      <a:pt x="139" y="431"/>
                    </a:lnTo>
                    <a:lnTo>
                      <a:pt x="160" y="418"/>
                    </a:lnTo>
                    <a:lnTo>
                      <a:pt x="180" y="404"/>
                    </a:lnTo>
                    <a:lnTo>
                      <a:pt x="199" y="390"/>
                    </a:lnTo>
                    <a:lnTo>
                      <a:pt x="215" y="377"/>
                    </a:lnTo>
                    <a:lnTo>
                      <a:pt x="229" y="361"/>
                    </a:lnTo>
                    <a:lnTo>
                      <a:pt x="242" y="346"/>
                    </a:lnTo>
                    <a:lnTo>
                      <a:pt x="252" y="332"/>
                    </a:lnTo>
                    <a:lnTo>
                      <a:pt x="260" y="316"/>
                    </a:lnTo>
                    <a:lnTo>
                      <a:pt x="260" y="316"/>
                    </a:lnTo>
                    <a:lnTo>
                      <a:pt x="268" y="301"/>
                    </a:lnTo>
                    <a:lnTo>
                      <a:pt x="274" y="283"/>
                    </a:lnTo>
                    <a:lnTo>
                      <a:pt x="279" y="262"/>
                    </a:lnTo>
                    <a:lnTo>
                      <a:pt x="283" y="240"/>
                    </a:lnTo>
                    <a:lnTo>
                      <a:pt x="287" y="217"/>
                    </a:lnTo>
                    <a:lnTo>
                      <a:pt x="289" y="189"/>
                    </a:lnTo>
                    <a:lnTo>
                      <a:pt x="291" y="129"/>
                    </a:lnTo>
                    <a:lnTo>
                      <a:pt x="328" y="129"/>
                    </a:lnTo>
                    <a:close/>
                    <a:moveTo>
                      <a:pt x="178" y="187"/>
                    </a:moveTo>
                    <a:lnTo>
                      <a:pt x="178" y="187"/>
                    </a:lnTo>
                    <a:lnTo>
                      <a:pt x="197" y="143"/>
                    </a:lnTo>
                    <a:lnTo>
                      <a:pt x="215" y="98"/>
                    </a:lnTo>
                    <a:lnTo>
                      <a:pt x="231" y="49"/>
                    </a:lnTo>
                    <a:lnTo>
                      <a:pt x="242" y="0"/>
                    </a:lnTo>
                    <a:lnTo>
                      <a:pt x="279" y="10"/>
                    </a:lnTo>
                    <a:lnTo>
                      <a:pt x="279" y="10"/>
                    </a:lnTo>
                    <a:lnTo>
                      <a:pt x="262" y="72"/>
                    </a:lnTo>
                    <a:lnTo>
                      <a:pt x="457" y="72"/>
                    </a:lnTo>
                    <a:lnTo>
                      <a:pt x="457" y="106"/>
                    </a:lnTo>
                    <a:lnTo>
                      <a:pt x="457" y="106"/>
                    </a:lnTo>
                    <a:lnTo>
                      <a:pt x="434" y="156"/>
                    </a:lnTo>
                    <a:lnTo>
                      <a:pt x="410" y="195"/>
                    </a:lnTo>
                    <a:lnTo>
                      <a:pt x="410" y="195"/>
                    </a:lnTo>
                    <a:lnTo>
                      <a:pt x="394" y="187"/>
                    </a:lnTo>
                    <a:lnTo>
                      <a:pt x="377" y="180"/>
                    </a:lnTo>
                    <a:lnTo>
                      <a:pt x="377" y="180"/>
                    </a:lnTo>
                    <a:lnTo>
                      <a:pt x="398" y="143"/>
                    </a:lnTo>
                    <a:lnTo>
                      <a:pt x="416" y="106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33" y="156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197" y="195"/>
                    </a:lnTo>
                    <a:lnTo>
                      <a:pt x="178" y="187"/>
                    </a:lnTo>
                    <a:lnTo>
                      <a:pt x="178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587"/>
              <p:cNvSpPr>
                <a:spLocks noEditPoints="1"/>
              </p:cNvSpPr>
              <p:nvPr/>
            </p:nvSpPr>
            <p:spPr bwMode="auto">
              <a:xfrm>
                <a:off x="5584" y="3635"/>
                <a:ext cx="467" cy="449"/>
              </a:xfrm>
              <a:custGeom>
                <a:avLst/>
                <a:gdLst>
                  <a:gd name="T0" fmla="*/ 309 w 467"/>
                  <a:gd name="T1" fmla="*/ 410 h 449"/>
                  <a:gd name="T2" fmla="*/ 467 w 467"/>
                  <a:gd name="T3" fmla="*/ 406 h 449"/>
                  <a:gd name="T4" fmla="*/ 297 w 467"/>
                  <a:gd name="T5" fmla="*/ 443 h 449"/>
                  <a:gd name="T6" fmla="*/ 192 w 467"/>
                  <a:gd name="T7" fmla="*/ 441 h 449"/>
                  <a:gd name="T8" fmla="*/ 153 w 467"/>
                  <a:gd name="T9" fmla="*/ 437 h 449"/>
                  <a:gd name="T10" fmla="*/ 121 w 467"/>
                  <a:gd name="T11" fmla="*/ 427 h 449"/>
                  <a:gd name="T12" fmla="*/ 96 w 467"/>
                  <a:gd name="T13" fmla="*/ 410 h 449"/>
                  <a:gd name="T14" fmla="*/ 76 w 467"/>
                  <a:gd name="T15" fmla="*/ 386 h 449"/>
                  <a:gd name="T16" fmla="*/ 53 w 467"/>
                  <a:gd name="T17" fmla="*/ 412 h 449"/>
                  <a:gd name="T18" fmla="*/ 0 w 467"/>
                  <a:gd name="T19" fmla="*/ 412 h 449"/>
                  <a:gd name="T20" fmla="*/ 61 w 467"/>
                  <a:gd name="T21" fmla="*/ 353 h 449"/>
                  <a:gd name="T22" fmla="*/ 6 w 467"/>
                  <a:gd name="T23" fmla="*/ 197 h 449"/>
                  <a:gd name="T24" fmla="*/ 98 w 467"/>
                  <a:gd name="T25" fmla="*/ 162 h 449"/>
                  <a:gd name="T26" fmla="*/ 98 w 467"/>
                  <a:gd name="T27" fmla="*/ 361 h 449"/>
                  <a:gd name="T28" fmla="*/ 114 w 467"/>
                  <a:gd name="T29" fmla="*/ 381 h 449"/>
                  <a:gd name="T30" fmla="*/ 137 w 467"/>
                  <a:gd name="T31" fmla="*/ 396 h 449"/>
                  <a:gd name="T32" fmla="*/ 164 w 467"/>
                  <a:gd name="T33" fmla="*/ 404 h 449"/>
                  <a:gd name="T34" fmla="*/ 196 w 467"/>
                  <a:gd name="T35" fmla="*/ 408 h 449"/>
                  <a:gd name="T36" fmla="*/ 49 w 467"/>
                  <a:gd name="T37" fmla="*/ 2 h 449"/>
                  <a:gd name="T38" fmla="*/ 84 w 467"/>
                  <a:gd name="T39" fmla="*/ 45 h 449"/>
                  <a:gd name="T40" fmla="*/ 84 w 467"/>
                  <a:gd name="T41" fmla="*/ 113 h 449"/>
                  <a:gd name="T42" fmla="*/ 49 w 467"/>
                  <a:gd name="T43" fmla="*/ 60 h 449"/>
                  <a:gd name="T44" fmla="*/ 49 w 467"/>
                  <a:gd name="T45" fmla="*/ 2 h 449"/>
                  <a:gd name="T46" fmla="*/ 268 w 467"/>
                  <a:gd name="T47" fmla="*/ 254 h 449"/>
                  <a:gd name="T48" fmla="*/ 270 w 467"/>
                  <a:gd name="T49" fmla="*/ 291 h 449"/>
                  <a:gd name="T50" fmla="*/ 188 w 467"/>
                  <a:gd name="T51" fmla="*/ 332 h 449"/>
                  <a:gd name="T52" fmla="*/ 176 w 467"/>
                  <a:gd name="T53" fmla="*/ 340 h 449"/>
                  <a:gd name="T54" fmla="*/ 145 w 467"/>
                  <a:gd name="T55" fmla="*/ 316 h 449"/>
                  <a:gd name="T56" fmla="*/ 151 w 467"/>
                  <a:gd name="T57" fmla="*/ 310 h 449"/>
                  <a:gd name="T58" fmla="*/ 156 w 467"/>
                  <a:gd name="T59" fmla="*/ 291 h 449"/>
                  <a:gd name="T60" fmla="*/ 156 w 467"/>
                  <a:gd name="T61" fmla="*/ 29 h 449"/>
                  <a:gd name="T62" fmla="*/ 217 w 467"/>
                  <a:gd name="T63" fmla="*/ 18 h 449"/>
                  <a:gd name="T64" fmla="*/ 289 w 467"/>
                  <a:gd name="T65" fmla="*/ 33 h 449"/>
                  <a:gd name="T66" fmla="*/ 242 w 467"/>
                  <a:gd name="T67" fmla="*/ 45 h 449"/>
                  <a:gd name="T68" fmla="*/ 194 w 467"/>
                  <a:gd name="T69" fmla="*/ 289 h 449"/>
                  <a:gd name="T70" fmla="*/ 268 w 467"/>
                  <a:gd name="T71" fmla="*/ 254 h 449"/>
                  <a:gd name="T72" fmla="*/ 285 w 467"/>
                  <a:gd name="T73" fmla="*/ 41 h 449"/>
                  <a:gd name="T74" fmla="*/ 443 w 467"/>
                  <a:gd name="T75" fmla="*/ 271 h 449"/>
                  <a:gd name="T76" fmla="*/ 441 w 467"/>
                  <a:gd name="T77" fmla="*/ 285 h 449"/>
                  <a:gd name="T78" fmla="*/ 436 w 467"/>
                  <a:gd name="T79" fmla="*/ 306 h 449"/>
                  <a:gd name="T80" fmla="*/ 424 w 467"/>
                  <a:gd name="T81" fmla="*/ 322 h 449"/>
                  <a:gd name="T82" fmla="*/ 404 w 467"/>
                  <a:gd name="T83" fmla="*/ 330 h 449"/>
                  <a:gd name="T84" fmla="*/ 393 w 467"/>
                  <a:gd name="T85" fmla="*/ 332 h 449"/>
                  <a:gd name="T86" fmla="*/ 338 w 467"/>
                  <a:gd name="T87" fmla="*/ 332 h 449"/>
                  <a:gd name="T88" fmla="*/ 332 w 467"/>
                  <a:gd name="T89" fmla="*/ 293 h 449"/>
                  <a:gd name="T90" fmla="*/ 357 w 467"/>
                  <a:gd name="T91" fmla="*/ 295 h 449"/>
                  <a:gd name="T92" fmla="*/ 381 w 467"/>
                  <a:gd name="T93" fmla="*/ 297 h 449"/>
                  <a:gd name="T94" fmla="*/ 396 w 467"/>
                  <a:gd name="T95" fmla="*/ 291 h 449"/>
                  <a:gd name="T96" fmla="*/ 404 w 467"/>
                  <a:gd name="T97" fmla="*/ 283 h 449"/>
                  <a:gd name="T98" fmla="*/ 408 w 467"/>
                  <a:gd name="T99" fmla="*/ 263 h 449"/>
                  <a:gd name="T100" fmla="*/ 320 w 467"/>
                  <a:gd name="T101" fmla="*/ 74 h 449"/>
                  <a:gd name="T102" fmla="*/ 285 w 467"/>
                  <a:gd name="T103" fmla="*/ 39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7" h="449">
                    <a:moveTo>
                      <a:pt x="196" y="408"/>
                    </a:moveTo>
                    <a:lnTo>
                      <a:pt x="309" y="410"/>
                    </a:lnTo>
                    <a:lnTo>
                      <a:pt x="467" y="406"/>
                    </a:lnTo>
                    <a:lnTo>
                      <a:pt x="467" y="406"/>
                    </a:lnTo>
                    <a:lnTo>
                      <a:pt x="453" y="443"/>
                    </a:lnTo>
                    <a:lnTo>
                      <a:pt x="297" y="443"/>
                    </a:lnTo>
                    <a:lnTo>
                      <a:pt x="192" y="441"/>
                    </a:lnTo>
                    <a:lnTo>
                      <a:pt x="192" y="441"/>
                    </a:lnTo>
                    <a:lnTo>
                      <a:pt x="170" y="441"/>
                    </a:lnTo>
                    <a:lnTo>
                      <a:pt x="153" y="437"/>
                    </a:lnTo>
                    <a:lnTo>
                      <a:pt x="137" y="433"/>
                    </a:lnTo>
                    <a:lnTo>
                      <a:pt x="121" y="427"/>
                    </a:lnTo>
                    <a:lnTo>
                      <a:pt x="108" y="420"/>
                    </a:lnTo>
                    <a:lnTo>
                      <a:pt x="96" y="410"/>
                    </a:lnTo>
                    <a:lnTo>
                      <a:pt x="84" y="400"/>
                    </a:lnTo>
                    <a:lnTo>
                      <a:pt x="76" y="386"/>
                    </a:lnTo>
                    <a:lnTo>
                      <a:pt x="76" y="386"/>
                    </a:lnTo>
                    <a:lnTo>
                      <a:pt x="53" y="412"/>
                    </a:lnTo>
                    <a:lnTo>
                      <a:pt x="20" y="449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61" y="353"/>
                    </a:lnTo>
                    <a:lnTo>
                      <a:pt x="61" y="197"/>
                    </a:lnTo>
                    <a:lnTo>
                      <a:pt x="6" y="197"/>
                    </a:lnTo>
                    <a:lnTo>
                      <a:pt x="6" y="162"/>
                    </a:lnTo>
                    <a:lnTo>
                      <a:pt x="98" y="162"/>
                    </a:lnTo>
                    <a:lnTo>
                      <a:pt x="98" y="361"/>
                    </a:lnTo>
                    <a:lnTo>
                      <a:pt x="98" y="361"/>
                    </a:lnTo>
                    <a:lnTo>
                      <a:pt x="106" y="373"/>
                    </a:lnTo>
                    <a:lnTo>
                      <a:pt x="114" y="381"/>
                    </a:lnTo>
                    <a:lnTo>
                      <a:pt x="125" y="390"/>
                    </a:lnTo>
                    <a:lnTo>
                      <a:pt x="137" y="396"/>
                    </a:lnTo>
                    <a:lnTo>
                      <a:pt x="149" y="402"/>
                    </a:lnTo>
                    <a:lnTo>
                      <a:pt x="164" y="404"/>
                    </a:lnTo>
                    <a:lnTo>
                      <a:pt x="180" y="408"/>
                    </a:lnTo>
                    <a:lnTo>
                      <a:pt x="196" y="408"/>
                    </a:lnTo>
                    <a:lnTo>
                      <a:pt x="196" y="408"/>
                    </a:lnTo>
                    <a:close/>
                    <a:moveTo>
                      <a:pt x="49" y="2"/>
                    </a:moveTo>
                    <a:lnTo>
                      <a:pt x="49" y="2"/>
                    </a:lnTo>
                    <a:lnTo>
                      <a:pt x="84" y="45"/>
                    </a:lnTo>
                    <a:lnTo>
                      <a:pt x="117" y="90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49" y="60"/>
                    </a:lnTo>
                    <a:lnTo>
                      <a:pt x="20" y="21"/>
                    </a:lnTo>
                    <a:lnTo>
                      <a:pt x="49" y="2"/>
                    </a:lnTo>
                    <a:close/>
                    <a:moveTo>
                      <a:pt x="268" y="254"/>
                    </a:moveTo>
                    <a:lnTo>
                      <a:pt x="268" y="254"/>
                    </a:lnTo>
                    <a:lnTo>
                      <a:pt x="270" y="291"/>
                    </a:lnTo>
                    <a:lnTo>
                      <a:pt x="270" y="291"/>
                    </a:lnTo>
                    <a:lnTo>
                      <a:pt x="227" y="310"/>
                    </a:lnTo>
                    <a:lnTo>
                      <a:pt x="188" y="332"/>
                    </a:lnTo>
                    <a:lnTo>
                      <a:pt x="188" y="332"/>
                    </a:lnTo>
                    <a:lnTo>
                      <a:pt x="176" y="340"/>
                    </a:lnTo>
                    <a:lnTo>
                      <a:pt x="166" y="347"/>
                    </a:lnTo>
                    <a:lnTo>
                      <a:pt x="145" y="316"/>
                    </a:lnTo>
                    <a:lnTo>
                      <a:pt x="145" y="316"/>
                    </a:lnTo>
                    <a:lnTo>
                      <a:pt x="151" y="310"/>
                    </a:lnTo>
                    <a:lnTo>
                      <a:pt x="155" y="300"/>
                    </a:lnTo>
                    <a:lnTo>
                      <a:pt x="156" y="291"/>
                    </a:lnTo>
                    <a:lnTo>
                      <a:pt x="156" y="281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217" y="18"/>
                    </a:lnTo>
                    <a:lnTo>
                      <a:pt x="276" y="0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42" y="45"/>
                    </a:lnTo>
                    <a:lnTo>
                      <a:pt x="194" y="59"/>
                    </a:lnTo>
                    <a:lnTo>
                      <a:pt x="194" y="289"/>
                    </a:lnTo>
                    <a:lnTo>
                      <a:pt x="194" y="289"/>
                    </a:lnTo>
                    <a:lnTo>
                      <a:pt x="268" y="254"/>
                    </a:lnTo>
                    <a:lnTo>
                      <a:pt x="268" y="254"/>
                    </a:lnTo>
                    <a:close/>
                    <a:moveTo>
                      <a:pt x="285" y="41"/>
                    </a:moveTo>
                    <a:lnTo>
                      <a:pt x="443" y="41"/>
                    </a:lnTo>
                    <a:lnTo>
                      <a:pt x="443" y="271"/>
                    </a:lnTo>
                    <a:lnTo>
                      <a:pt x="443" y="271"/>
                    </a:lnTo>
                    <a:lnTo>
                      <a:pt x="441" y="285"/>
                    </a:lnTo>
                    <a:lnTo>
                      <a:pt x="439" y="297"/>
                    </a:lnTo>
                    <a:lnTo>
                      <a:pt x="436" y="306"/>
                    </a:lnTo>
                    <a:lnTo>
                      <a:pt x="430" y="316"/>
                    </a:lnTo>
                    <a:lnTo>
                      <a:pt x="424" y="322"/>
                    </a:lnTo>
                    <a:lnTo>
                      <a:pt x="414" y="328"/>
                    </a:lnTo>
                    <a:lnTo>
                      <a:pt x="404" y="330"/>
                    </a:lnTo>
                    <a:lnTo>
                      <a:pt x="393" y="332"/>
                    </a:lnTo>
                    <a:lnTo>
                      <a:pt x="393" y="332"/>
                    </a:lnTo>
                    <a:lnTo>
                      <a:pt x="338" y="332"/>
                    </a:lnTo>
                    <a:lnTo>
                      <a:pt x="338" y="332"/>
                    </a:lnTo>
                    <a:lnTo>
                      <a:pt x="334" y="312"/>
                    </a:lnTo>
                    <a:lnTo>
                      <a:pt x="332" y="293"/>
                    </a:lnTo>
                    <a:lnTo>
                      <a:pt x="332" y="293"/>
                    </a:lnTo>
                    <a:lnTo>
                      <a:pt x="357" y="295"/>
                    </a:lnTo>
                    <a:lnTo>
                      <a:pt x="381" y="297"/>
                    </a:lnTo>
                    <a:lnTo>
                      <a:pt x="381" y="297"/>
                    </a:lnTo>
                    <a:lnTo>
                      <a:pt x="393" y="295"/>
                    </a:lnTo>
                    <a:lnTo>
                      <a:pt x="396" y="291"/>
                    </a:lnTo>
                    <a:lnTo>
                      <a:pt x="400" y="289"/>
                    </a:lnTo>
                    <a:lnTo>
                      <a:pt x="404" y="283"/>
                    </a:lnTo>
                    <a:lnTo>
                      <a:pt x="406" y="277"/>
                    </a:lnTo>
                    <a:lnTo>
                      <a:pt x="408" y="263"/>
                    </a:lnTo>
                    <a:lnTo>
                      <a:pt x="408" y="74"/>
                    </a:lnTo>
                    <a:lnTo>
                      <a:pt x="320" y="74"/>
                    </a:lnTo>
                    <a:lnTo>
                      <a:pt x="320" y="390"/>
                    </a:lnTo>
                    <a:lnTo>
                      <a:pt x="285" y="390"/>
                    </a:lnTo>
                    <a:lnTo>
                      <a:pt x="28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588"/>
              <p:cNvSpPr>
                <a:spLocks noEditPoints="1"/>
              </p:cNvSpPr>
              <p:nvPr/>
            </p:nvSpPr>
            <p:spPr bwMode="auto">
              <a:xfrm>
                <a:off x="4685" y="4109"/>
                <a:ext cx="140" cy="205"/>
              </a:xfrm>
              <a:custGeom>
                <a:avLst/>
                <a:gdLst>
                  <a:gd name="T0" fmla="*/ 125 w 140"/>
                  <a:gd name="T1" fmla="*/ 191 h 205"/>
                  <a:gd name="T2" fmla="*/ 105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8 w 140"/>
                  <a:gd name="T9" fmla="*/ 0 h 205"/>
                  <a:gd name="T10" fmla="*/ 101 w 140"/>
                  <a:gd name="T11" fmla="*/ 4 h 205"/>
                  <a:gd name="T12" fmla="*/ 121 w 140"/>
                  <a:gd name="T13" fmla="*/ 14 h 205"/>
                  <a:gd name="T14" fmla="*/ 129 w 140"/>
                  <a:gd name="T15" fmla="*/ 24 h 205"/>
                  <a:gd name="T16" fmla="*/ 136 w 140"/>
                  <a:gd name="T17" fmla="*/ 43 h 205"/>
                  <a:gd name="T18" fmla="*/ 138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4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3 w 140"/>
                  <a:gd name="T29" fmla="*/ 117 h 205"/>
                  <a:gd name="T30" fmla="*/ 138 w 140"/>
                  <a:gd name="T31" fmla="*/ 133 h 205"/>
                  <a:gd name="T32" fmla="*/ 140 w 140"/>
                  <a:gd name="T33" fmla="*/ 148 h 205"/>
                  <a:gd name="T34" fmla="*/ 140 w 140"/>
                  <a:gd name="T35" fmla="*/ 162 h 205"/>
                  <a:gd name="T36" fmla="*/ 131 w 140"/>
                  <a:gd name="T37" fmla="*/ 184 h 205"/>
                  <a:gd name="T38" fmla="*/ 125 w 140"/>
                  <a:gd name="T39" fmla="*/ 191 h 205"/>
                  <a:gd name="T40" fmla="*/ 105 w 140"/>
                  <a:gd name="T41" fmla="*/ 29 h 205"/>
                  <a:gd name="T42" fmla="*/ 92 w 140"/>
                  <a:gd name="T43" fmla="*/ 22 h 205"/>
                  <a:gd name="T44" fmla="*/ 76 w 140"/>
                  <a:gd name="T45" fmla="*/ 20 h 205"/>
                  <a:gd name="T46" fmla="*/ 21 w 140"/>
                  <a:gd name="T47" fmla="*/ 92 h 205"/>
                  <a:gd name="T48" fmla="*/ 76 w 140"/>
                  <a:gd name="T49" fmla="*/ 92 h 205"/>
                  <a:gd name="T50" fmla="*/ 92 w 140"/>
                  <a:gd name="T51" fmla="*/ 88 h 205"/>
                  <a:gd name="T52" fmla="*/ 105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3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5 w 140"/>
                  <a:gd name="T63" fmla="*/ 29 h 205"/>
                  <a:gd name="T64" fmla="*/ 107 w 140"/>
                  <a:gd name="T65" fmla="*/ 121 h 205"/>
                  <a:gd name="T66" fmla="*/ 101 w 140"/>
                  <a:gd name="T67" fmla="*/ 117 h 205"/>
                  <a:gd name="T68" fmla="*/ 86 w 140"/>
                  <a:gd name="T69" fmla="*/ 111 h 205"/>
                  <a:gd name="T70" fmla="*/ 21 w 140"/>
                  <a:gd name="T71" fmla="*/ 111 h 205"/>
                  <a:gd name="T72" fmla="*/ 78 w 140"/>
                  <a:gd name="T73" fmla="*/ 186 h 205"/>
                  <a:gd name="T74" fmla="*/ 86 w 140"/>
                  <a:gd name="T75" fmla="*/ 186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7 w 140"/>
                  <a:gd name="T81" fmla="*/ 164 h 205"/>
                  <a:gd name="T82" fmla="*/ 119 w 140"/>
                  <a:gd name="T83" fmla="*/ 148 h 205"/>
                  <a:gd name="T84" fmla="*/ 119 w 140"/>
                  <a:gd name="T85" fmla="*/ 141 h 205"/>
                  <a:gd name="T86" fmla="*/ 113 w 140"/>
                  <a:gd name="T87" fmla="*/ 127 h 205"/>
                  <a:gd name="T88" fmla="*/ 107 w 140"/>
                  <a:gd name="T89" fmla="*/ 12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5" y="191"/>
                    </a:moveTo>
                    <a:lnTo>
                      <a:pt x="125" y="191"/>
                    </a:lnTo>
                    <a:lnTo>
                      <a:pt x="115" y="197"/>
                    </a:lnTo>
                    <a:lnTo>
                      <a:pt x="105" y="201"/>
                    </a:lnTo>
                    <a:lnTo>
                      <a:pt x="94" y="205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1" y="4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9" y="24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8" y="55"/>
                    </a:lnTo>
                    <a:lnTo>
                      <a:pt x="138" y="55"/>
                    </a:lnTo>
                    <a:lnTo>
                      <a:pt x="136" y="70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4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7"/>
                    </a:lnTo>
                    <a:lnTo>
                      <a:pt x="127" y="111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6" y="125"/>
                    </a:lnTo>
                    <a:lnTo>
                      <a:pt x="138" y="133"/>
                    </a:lnTo>
                    <a:lnTo>
                      <a:pt x="140" y="141"/>
                    </a:lnTo>
                    <a:lnTo>
                      <a:pt x="140" y="148"/>
                    </a:lnTo>
                    <a:lnTo>
                      <a:pt x="140" y="148"/>
                    </a:lnTo>
                    <a:lnTo>
                      <a:pt x="140" y="162"/>
                    </a:lnTo>
                    <a:lnTo>
                      <a:pt x="136" y="174"/>
                    </a:lnTo>
                    <a:lnTo>
                      <a:pt x="131" y="184"/>
                    </a:lnTo>
                    <a:lnTo>
                      <a:pt x="125" y="191"/>
                    </a:lnTo>
                    <a:lnTo>
                      <a:pt x="125" y="191"/>
                    </a:lnTo>
                    <a:close/>
                    <a:moveTo>
                      <a:pt x="105" y="29"/>
                    </a:moveTo>
                    <a:lnTo>
                      <a:pt x="105" y="29"/>
                    </a:lnTo>
                    <a:lnTo>
                      <a:pt x="99" y="26"/>
                    </a:lnTo>
                    <a:lnTo>
                      <a:pt x="92" y="22"/>
                    </a:lnTo>
                    <a:lnTo>
                      <a:pt x="84" y="20"/>
                    </a:lnTo>
                    <a:lnTo>
                      <a:pt x="76" y="20"/>
                    </a:lnTo>
                    <a:lnTo>
                      <a:pt x="21" y="20"/>
                    </a:lnTo>
                    <a:lnTo>
                      <a:pt x="21" y="92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3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5" y="29"/>
                    </a:lnTo>
                    <a:lnTo>
                      <a:pt x="105" y="29"/>
                    </a:lnTo>
                    <a:close/>
                    <a:moveTo>
                      <a:pt x="107" y="121"/>
                    </a:moveTo>
                    <a:lnTo>
                      <a:pt x="107" y="121"/>
                    </a:lnTo>
                    <a:lnTo>
                      <a:pt x="101" y="117"/>
                    </a:lnTo>
                    <a:lnTo>
                      <a:pt x="95" y="113"/>
                    </a:lnTo>
                    <a:lnTo>
                      <a:pt x="86" y="111"/>
                    </a:lnTo>
                    <a:lnTo>
                      <a:pt x="78" y="111"/>
                    </a:lnTo>
                    <a:lnTo>
                      <a:pt x="21" y="111"/>
                    </a:lnTo>
                    <a:lnTo>
                      <a:pt x="21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6" y="186"/>
                    </a:lnTo>
                    <a:lnTo>
                      <a:pt x="95" y="184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3" y="170"/>
                    </a:lnTo>
                    <a:lnTo>
                      <a:pt x="117" y="164"/>
                    </a:lnTo>
                    <a:lnTo>
                      <a:pt x="119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1"/>
                    </a:lnTo>
                    <a:lnTo>
                      <a:pt x="117" y="133"/>
                    </a:lnTo>
                    <a:lnTo>
                      <a:pt x="113" y="127"/>
                    </a:lnTo>
                    <a:lnTo>
                      <a:pt x="107" y="121"/>
                    </a:lnTo>
                    <a:lnTo>
                      <a:pt x="107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589"/>
              <p:cNvSpPr>
                <a:spLocks noEditPoints="1"/>
              </p:cNvSpPr>
              <p:nvPr/>
            </p:nvSpPr>
            <p:spPr bwMode="auto">
              <a:xfrm>
                <a:off x="4872" y="4109"/>
                <a:ext cx="24" cy="205"/>
              </a:xfrm>
              <a:custGeom>
                <a:avLst/>
                <a:gdLst>
                  <a:gd name="T0" fmla="*/ 0 w 24"/>
                  <a:gd name="T1" fmla="*/ 24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4 h 205"/>
                  <a:gd name="T8" fmla="*/ 0 w 24"/>
                  <a:gd name="T9" fmla="*/ 24 h 205"/>
                  <a:gd name="T10" fmla="*/ 2 w 24"/>
                  <a:gd name="T11" fmla="*/ 205 h 205"/>
                  <a:gd name="T12" fmla="*/ 2 w 24"/>
                  <a:gd name="T13" fmla="*/ 63 h 205"/>
                  <a:gd name="T14" fmla="*/ 22 w 24"/>
                  <a:gd name="T15" fmla="*/ 63 h 205"/>
                  <a:gd name="T16" fmla="*/ 22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5"/>
                    </a:moveTo>
                    <a:lnTo>
                      <a:pt x="2" y="63"/>
                    </a:lnTo>
                    <a:lnTo>
                      <a:pt x="22" y="63"/>
                    </a:lnTo>
                    <a:lnTo>
                      <a:pt x="22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590"/>
              <p:cNvSpPr>
                <a:spLocks noEditPoints="1"/>
              </p:cNvSpPr>
              <p:nvPr/>
            </p:nvSpPr>
            <p:spPr bwMode="auto">
              <a:xfrm>
                <a:off x="4939" y="4172"/>
                <a:ext cx="117" cy="144"/>
              </a:xfrm>
              <a:custGeom>
                <a:avLst/>
                <a:gdLst>
                  <a:gd name="T0" fmla="*/ 21 w 117"/>
                  <a:gd name="T1" fmla="*/ 78 h 144"/>
                  <a:gd name="T2" fmla="*/ 23 w 117"/>
                  <a:gd name="T3" fmla="*/ 97 h 144"/>
                  <a:gd name="T4" fmla="*/ 31 w 117"/>
                  <a:gd name="T5" fmla="*/ 113 h 144"/>
                  <a:gd name="T6" fmla="*/ 39 w 117"/>
                  <a:gd name="T7" fmla="*/ 119 h 144"/>
                  <a:gd name="T8" fmla="*/ 52 w 117"/>
                  <a:gd name="T9" fmla="*/ 124 h 144"/>
                  <a:gd name="T10" fmla="*/ 62 w 117"/>
                  <a:gd name="T11" fmla="*/ 126 h 144"/>
                  <a:gd name="T12" fmla="*/ 83 w 117"/>
                  <a:gd name="T13" fmla="*/ 123 h 144"/>
                  <a:gd name="T14" fmla="*/ 91 w 117"/>
                  <a:gd name="T15" fmla="*/ 117 h 144"/>
                  <a:gd name="T16" fmla="*/ 115 w 117"/>
                  <a:gd name="T17" fmla="*/ 123 h 144"/>
                  <a:gd name="T18" fmla="*/ 103 w 117"/>
                  <a:gd name="T19" fmla="*/ 132 h 144"/>
                  <a:gd name="T20" fmla="*/ 91 w 117"/>
                  <a:gd name="T21" fmla="*/ 138 h 144"/>
                  <a:gd name="T22" fmla="*/ 62 w 117"/>
                  <a:gd name="T23" fmla="*/ 144 h 144"/>
                  <a:gd name="T24" fmla="*/ 48 w 117"/>
                  <a:gd name="T25" fmla="*/ 144 h 144"/>
                  <a:gd name="T26" fmla="*/ 25 w 117"/>
                  <a:gd name="T27" fmla="*/ 134 h 144"/>
                  <a:gd name="T28" fmla="*/ 17 w 117"/>
                  <a:gd name="T29" fmla="*/ 126 h 144"/>
                  <a:gd name="T30" fmla="*/ 3 w 117"/>
                  <a:gd name="T31" fmla="*/ 103 h 144"/>
                  <a:gd name="T32" fmla="*/ 0 w 117"/>
                  <a:gd name="T33" fmla="*/ 72 h 144"/>
                  <a:gd name="T34" fmla="*/ 1 w 117"/>
                  <a:gd name="T35" fmla="*/ 56 h 144"/>
                  <a:gd name="T36" fmla="*/ 9 w 117"/>
                  <a:gd name="T37" fmla="*/ 29 h 144"/>
                  <a:gd name="T38" fmla="*/ 15 w 117"/>
                  <a:gd name="T39" fmla="*/ 17 h 144"/>
                  <a:gd name="T40" fmla="*/ 35 w 117"/>
                  <a:gd name="T41" fmla="*/ 4 h 144"/>
                  <a:gd name="T42" fmla="*/ 58 w 117"/>
                  <a:gd name="T43" fmla="*/ 0 h 144"/>
                  <a:gd name="T44" fmla="*/ 72 w 117"/>
                  <a:gd name="T45" fmla="*/ 0 h 144"/>
                  <a:gd name="T46" fmla="*/ 93 w 117"/>
                  <a:gd name="T47" fmla="*/ 9 h 144"/>
                  <a:gd name="T48" fmla="*/ 101 w 117"/>
                  <a:gd name="T49" fmla="*/ 17 h 144"/>
                  <a:gd name="T50" fmla="*/ 113 w 117"/>
                  <a:gd name="T51" fmla="*/ 39 h 144"/>
                  <a:gd name="T52" fmla="*/ 117 w 117"/>
                  <a:gd name="T53" fmla="*/ 68 h 144"/>
                  <a:gd name="T54" fmla="*/ 21 w 117"/>
                  <a:gd name="T55" fmla="*/ 78 h 144"/>
                  <a:gd name="T56" fmla="*/ 95 w 117"/>
                  <a:gd name="T57" fmla="*/ 48 h 144"/>
                  <a:gd name="T58" fmla="*/ 91 w 117"/>
                  <a:gd name="T59" fmla="*/ 39 h 144"/>
                  <a:gd name="T60" fmla="*/ 78 w 117"/>
                  <a:gd name="T61" fmla="*/ 23 h 144"/>
                  <a:gd name="T62" fmla="*/ 70 w 117"/>
                  <a:gd name="T63" fmla="*/ 17 h 144"/>
                  <a:gd name="T64" fmla="*/ 58 w 117"/>
                  <a:gd name="T65" fmla="*/ 17 h 144"/>
                  <a:gd name="T66" fmla="*/ 39 w 117"/>
                  <a:gd name="T67" fmla="*/ 23 h 144"/>
                  <a:gd name="T68" fmla="*/ 31 w 117"/>
                  <a:gd name="T69" fmla="*/ 29 h 144"/>
                  <a:gd name="T70" fmla="*/ 25 w 117"/>
                  <a:gd name="T71" fmla="*/ 39 h 144"/>
                  <a:gd name="T72" fmla="*/ 23 w 117"/>
                  <a:gd name="T73" fmla="*/ 48 h 144"/>
                  <a:gd name="T74" fmla="*/ 95 w 117"/>
                  <a:gd name="T75" fmla="*/ 62 h 144"/>
                  <a:gd name="T76" fmla="*/ 95 w 117"/>
                  <a:gd name="T77" fmla="*/ 4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4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7"/>
                    </a:lnTo>
                    <a:lnTo>
                      <a:pt x="23" y="97"/>
                    </a:lnTo>
                    <a:lnTo>
                      <a:pt x="27" y="107"/>
                    </a:lnTo>
                    <a:lnTo>
                      <a:pt x="31" y="113"/>
                    </a:lnTo>
                    <a:lnTo>
                      <a:pt x="31" y="113"/>
                    </a:lnTo>
                    <a:lnTo>
                      <a:pt x="39" y="119"/>
                    </a:lnTo>
                    <a:lnTo>
                      <a:pt x="44" y="123"/>
                    </a:lnTo>
                    <a:lnTo>
                      <a:pt x="52" y="124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74" y="124"/>
                    </a:lnTo>
                    <a:lnTo>
                      <a:pt x="83" y="123"/>
                    </a:lnTo>
                    <a:lnTo>
                      <a:pt x="83" y="123"/>
                    </a:lnTo>
                    <a:lnTo>
                      <a:pt x="91" y="117"/>
                    </a:lnTo>
                    <a:lnTo>
                      <a:pt x="99" y="111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03" y="132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78" y="142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48" y="144"/>
                    </a:lnTo>
                    <a:lnTo>
                      <a:pt x="37" y="140"/>
                    </a:lnTo>
                    <a:lnTo>
                      <a:pt x="25" y="13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9" y="117"/>
                    </a:lnTo>
                    <a:lnTo>
                      <a:pt x="3" y="103"/>
                    </a:lnTo>
                    <a:lnTo>
                      <a:pt x="1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56"/>
                    </a:lnTo>
                    <a:lnTo>
                      <a:pt x="3" y="41"/>
                    </a:lnTo>
                    <a:lnTo>
                      <a:pt x="9" y="2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3" y="9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9" y="27"/>
                    </a:lnTo>
                    <a:lnTo>
                      <a:pt x="113" y="39"/>
                    </a:lnTo>
                    <a:lnTo>
                      <a:pt x="117" y="52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8"/>
                    </a:moveTo>
                    <a:lnTo>
                      <a:pt x="95" y="48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5" y="29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70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48" y="17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1" y="2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1" y="62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5" y="48"/>
                    </a:lnTo>
                    <a:lnTo>
                      <a:pt x="9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591"/>
              <p:cNvSpPr>
                <a:spLocks/>
              </p:cNvSpPr>
              <p:nvPr/>
            </p:nvSpPr>
            <p:spPr bwMode="auto">
              <a:xfrm>
                <a:off x="5100" y="4172"/>
                <a:ext cx="112" cy="142"/>
              </a:xfrm>
              <a:custGeom>
                <a:avLst/>
                <a:gdLst>
                  <a:gd name="T0" fmla="*/ 90 w 112"/>
                  <a:gd name="T1" fmla="*/ 142 h 142"/>
                  <a:gd name="T2" fmla="*/ 90 w 112"/>
                  <a:gd name="T3" fmla="*/ 54 h 142"/>
                  <a:gd name="T4" fmla="*/ 90 w 112"/>
                  <a:gd name="T5" fmla="*/ 54 h 142"/>
                  <a:gd name="T6" fmla="*/ 90 w 112"/>
                  <a:gd name="T7" fmla="*/ 46 h 142"/>
                  <a:gd name="T8" fmla="*/ 88 w 112"/>
                  <a:gd name="T9" fmla="*/ 39 h 142"/>
                  <a:gd name="T10" fmla="*/ 86 w 112"/>
                  <a:gd name="T11" fmla="*/ 33 h 142"/>
                  <a:gd name="T12" fmla="*/ 82 w 112"/>
                  <a:gd name="T13" fmla="*/ 27 h 142"/>
                  <a:gd name="T14" fmla="*/ 82 w 112"/>
                  <a:gd name="T15" fmla="*/ 27 h 142"/>
                  <a:gd name="T16" fmla="*/ 77 w 112"/>
                  <a:gd name="T17" fmla="*/ 23 h 142"/>
                  <a:gd name="T18" fmla="*/ 71 w 112"/>
                  <a:gd name="T19" fmla="*/ 19 h 142"/>
                  <a:gd name="T20" fmla="*/ 63 w 112"/>
                  <a:gd name="T21" fmla="*/ 17 h 142"/>
                  <a:gd name="T22" fmla="*/ 55 w 112"/>
                  <a:gd name="T23" fmla="*/ 17 h 142"/>
                  <a:gd name="T24" fmla="*/ 55 w 112"/>
                  <a:gd name="T25" fmla="*/ 17 h 142"/>
                  <a:gd name="T26" fmla="*/ 47 w 112"/>
                  <a:gd name="T27" fmla="*/ 17 h 142"/>
                  <a:gd name="T28" fmla="*/ 41 w 112"/>
                  <a:gd name="T29" fmla="*/ 19 h 142"/>
                  <a:gd name="T30" fmla="*/ 36 w 112"/>
                  <a:gd name="T31" fmla="*/ 23 h 142"/>
                  <a:gd name="T32" fmla="*/ 30 w 112"/>
                  <a:gd name="T33" fmla="*/ 27 h 142"/>
                  <a:gd name="T34" fmla="*/ 30 w 112"/>
                  <a:gd name="T35" fmla="*/ 27 h 142"/>
                  <a:gd name="T36" fmla="*/ 26 w 112"/>
                  <a:gd name="T37" fmla="*/ 33 h 142"/>
                  <a:gd name="T38" fmla="*/ 24 w 112"/>
                  <a:gd name="T39" fmla="*/ 39 h 142"/>
                  <a:gd name="T40" fmla="*/ 22 w 112"/>
                  <a:gd name="T41" fmla="*/ 46 h 142"/>
                  <a:gd name="T42" fmla="*/ 20 w 112"/>
                  <a:gd name="T43" fmla="*/ 54 h 142"/>
                  <a:gd name="T44" fmla="*/ 20 w 112"/>
                  <a:gd name="T45" fmla="*/ 142 h 142"/>
                  <a:gd name="T46" fmla="*/ 0 w 112"/>
                  <a:gd name="T47" fmla="*/ 142 h 142"/>
                  <a:gd name="T48" fmla="*/ 0 w 112"/>
                  <a:gd name="T49" fmla="*/ 0 h 142"/>
                  <a:gd name="T50" fmla="*/ 20 w 112"/>
                  <a:gd name="T51" fmla="*/ 0 h 142"/>
                  <a:gd name="T52" fmla="*/ 20 w 112"/>
                  <a:gd name="T53" fmla="*/ 15 h 142"/>
                  <a:gd name="T54" fmla="*/ 20 w 112"/>
                  <a:gd name="T55" fmla="*/ 15 h 142"/>
                  <a:gd name="T56" fmla="*/ 30 w 112"/>
                  <a:gd name="T57" fmla="*/ 9 h 142"/>
                  <a:gd name="T58" fmla="*/ 38 w 112"/>
                  <a:gd name="T59" fmla="*/ 4 h 142"/>
                  <a:gd name="T60" fmla="*/ 49 w 112"/>
                  <a:gd name="T61" fmla="*/ 0 h 142"/>
                  <a:gd name="T62" fmla="*/ 61 w 112"/>
                  <a:gd name="T63" fmla="*/ 0 h 142"/>
                  <a:gd name="T64" fmla="*/ 61 w 112"/>
                  <a:gd name="T65" fmla="*/ 0 h 142"/>
                  <a:gd name="T66" fmla="*/ 71 w 112"/>
                  <a:gd name="T67" fmla="*/ 0 h 142"/>
                  <a:gd name="T68" fmla="*/ 80 w 112"/>
                  <a:gd name="T69" fmla="*/ 2 h 142"/>
                  <a:gd name="T70" fmla="*/ 90 w 112"/>
                  <a:gd name="T71" fmla="*/ 5 h 142"/>
                  <a:gd name="T72" fmla="*/ 96 w 112"/>
                  <a:gd name="T73" fmla="*/ 11 h 142"/>
                  <a:gd name="T74" fmla="*/ 96 w 112"/>
                  <a:gd name="T75" fmla="*/ 11 h 142"/>
                  <a:gd name="T76" fmla="*/ 104 w 112"/>
                  <a:gd name="T77" fmla="*/ 19 h 142"/>
                  <a:gd name="T78" fmla="*/ 108 w 112"/>
                  <a:gd name="T79" fmla="*/ 29 h 142"/>
                  <a:gd name="T80" fmla="*/ 110 w 112"/>
                  <a:gd name="T81" fmla="*/ 41 h 142"/>
                  <a:gd name="T82" fmla="*/ 112 w 112"/>
                  <a:gd name="T83" fmla="*/ 52 h 142"/>
                  <a:gd name="T84" fmla="*/ 112 w 112"/>
                  <a:gd name="T85" fmla="*/ 142 h 142"/>
                  <a:gd name="T86" fmla="*/ 90 w 112"/>
                  <a:gd name="T8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2">
                    <a:moveTo>
                      <a:pt x="90" y="142"/>
                    </a:moveTo>
                    <a:lnTo>
                      <a:pt x="90" y="54"/>
                    </a:lnTo>
                    <a:lnTo>
                      <a:pt x="90" y="54"/>
                    </a:lnTo>
                    <a:lnTo>
                      <a:pt x="90" y="46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7" y="23"/>
                    </a:lnTo>
                    <a:lnTo>
                      <a:pt x="71" y="19"/>
                    </a:lnTo>
                    <a:lnTo>
                      <a:pt x="63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47" y="17"/>
                    </a:lnTo>
                    <a:lnTo>
                      <a:pt x="41" y="19"/>
                    </a:lnTo>
                    <a:lnTo>
                      <a:pt x="36" y="23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6" y="33"/>
                    </a:lnTo>
                    <a:lnTo>
                      <a:pt x="24" y="39"/>
                    </a:lnTo>
                    <a:lnTo>
                      <a:pt x="22" y="46"/>
                    </a:lnTo>
                    <a:lnTo>
                      <a:pt x="20" y="54"/>
                    </a:lnTo>
                    <a:lnTo>
                      <a:pt x="2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30" y="9"/>
                    </a:lnTo>
                    <a:lnTo>
                      <a:pt x="38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0" y="2"/>
                    </a:lnTo>
                    <a:lnTo>
                      <a:pt x="90" y="5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104" y="19"/>
                    </a:lnTo>
                    <a:lnTo>
                      <a:pt x="108" y="29"/>
                    </a:lnTo>
                    <a:lnTo>
                      <a:pt x="110" y="41"/>
                    </a:lnTo>
                    <a:lnTo>
                      <a:pt x="112" y="52"/>
                    </a:lnTo>
                    <a:lnTo>
                      <a:pt x="112" y="142"/>
                    </a:lnTo>
                    <a:lnTo>
                      <a:pt x="9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592"/>
              <p:cNvSpPr>
                <a:spLocks/>
              </p:cNvSpPr>
              <p:nvPr/>
            </p:nvSpPr>
            <p:spPr bwMode="auto">
              <a:xfrm>
                <a:off x="5239" y="4172"/>
                <a:ext cx="123" cy="142"/>
              </a:xfrm>
              <a:custGeom>
                <a:avLst/>
                <a:gdLst>
                  <a:gd name="T0" fmla="*/ 70 w 123"/>
                  <a:gd name="T1" fmla="*/ 142 h 142"/>
                  <a:gd name="T2" fmla="*/ 53 w 123"/>
                  <a:gd name="T3" fmla="*/ 142 h 142"/>
                  <a:gd name="T4" fmla="*/ 0 w 123"/>
                  <a:gd name="T5" fmla="*/ 0 h 142"/>
                  <a:gd name="T6" fmla="*/ 23 w 123"/>
                  <a:gd name="T7" fmla="*/ 0 h 142"/>
                  <a:gd name="T8" fmla="*/ 61 w 123"/>
                  <a:gd name="T9" fmla="*/ 115 h 142"/>
                  <a:gd name="T10" fmla="*/ 100 w 123"/>
                  <a:gd name="T11" fmla="*/ 0 h 142"/>
                  <a:gd name="T12" fmla="*/ 123 w 123"/>
                  <a:gd name="T13" fmla="*/ 0 h 142"/>
                  <a:gd name="T14" fmla="*/ 70 w 123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2">
                    <a:moveTo>
                      <a:pt x="70" y="142"/>
                    </a:moveTo>
                    <a:lnTo>
                      <a:pt x="53" y="14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1" y="115"/>
                    </a:lnTo>
                    <a:lnTo>
                      <a:pt x="100" y="0"/>
                    </a:lnTo>
                    <a:lnTo>
                      <a:pt x="123" y="0"/>
                    </a:lnTo>
                    <a:lnTo>
                      <a:pt x="7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593"/>
              <p:cNvSpPr>
                <a:spLocks noEditPoints="1"/>
              </p:cNvSpPr>
              <p:nvPr/>
            </p:nvSpPr>
            <p:spPr bwMode="auto">
              <a:xfrm>
                <a:off x="5380" y="4172"/>
                <a:ext cx="117" cy="144"/>
              </a:xfrm>
              <a:custGeom>
                <a:avLst/>
                <a:gdLst>
                  <a:gd name="T0" fmla="*/ 21 w 117"/>
                  <a:gd name="T1" fmla="*/ 78 h 144"/>
                  <a:gd name="T2" fmla="*/ 23 w 117"/>
                  <a:gd name="T3" fmla="*/ 97 h 144"/>
                  <a:gd name="T4" fmla="*/ 33 w 117"/>
                  <a:gd name="T5" fmla="*/ 113 h 144"/>
                  <a:gd name="T6" fmla="*/ 39 w 117"/>
                  <a:gd name="T7" fmla="*/ 119 h 144"/>
                  <a:gd name="T8" fmla="*/ 54 w 117"/>
                  <a:gd name="T9" fmla="*/ 124 h 144"/>
                  <a:gd name="T10" fmla="*/ 64 w 117"/>
                  <a:gd name="T11" fmla="*/ 126 h 144"/>
                  <a:gd name="T12" fmla="*/ 83 w 117"/>
                  <a:gd name="T13" fmla="*/ 123 h 144"/>
                  <a:gd name="T14" fmla="*/ 91 w 117"/>
                  <a:gd name="T15" fmla="*/ 117 h 144"/>
                  <a:gd name="T16" fmla="*/ 115 w 117"/>
                  <a:gd name="T17" fmla="*/ 123 h 144"/>
                  <a:gd name="T18" fmla="*/ 103 w 117"/>
                  <a:gd name="T19" fmla="*/ 132 h 144"/>
                  <a:gd name="T20" fmla="*/ 91 w 117"/>
                  <a:gd name="T21" fmla="*/ 138 h 144"/>
                  <a:gd name="T22" fmla="*/ 62 w 117"/>
                  <a:gd name="T23" fmla="*/ 144 h 144"/>
                  <a:gd name="T24" fmla="*/ 48 w 117"/>
                  <a:gd name="T25" fmla="*/ 144 h 144"/>
                  <a:gd name="T26" fmla="*/ 27 w 117"/>
                  <a:gd name="T27" fmla="*/ 134 h 144"/>
                  <a:gd name="T28" fmla="*/ 17 w 117"/>
                  <a:gd name="T29" fmla="*/ 126 h 144"/>
                  <a:gd name="T30" fmla="*/ 5 w 117"/>
                  <a:gd name="T31" fmla="*/ 103 h 144"/>
                  <a:gd name="T32" fmla="*/ 0 w 117"/>
                  <a:gd name="T33" fmla="*/ 72 h 144"/>
                  <a:gd name="T34" fmla="*/ 1 w 117"/>
                  <a:gd name="T35" fmla="*/ 56 h 144"/>
                  <a:gd name="T36" fmla="*/ 9 w 117"/>
                  <a:gd name="T37" fmla="*/ 29 h 144"/>
                  <a:gd name="T38" fmla="*/ 15 w 117"/>
                  <a:gd name="T39" fmla="*/ 17 h 144"/>
                  <a:gd name="T40" fmla="*/ 35 w 117"/>
                  <a:gd name="T41" fmla="*/ 4 h 144"/>
                  <a:gd name="T42" fmla="*/ 58 w 117"/>
                  <a:gd name="T43" fmla="*/ 0 h 144"/>
                  <a:gd name="T44" fmla="*/ 72 w 117"/>
                  <a:gd name="T45" fmla="*/ 0 h 144"/>
                  <a:gd name="T46" fmla="*/ 93 w 117"/>
                  <a:gd name="T47" fmla="*/ 9 h 144"/>
                  <a:gd name="T48" fmla="*/ 101 w 117"/>
                  <a:gd name="T49" fmla="*/ 17 h 144"/>
                  <a:gd name="T50" fmla="*/ 113 w 117"/>
                  <a:gd name="T51" fmla="*/ 39 h 144"/>
                  <a:gd name="T52" fmla="*/ 117 w 117"/>
                  <a:gd name="T53" fmla="*/ 68 h 144"/>
                  <a:gd name="T54" fmla="*/ 21 w 117"/>
                  <a:gd name="T55" fmla="*/ 78 h 144"/>
                  <a:gd name="T56" fmla="*/ 95 w 117"/>
                  <a:gd name="T57" fmla="*/ 48 h 144"/>
                  <a:gd name="T58" fmla="*/ 91 w 117"/>
                  <a:gd name="T59" fmla="*/ 39 h 144"/>
                  <a:gd name="T60" fmla="*/ 80 w 117"/>
                  <a:gd name="T61" fmla="*/ 23 h 144"/>
                  <a:gd name="T62" fmla="*/ 70 w 117"/>
                  <a:gd name="T63" fmla="*/ 17 h 144"/>
                  <a:gd name="T64" fmla="*/ 58 w 117"/>
                  <a:gd name="T65" fmla="*/ 17 h 144"/>
                  <a:gd name="T66" fmla="*/ 39 w 117"/>
                  <a:gd name="T67" fmla="*/ 23 h 144"/>
                  <a:gd name="T68" fmla="*/ 31 w 117"/>
                  <a:gd name="T69" fmla="*/ 29 h 144"/>
                  <a:gd name="T70" fmla="*/ 25 w 117"/>
                  <a:gd name="T71" fmla="*/ 39 h 144"/>
                  <a:gd name="T72" fmla="*/ 23 w 117"/>
                  <a:gd name="T73" fmla="*/ 48 h 144"/>
                  <a:gd name="T74" fmla="*/ 97 w 117"/>
                  <a:gd name="T75" fmla="*/ 62 h 144"/>
                  <a:gd name="T76" fmla="*/ 95 w 117"/>
                  <a:gd name="T77" fmla="*/ 4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4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7"/>
                    </a:lnTo>
                    <a:lnTo>
                      <a:pt x="23" y="97"/>
                    </a:lnTo>
                    <a:lnTo>
                      <a:pt x="27" y="107"/>
                    </a:lnTo>
                    <a:lnTo>
                      <a:pt x="33" y="113"/>
                    </a:lnTo>
                    <a:lnTo>
                      <a:pt x="33" y="113"/>
                    </a:lnTo>
                    <a:lnTo>
                      <a:pt x="39" y="119"/>
                    </a:lnTo>
                    <a:lnTo>
                      <a:pt x="44" y="123"/>
                    </a:lnTo>
                    <a:lnTo>
                      <a:pt x="54" y="124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74" y="124"/>
                    </a:lnTo>
                    <a:lnTo>
                      <a:pt x="83" y="123"/>
                    </a:lnTo>
                    <a:lnTo>
                      <a:pt x="83" y="123"/>
                    </a:lnTo>
                    <a:lnTo>
                      <a:pt x="91" y="117"/>
                    </a:lnTo>
                    <a:lnTo>
                      <a:pt x="101" y="111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03" y="132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78" y="142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48" y="144"/>
                    </a:lnTo>
                    <a:lnTo>
                      <a:pt x="37" y="140"/>
                    </a:lnTo>
                    <a:lnTo>
                      <a:pt x="27" y="13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9" y="117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56"/>
                    </a:lnTo>
                    <a:lnTo>
                      <a:pt x="3" y="41"/>
                    </a:lnTo>
                    <a:lnTo>
                      <a:pt x="9" y="2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3" y="9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9" y="27"/>
                    </a:lnTo>
                    <a:lnTo>
                      <a:pt x="113" y="39"/>
                    </a:lnTo>
                    <a:lnTo>
                      <a:pt x="117" y="52"/>
                    </a:lnTo>
                    <a:lnTo>
                      <a:pt x="117" y="68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8"/>
                    </a:moveTo>
                    <a:lnTo>
                      <a:pt x="95" y="48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7" y="29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0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48" y="17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1" y="2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1" y="62"/>
                    </a:lnTo>
                    <a:lnTo>
                      <a:pt x="97" y="62"/>
                    </a:lnTo>
                    <a:lnTo>
                      <a:pt x="97" y="62"/>
                    </a:lnTo>
                    <a:lnTo>
                      <a:pt x="95" y="48"/>
                    </a:lnTo>
                    <a:lnTo>
                      <a:pt x="9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594"/>
              <p:cNvSpPr>
                <a:spLocks/>
              </p:cNvSpPr>
              <p:nvPr/>
            </p:nvSpPr>
            <p:spPr bwMode="auto">
              <a:xfrm>
                <a:off x="5541" y="4172"/>
                <a:ext cx="112" cy="142"/>
              </a:xfrm>
              <a:custGeom>
                <a:avLst/>
                <a:gdLst>
                  <a:gd name="T0" fmla="*/ 90 w 112"/>
                  <a:gd name="T1" fmla="*/ 142 h 142"/>
                  <a:gd name="T2" fmla="*/ 90 w 112"/>
                  <a:gd name="T3" fmla="*/ 54 h 142"/>
                  <a:gd name="T4" fmla="*/ 90 w 112"/>
                  <a:gd name="T5" fmla="*/ 54 h 142"/>
                  <a:gd name="T6" fmla="*/ 90 w 112"/>
                  <a:gd name="T7" fmla="*/ 46 h 142"/>
                  <a:gd name="T8" fmla="*/ 88 w 112"/>
                  <a:gd name="T9" fmla="*/ 39 h 142"/>
                  <a:gd name="T10" fmla="*/ 86 w 112"/>
                  <a:gd name="T11" fmla="*/ 33 h 142"/>
                  <a:gd name="T12" fmla="*/ 82 w 112"/>
                  <a:gd name="T13" fmla="*/ 27 h 142"/>
                  <a:gd name="T14" fmla="*/ 82 w 112"/>
                  <a:gd name="T15" fmla="*/ 27 h 142"/>
                  <a:gd name="T16" fmla="*/ 77 w 112"/>
                  <a:gd name="T17" fmla="*/ 23 h 142"/>
                  <a:gd name="T18" fmla="*/ 71 w 112"/>
                  <a:gd name="T19" fmla="*/ 19 h 142"/>
                  <a:gd name="T20" fmla="*/ 65 w 112"/>
                  <a:gd name="T21" fmla="*/ 17 h 142"/>
                  <a:gd name="T22" fmla="*/ 57 w 112"/>
                  <a:gd name="T23" fmla="*/ 17 h 142"/>
                  <a:gd name="T24" fmla="*/ 57 w 112"/>
                  <a:gd name="T25" fmla="*/ 17 h 142"/>
                  <a:gd name="T26" fmla="*/ 49 w 112"/>
                  <a:gd name="T27" fmla="*/ 17 h 142"/>
                  <a:gd name="T28" fmla="*/ 41 w 112"/>
                  <a:gd name="T29" fmla="*/ 19 h 142"/>
                  <a:gd name="T30" fmla="*/ 36 w 112"/>
                  <a:gd name="T31" fmla="*/ 23 h 142"/>
                  <a:gd name="T32" fmla="*/ 30 w 112"/>
                  <a:gd name="T33" fmla="*/ 27 h 142"/>
                  <a:gd name="T34" fmla="*/ 30 w 112"/>
                  <a:gd name="T35" fmla="*/ 27 h 142"/>
                  <a:gd name="T36" fmla="*/ 26 w 112"/>
                  <a:gd name="T37" fmla="*/ 33 h 142"/>
                  <a:gd name="T38" fmla="*/ 24 w 112"/>
                  <a:gd name="T39" fmla="*/ 39 h 142"/>
                  <a:gd name="T40" fmla="*/ 22 w 112"/>
                  <a:gd name="T41" fmla="*/ 46 h 142"/>
                  <a:gd name="T42" fmla="*/ 22 w 112"/>
                  <a:gd name="T43" fmla="*/ 54 h 142"/>
                  <a:gd name="T44" fmla="*/ 22 w 112"/>
                  <a:gd name="T45" fmla="*/ 142 h 142"/>
                  <a:gd name="T46" fmla="*/ 0 w 112"/>
                  <a:gd name="T47" fmla="*/ 142 h 142"/>
                  <a:gd name="T48" fmla="*/ 0 w 112"/>
                  <a:gd name="T49" fmla="*/ 0 h 142"/>
                  <a:gd name="T50" fmla="*/ 22 w 112"/>
                  <a:gd name="T51" fmla="*/ 0 h 142"/>
                  <a:gd name="T52" fmla="*/ 22 w 112"/>
                  <a:gd name="T53" fmla="*/ 15 h 142"/>
                  <a:gd name="T54" fmla="*/ 22 w 112"/>
                  <a:gd name="T55" fmla="*/ 15 h 142"/>
                  <a:gd name="T56" fmla="*/ 30 w 112"/>
                  <a:gd name="T57" fmla="*/ 9 h 142"/>
                  <a:gd name="T58" fmla="*/ 39 w 112"/>
                  <a:gd name="T59" fmla="*/ 4 h 142"/>
                  <a:gd name="T60" fmla="*/ 49 w 112"/>
                  <a:gd name="T61" fmla="*/ 0 h 142"/>
                  <a:gd name="T62" fmla="*/ 61 w 112"/>
                  <a:gd name="T63" fmla="*/ 0 h 142"/>
                  <a:gd name="T64" fmla="*/ 61 w 112"/>
                  <a:gd name="T65" fmla="*/ 0 h 142"/>
                  <a:gd name="T66" fmla="*/ 73 w 112"/>
                  <a:gd name="T67" fmla="*/ 0 h 142"/>
                  <a:gd name="T68" fmla="*/ 82 w 112"/>
                  <a:gd name="T69" fmla="*/ 2 h 142"/>
                  <a:gd name="T70" fmla="*/ 90 w 112"/>
                  <a:gd name="T71" fmla="*/ 5 h 142"/>
                  <a:gd name="T72" fmla="*/ 98 w 112"/>
                  <a:gd name="T73" fmla="*/ 11 h 142"/>
                  <a:gd name="T74" fmla="*/ 98 w 112"/>
                  <a:gd name="T75" fmla="*/ 11 h 142"/>
                  <a:gd name="T76" fmla="*/ 104 w 112"/>
                  <a:gd name="T77" fmla="*/ 19 h 142"/>
                  <a:gd name="T78" fmla="*/ 108 w 112"/>
                  <a:gd name="T79" fmla="*/ 29 h 142"/>
                  <a:gd name="T80" fmla="*/ 112 w 112"/>
                  <a:gd name="T81" fmla="*/ 41 h 142"/>
                  <a:gd name="T82" fmla="*/ 112 w 112"/>
                  <a:gd name="T83" fmla="*/ 52 h 142"/>
                  <a:gd name="T84" fmla="*/ 112 w 112"/>
                  <a:gd name="T85" fmla="*/ 142 h 142"/>
                  <a:gd name="T86" fmla="*/ 90 w 112"/>
                  <a:gd name="T8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2">
                    <a:moveTo>
                      <a:pt x="90" y="142"/>
                    </a:moveTo>
                    <a:lnTo>
                      <a:pt x="90" y="54"/>
                    </a:lnTo>
                    <a:lnTo>
                      <a:pt x="90" y="54"/>
                    </a:lnTo>
                    <a:lnTo>
                      <a:pt x="90" y="46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7" y="23"/>
                    </a:lnTo>
                    <a:lnTo>
                      <a:pt x="71" y="19"/>
                    </a:lnTo>
                    <a:lnTo>
                      <a:pt x="6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7"/>
                    </a:lnTo>
                    <a:lnTo>
                      <a:pt x="41" y="19"/>
                    </a:lnTo>
                    <a:lnTo>
                      <a:pt x="36" y="23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26" y="33"/>
                    </a:lnTo>
                    <a:lnTo>
                      <a:pt x="24" y="39"/>
                    </a:lnTo>
                    <a:lnTo>
                      <a:pt x="22" y="46"/>
                    </a:lnTo>
                    <a:lnTo>
                      <a:pt x="22" y="54"/>
                    </a:lnTo>
                    <a:lnTo>
                      <a:pt x="22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30" y="9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0" y="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4" y="19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2" y="52"/>
                    </a:lnTo>
                    <a:lnTo>
                      <a:pt x="112" y="142"/>
                    </a:lnTo>
                    <a:lnTo>
                      <a:pt x="9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595"/>
              <p:cNvSpPr>
                <a:spLocks noEditPoints="1"/>
              </p:cNvSpPr>
              <p:nvPr/>
            </p:nvSpPr>
            <p:spPr bwMode="auto">
              <a:xfrm>
                <a:off x="5701" y="4109"/>
                <a:ext cx="24" cy="205"/>
              </a:xfrm>
              <a:custGeom>
                <a:avLst/>
                <a:gdLst>
                  <a:gd name="T0" fmla="*/ 0 w 24"/>
                  <a:gd name="T1" fmla="*/ 24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4 h 205"/>
                  <a:gd name="T8" fmla="*/ 0 w 24"/>
                  <a:gd name="T9" fmla="*/ 24 h 205"/>
                  <a:gd name="T10" fmla="*/ 2 w 24"/>
                  <a:gd name="T11" fmla="*/ 205 h 205"/>
                  <a:gd name="T12" fmla="*/ 2 w 24"/>
                  <a:gd name="T13" fmla="*/ 63 h 205"/>
                  <a:gd name="T14" fmla="*/ 24 w 24"/>
                  <a:gd name="T15" fmla="*/ 63 h 205"/>
                  <a:gd name="T16" fmla="*/ 24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2" y="205"/>
                    </a:moveTo>
                    <a:lnTo>
                      <a:pt x="2" y="63"/>
                    </a:lnTo>
                    <a:lnTo>
                      <a:pt x="24" y="63"/>
                    </a:lnTo>
                    <a:lnTo>
                      <a:pt x="24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596"/>
              <p:cNvSpPr>
                <a:spLocks noEditPoints="1"/>
              </p:cNvSpPr>
              <p:nvPr/>
            </p:nvSpPr>
            <p:spPr bwMode="auto">
              <a:xfrm>
                <a:off x="5770" y="4109"/>
                <a:ext cx="111" cy="207"/>
              </a:xfrm>
              <a:custGeom>
                <a:avLst/>
                <a:gdLst>
                  <a:gd name="T0" fmla="*/ 91 w 111"/>
                  <a:gd name="T1" fmla="*/ 189 h 207"/>
                  <a:gd name="T2" fmla="*/ 84 w 111"/>
                  <a:gd name="T3" fmla="*/ 197 h 207"/>
                  <a:gd name="T4" fmla="*/ 74 w 111"/>
                  <a:gd name="T5" fmla="*/ 203 h 207"/>
                  <a:gd name="T6" fmla="*/ 50 w 111"/>
                  <a:gd name="T7" fmla="*/ 207 h 207"/>
                  <a:gd name="T8" fmla="*/ 41 w 111"/>
                  <a:gd name="T9" fmla="*/ 207 h 207"/>
                  <a:gd name="T10" fmla="*/ 31 w 111"/>
                  <a:gd name="T11" fmla="*/ 203 h 207"/>
                  <a:gd name="T12" fmla="*/ 15 w 111"/>
                  <a:gd name="T13" fmla="*/ 195 h 207"/>
                  <a:gd name="T14" fmla="*/ 8 w 111"/>
                  <a:gd name="T15" fmla="*/ 184 h 207"/>
                  <a:gd name="T16" fmla="*/ 4 w 111"/>
                  <a:gd name="T17" fmla="*/ 170 h 207"/>
                  <a:gd name="T18" fmla="*/ 0 w 111"/>
                  <a:gd name="T19" fmla="*/ 135 h 207"/>
                  <a:gd name="T20" fmla="*/ 0 w 111"/>
                  <a:gd name="T21" fmla="*/ 115 h 207"/>
                  <a:gd name="T22" fmla="*/ 4 w 111"/>
                  <a:gd name="T23" fmla="*/ 100 h 207"/>
                  <a:gd name="T24" fmla="*/ 15 w 111"/>
                  <a:gd name="T25" fmla="*/ 74 h 207"/>
                  <a:gd name="T26" fmla="*/ 23 w 111"/>
                  <a:gd name="T27" fmla="*/ 68 h 207"/>
                  <a:gd name="T28" fmla="*/ 31 w 111"/>
                  <a:gd name="T29" fmla="*/ 65 h 207"/>
                  <a:gd name="T30" fmla="*/ 50 w 111"/>
                  <a:gd name="T31" fmla="*/ 63 h 207"/>
                  <a:gd name="T32" fmla="*/ 62 w 111"/>
                  <a:gd name="T33" fmla="*/ 63 h 207"/>
                  <a:gd name="T34" fmla="*/ 74 w 111"/>
                  <a:gd name="T35" fmla="*/ 67 h 207"/>
                  <a:gd name="T36" fmla="*/ 91 w 111"/>
                  <a:gd name="T37" fmla="*/ 80 h 207"/>
                  <a:gd name="T38" fmla="*/ 111 w 111"/>
                  <a:gd name="T39" fmla="*/ 0 h 207"/>
                  <a:gd name="T40" fmla="*/ 91 w 111"/>
                  <a:gd name="T41" fmla="*/ 205 h 207"/>
                  <a:gd name="T42" fmla="*/ 90 w 111"/>
                  <a:gd name="T43" fmla="*/ 113 h 207"/>
                  <a:gd name="T44" fmla="*/ 86 w 111"/>
                  <a:gd name="T45" fmla="*/ 96 h 207"/>
                  <a:gd name="T46" fmla="*/ 80 w 111"/>
                  <a:gd name="T47" fmla="*/ 90 h 207"/>
                  <a:gd name="T48" fmla="*/ 74 w 111"/>
                  <a:gd name="T49" fmla="*/ 84 h 207"/>
                  <a:gd name="T50" fmla="*/ 56 w 111"/>
                  <a:gd name="T51" fmla="*/ 80 h 207"/>
                  <a:gd name="T52" fmla="*/ 45 w 111"/>
                  <a:gd name="T53" fmla="*/ 82 h 207"/>
                  <a:gd name="T54" fmla="*/ 37 w 111"/>
                  <a:gd name="T55" fmla="*/ 84 h 207"/>
                  <a:gd name="T56" fmla="*/ 27 w 111"/>
                  <a:gd name="T57" fmla="*/ 96 h 207"/>
                  <a:gd name="T58" fmla="*/ 23 w 111"/>
                  <a:gd name="T59" fmla="*/ 104 h 207"/>
                  <a:gd name="T60" fmla="*/ 21 w 111"/>
                  <a:gd name="T61" fmla="*/ 113 h 207"/>
                  <a:gd name="T62" fmla="*/ 19 w 111"/>
                  <a:gd name="T63" fmla="*/ 135 h 207"/>
                  <a:gd name="T64" fmla="*/ 21 w 111"/>
                  <a:gd name="T65" fmla="*/ 156 h 207"/>
                  <a:gd name="T66" fmla="*/ 27 w 111"/>
                  <a:gd name="T67" fmla="*/ 172 h 207"/>
                  <a:gd name="T68" fmla="*/ 31 w 111"/>
                  <a:gd name="T69" fmla="*/ 180 h 207"/>
                  <a:gd name="T70" fmla="*/ 37 w 111"/>
                  <a:gd name="T71" fmla="*/ 184 h 207"/>
                  <a:gd name="T72" fmla="*/ 56 w 111"/>
                  <a:gd name="T73" fmla="*/ 189 h 207"/>
                  <a:gd name="T74" fmla="*/ 66 w 111"/>
                  <a:gd name="T75" fmla="*/ 187 h 207"/>
                  <a:gd name="T76" fmla="*/ 74 w 111"/>
                  <a:gd name="T77" fmla="*/ 184 h 207"/>
                  <a:gd name="T78" fmla="*/ 86 w 111"/>
                  <a:gd name="T79" fmla="*/ 172 h 207"/>
                  <a:gd name="T80" fmla="*/ 88 w 111"/>
                  <a:gd name="T81" fmla="*/ 164 h 207"/>
                  <a:gd name="T82" fmla="*/ 90 w 111"/>
                  <a:gd name="T83" fmla="*/ 156 h 207"/>
                  <a:gd name="T84" fmla="*/ 91 w 111"/>
                  <a:gd name="T85" fmla="*/ 135 h 207"/>
                  <a:gd name="T86" fmla="*/ 90 w 111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1" h="207">
                    <a:moveTo>
                      <a:pt x="91" y="205"/>
                    </a:moveTo>
                    <a:lnTo>
                      <a:pt x="91" y="189"/>
                    </a:lnTo>
                    <a:lnTo>
                      <a:pt x="91" y="189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2" y="207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41" y="207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23" y="199"/>
                    </a:lnTo>
                    <a:lnTo>
                      <a:pt x="15" y="195"/>
                    </a:lnTo>
                    <a:lnTo>
                      <a:pt x="15" y="195"/>
                    </a:lnTo>
                    <a:lnTo>
                      <a:pt x="8" y="184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86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23" y="68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41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62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82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1" y="0"/>
                    </a:lnTo>
                    <a:lnTo>
                      <a:pt x="111" y="205"/>
                    </a:lnTo>
                    <a:lnTo>
                      <a:pt x="91" y="205"/>
                    </a:lnTo>
                    <a:close/>
                    <a:moveTo>
                      <a:pt x="90" y="113"/>
                    </a:moveTo>
                    <a:lnTo>
                      <a:pt x="90" y="113"/>
                    </a:lnTo>
                    <a:lnTo>
                      <a:pt x="88" y="104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0" y="90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5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31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3" y="104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3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1" y="180"/>
                    </a:lnTo>
                    <a:lnTo>
                      <a:pt x="37" y="184"/>
                    </a:lnTo>
                    <a:lnTo>
                      <a:pt x="37" y="184"/>
                    </a:lnTo>
                    <a:lnTo>
                      <a:pt x="45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4" y="184"/>
                    </a:lnTo>
                    <a:lnTo>
                      <a:pt x="74" y="184"/>
                    </a:lnTo>
                    <a:lnTo>
                      <a:pt x="80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8" y="164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0" y="113"/>
                    </a:lnTo>
                    <a:lnTo>
                      <a:pt x="90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597"/>
              <p:cNvSpPr>
                <a:spLocks noEditPoints="1"/>
              </p:cNvSpPr>
              <p:nvPr/>
            </p:nvSpPr>
            <p:spPr bwMode="auto">
              <a:xfrm>
                <a:off x="5926" y="4172"/>
                <a:ext cx="117" cy="144"/>
              </a:xfrm>
              <a:custGeom>
                <a:avLst/>
                <a:gdLst>
                  <a:gd name="T0" fmla="*/ 113 w 117"/>
                  <a:gd name="T1" fmla="*/ 105 h 144"/>
                  <a:gd name="T2" fmla="*/ 99 w 117"/>
                  <a:gd name="T3" fmla="*/ 128 h 144"/>
                  <a:gd name="T4" fmla="*/ 90 w 117"/>
                  <a:gd name="T5" fmla="*/ 136 h 144"/>
                  <a:gd name="T6" fmla="*/ 70 w 117"/>
                  <a:gd name="T7" fmla="*/ 144 h 144"/>
                  <a:gd name="T8" fmla="*/ 58 w 117"/>
                  <a:gd name="T9" fmla="*/ 144 h 144"/>
                  <a:gd name="T10" fmla="*/ 35 w 117"/>
                  <a:gd name="T11" fmla="*/ 140 h 144"/>
                  <a:gd name="T12" fmla="*/ 17 w 117"/>
                  <a:gd name="T13" fmla="*/ 128 h 144"/>
                  <a:gd name="T14" fmla="*/ 10 w 117"/>
                  <a:gd name="T15" fmla="*/ 117 h 144"/>
                  <a:gd name="T16" fmla="*/ 4 w 117"/>
                  <a:gd name="T17" fmla="*/ 105 h 144"/>
                  <a:gd name="T18" fmla="*/ 0 w 117"/>
                  <a:gd name="T19" fmla="*/ 72 h 144"/>
                  <a:gd name="T20" fmla="*/ 2 w 117"/>
                  <a:gd name="T21" fmla="*/ 54 h 144"/>
                  <a:gd name="T22" fmla="*/ 4 w 117"/>
                  <a:gd name="T23" fmla="*/ 39 h 144"/>
                  <a:gd name="T24" fmla="*/ 17 w 117"/>
                  <a:gd name="T25" fmla="*/ 15 h 144"/>
                  <a:gd name="T26" fmla="*/ 27 w 117"/>
                  <a:gd name="T27" fmla="*/ 7 h 144"/>
                  <a:gd name="T28" fmla="*/ 47 w 117"/>
                  <a:gd name="T29" fmla="*/ 0 h 144"/>
                  <a:gd name="T30" fmla="*/ 58 w 117"/>
                  <a:gd name="T31" fmla="*/ 0 h 144"/>
                  <a:gd name="T32" fmla="*/ 80 w 117"/>
                  <a:gd name="T33" fmla="*/ 4 h 144"/>
                  <a:gd name="T34" fmla="*/ 99 w 117"/>
                  <a:gd name="T35" fmla="*/ 15 h 144"/>
                  <a:gd name="T36" fmla="*/ 107 w 117"/>
                  <a:gd name="T37" fmla="*/ 27 h 144"/>
                  <a:gd name="T38" fmla="*/ 113 w 117"/>
                  <a:gd name="T39" fmla="*/ 39 h 144"/>
                  <a:gd name="T40" fmla="*/ 117 w 117"/>
                  <a:gd name="T41" fmla="*/ 72 h 144"/>
                  <a:gd name="T42" fmla="*/ 115 w 117"/>
                  <a:gd name="T43" fmla="*/ 89 h 144"/>
                  <a:gd name="T44" fmla="*/ 113 w 117"/>
                  <a:gd name="T45" fmla="*/ 105 h 144"/>
                  <a:gd name="T46" fmla="*/ 94 w 117"/>
                  <a:gd name="T47" fmla="*/ 46 h 144"/>
                  <a:gd name="T48" fmla="*/ 84 w 117"/>
                  <a:gd name="T49" fmla="*/ 27 h 144"/>
                  <a:gd name="T50" fmla="*/ 78 w 117"/>
                  <a:gd name="T51" fmla="*/ 23 h 144"/>
                  <a:gd name="T52" fmla="*/ 66 w 117"/>
                  <a:gd name="T53" fmla="*/ 17 h 144"/>
                  <a:gd name="T54" fmla="*/ 58 w 117"/>
                  <a:gd name="T55" fmla="*/ 17 h 144"/>
                  <a:gd name="T56" fmla="*/ 45 w 117"/>
                  <a:gd name="T57" fmla="*/ 19 h 144"/>
                  <a:gd name="T58" fmla="*/ 33 w 117"/>
                  <a:gd name="T59" fmla="*/ 27 h 144"/>
                  <a:gd name="T60" fmla="*/ 27 w 117"/>
                  <a:gd name="T61" fmla="*/ 35 h 144"/>
                  <a:gd name="T62" fmla="*/ 23 w 117"/>
                  <a:gd name="T63" fmla="*/ 46 h 144"/>
                  <a:gd name="T64" fmla="*/ 21 w 117"/>
                  <a:gd name="T65" fmla="*/ 72 h 144"/>
                  <a:gd name="T66" fmla="*/ 21 w 117"/>
                  <a:gd name="T67" fmla="*/ 85 h 144"/>
                  <a:gd name="T68" fmla="*/ 23 w 117"/>
                  <a:gd name="T69" fmla="*/ 97 h 144"/>
                  <a:gd name="T70" fmla="*/ 33 w 117"/>
                  <a:gd name="T71" fmla="*/ 115 h 144"/>
                  <a:gd name="T72" fmla="*/ 39 w 117"/>
                  <a:gd name="T73" fmla="*/ 121 h 144"/>
                  <a:gd name="T74" fmla="*/ 51 w 117"/>
                  <a:gd name="T75" fmla="*/ 124 h 144"/>
                  <a:gd name="T76" fmla="*/ 58 w 117"/>
                  <a:gd name="T77" fmla="*/ 126 h 144"/>
                  <a:gd name="T78" fmla="*/ 72 w 117"/>
                  <a:gd name="T79" fmla="*/ 123 h 144"/>
                  <a:gd name="T80" fmla="*/ 84 w 117"/>
                  <a:gd name="T81" fmla="*/ 115 h 144"/>
                  <a:gd name="T82" fmla="*/ 90 w 117"/>
                  <a:gd name="T83" fmla="*/ 107 h 144"/>
                  <a:gd name="T84" fmla="*/ 94 w 117"/>
                  <a:gd name="T85" fmla="*/ 97 h 144"/>
                  <a:gd name="T86" fmla="*/ 95 w 117"/>
                  <a:gd name="T87" fmla="*/ 72 h 144"/>
                  <a:gd name="T88" fmla="*/ 95 w 117"/>
                  <a:gd name="T89" fmla="*/ 58 h 144"/>
                  <a:gd name="T90" fmla="*/ 94 w 117"/>
                  <a:gd name="T91" fmla="*/ 4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44">
                    <a:moveTo>
                      <a:pt x="113" y="105"/>
                    </a:moveTo>
                    <a:lnTo>
                      <a:pt x="113" y="105"/>
                    </a:lnTo>
                    <a:lnTo>
                      <a:pt x="107" y="117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0" y="136"/>
                    </a:lnTo>
                    <a:lnTo>
                      <a:pt x="80" y="140"/>
                    </a:lnTo>
                    <a:lnTo>
                      <a:pt x="70" y="144"/>
                    </a:lnTo>
                    <a:lnTo>
                      <a:pt x="58" y="144"/>
                    </a:lnTo>
                    <a:lnTo>
                      <a:pt x="58" y="144"/>
                    </a:lnTo>
                    <a:lnTo>
                      <a:pt x="47" y="144"/>
                    </a:lnTo>
                    <a:lnTo>
                      <a:pt x="35" y="140"/>
                    </a:lnTo>
                    <a:lnTo>
                      <a:pt x="27" y="136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2" y="8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54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10" y="2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7" y="7"/>
                    </a:lnTo>
                    <a:lnTo>
                      <a:pt x="35" y="4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7"/>
                    </a:lnTo>
                    <a:lnTo>
                      <a:pt x="99" y="15"/>
                    </a:lnTo>
                    <a:lnTo>
                      <a:pt x="99" y="15"/>
                    </a:lnTo>
                    <a:lnTo>
                      <a:pt x="107" y="27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5" y="54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15" y="89"/>
                    </a:lnTo>
                    <a:lnTo>
                      <a:pt x="113" y="105"/>
                    </a:lnTo>
                    <a:lnTo>
                      <a:pt x="113" y="105"/>
                    </a:lnTo>
                    <a:close/>
                    <a:moveTo>
                      <a:pt x="94" y="46"/>
                    </a:moveTo>
                    <a:lnTo>
                      <a:pt x="94" y="46"/>
                    </a:lnTo>
                    <a:lnTo>
                      <a:pt x="90" y="35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78" y="23"/>
                    </a:lnTo>
                    <a:lnTo>
                      <a:pt x="72" y="19"/>
                    </a:lnTo>
                    <a:lnTo>
                      <a:pt x="66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1" y="17"/>
                    </a:lnTo>
                    <a:lnTo>
                      <a:pt x="45" y="19"/>
                    </a:lnTo>
                    <a:lnTo>
                      <a:pt x="39" y="23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27" y="35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1" y="5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7" y="107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39" y="121"/>
                    </a:lnTo>
                    <a:lnTo>
                      <a:pt x="45" y="123"/>
                    </a:lnTo>
                    <a:lnTo>
                      <a:pt x="51" y="124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66" y="124"/>
                    </a:lnTo>
                    <a:lnTo>
                      <a:pt x="72" y="123"/>
                    </a:lnTo>
                    <a:lnTo>
                      <a:pt x="78" y="121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90" y="107"/>
                    </a:lnTo>
                    <a:lnTo>
                      <a:pt x="94" y="97"/>
                    </a:lnTo>
                    <a:lnTo>
                      <a:pt x="94" y="97"/>
                    </a:lnTo>
                    <a:lnTo>
                      <a:pt x="95" y="85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95" y="58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598"/>
              <p:cNvSpPr>
                <a:spLocks/>
              </p:cNvSpPr>
              <p:nvPr/>
            </p:nvSpPr>
            <p:spPr bwMode="auto">
              <a:xfrm>
                <a:off x="4585" y="3756"/>
                <a:ext cx="53" cy="78"/>
              </a:xfrm>
              <a:custGeom>
                <a:avLst/>
                <a:gdLst>
                  <a:gd name="T0" fmla="*/ 45 w 53"/>
                  <a:gd name="T1" fmla="*/ 72 h 78"/>
                  <a:gd name="T2" fmla="*/ 26 w 53"/>
                  <a:gd name="T3" fmla="*/ 78 h 78"/>
                  <a:gd name="T4" fmla="*/ 18 w 53"/>
                  <a:gd name="T5" fmla="*/ 76 h 78"/>
                  <a:gd name="T6" fmla="*/ 12 w 53"/>
                  <a:gd name="T7" fmla="*/ 76 h 78"/>
                  <a:gd name="T8" fmla="*/ 0 w 53"/>
                  <a:gd name="T9" fmla="*/ 68 h 78"/>
                  <a:gd name="T10" fmla="*/ 6 w 53"/>
                  <a:gd name="T11" fmla="*/ 62 h 78"/>
                  <a:gd name="T12" fmla="*/ 16 w 53"/>
                  <a:gd name="T13" fmla="*/ 68 h 78"/>
                  <a:gd name="T14" fmla="*/ 28 w 53"/>
                  <a:gd name="T15" fmla="*/ 70 h 78"/>
                  <a:gd name="T16" fmla="*/ 34 w 53"/>
                  <a:gd name="T17" fmla="*/ 70 h 78"/>
                  <a:gd name="T18" fmla="*/ 39 w 53"/>
                  <a:gd name="T19" fmla="*/ 66 h 78"/>
                  <a:gd name="T20" fmla="*/ 45 w 53"/>
                  <a:gd name="T21" fmla="*/ 57 h 78"/>
                  <a:gd name="T22" fmla="*/ 43 w 53"/>
                  <a:gd name="T23" fmla="*/ 51 h 78"/>
                  <a:gd name="T24" fmla="*/ 41 w 53"/>
                  <a:gd name="T25" fmla="*/ 47 h 78"/>
                  <a:gd name="T26" fmla="*/ 37 w 53"/>
                  <a:gd name="T27" fmla="*/ 45 h 78"/>
                  <a:gd name="T28" fmla="*/ 26 w 53"/>
                  <a:gd name="T29" fmla="*/ 43 h 78"/>
                  <a:gd name="T30" fmla="*/ 22 w 53"/>
                  <a:gd name="T31" fmla="*/ 41 h 78"/>
                  <a:gd name="T32" fmla="*/ 8 w 53"/>
                  <a:gd name="T33" fmla="*/ 35 h 78"/>
                  <a:gd name="T34" fmla="*/ 4 w 53"/>
                  <a:gd name="T35" fmla="*/ 29 h 78"/>
                  <a:gd name="T36" fmla="*/ 2 w 53"/>
                  <a:gd name="T37" fmla="*/ 21 h 78"/>
                  <a:gd name="T38" fmla="*/ 8 w 53"/>
                  <a:gd name="T39" fmla="*/ 6 h 78"/>
                  <a:gd name="T40" fmla="*/ 16 w 53"/>
                  <a:gd name="T41" fmla="*/ 0 h 78"/>
                  <a:gd name="T42" fmla="*/ 28 w 53"/>
                  <a:gd name="T43" fmla="*/ 0 h 78"/>
                  <a:gd name="T44" fmla="*/ 39 w 53"/>
                  <a:gd name="T45" fmla="*/ 2 h 78"/>
                  <a:gd name="T46" fmla="*/ 49 w 53"/>
                  <a:gd name="T47" fmla="*/ 8 h 78"/>
                  <a:gd name="T48" fmla="*/ 45 w 53"/>
                  <a:gd name="T49" fmla="*/ 14 h 78"/>
                  <a:gd name="T50" fmla="*/ 37 w 53"/>
                  <a:gd name="T51" fmla="*/ 8 h 78"/>
                  <a:gd name="T52" fmla="*/ 26 w 53"/>
                  <a:gd name="T53" fmla="*/ 6 h 78"/>
                  <a:gd name="T54" fmla="*/ 14 w 53"/>
                  <a:gd name="T55" fmla="*/ 10 h 78"/>
                  <a:gd name="T56" fmla="*/ 12 w 53"/>
                  <a:gd name="T57" fmla="*/ 16 h 78"/>
                  <a:gd name="T58" fmla="*/ 10 w 53"/>
                  <a:gd name="T59" fmla="*/ 21 h 78"/>
                  <a:gd name="T60" fmla="*/ 14 w 53"/>
                  <a:gd name="T61" fmla="*/ 29 h 78"/>
                  <a:gd name="T62" fmla="*/ 18 w 53"/>
                  <a:gd name="T63" fmla="*/ 33 h 78"/>
                  <a:gd name="T64" fmla="*/ 24 w 53"/>
                  <a:gd name="T65" fmla="*/ 33 h 78"/>
                  <a:gd name="T66" fmla="*/ 34 w 53"/>
                  <a:gd name="T67" fmla="*/ 35 h 78"/>
                  <a:gd name="T68" fmla="*/ 41 w 53"/>
                  <a:gd name="T69" fmla="*/ 37 h 78"/>
                  <a:gd name="T70" fmla="*/ 47 w 53"/>
                  <a:gd name="T71" fmla="*/ 41 h 78"/>
                  <a:gd name="T72" fmla="*/ 51 w 53"/>
                  <a:gd name="T73" fmla="*/ 47 h 78"/>
                  <a:gd name="T74" fmla="*/ 53 w 53"/>
                  <a:gd name="T75" fmla="*/ 57 h 78"/>
                  <a:gd name="T76" fmla="*/ 45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5" y="72"/>
                    </a:moveTo>
                    <a:lnTo>
                      <a:pt x="45" y="72"/>
                    </a:lnTo>
                    <a:lnTo>
                      <a:pt x="37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0" y="68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10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4" y="70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2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3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2" y="43"/>
                    </a:lnTo>
                    <a:lnTo>
                      <a:pt x="26" y="43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14" y="39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4" y="2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2" y="25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24" y="33"/>
                    </a:lnTo>
                    <a:lnTo>
                      <a:pt x="28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1" y="4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1" y="64"/>
                    </a:lnTo>
                    <a:lnTo>
                      <a:pt x="45" y="72"/>
                    </a:lnTo>
                    <a:lnTo>
                      <a:pt x="4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599"/>
              <p:cNvSpPr>
                <a:spLocks noEditPoints="1"/>
              </p:cNvSpPr>
              <p:nvPr/>
            </p:nvSpPr>
            <p:spPr bwMode="auto">
              <a:xfrm>
                <a:off x="4652" y="3779"/>
                <a:ext cx="43" cy="55"/>
              </a:xfrm>
              <a:custGeom>
                <a:avLst/>
                <a:gdLst>
                  <a:gd name="T0" fmla="*/ 8 w 43"/>
                  <a:gd name="T1" fmla="*/ 30 h 55"/>
                  <a:gd name="T2" fmla="*/ 8 w 43"/>
                  <a:gd name="T3" fmla="*/ 30 h 55"/>
                  <a:gd name="T4" fmla="*/ 8 w 43"/>
                  <a:gd name="T5" fmla="*/ 37 h 55"/>
                  <a:gd name="T6" fmla="*/ 11 w 43"/>
                  <a:gd name="T7" fmla="*/ 43 h 55"/>
                  <a:gd name="T8" fmla="*/ 11 w 43"/>
                  <a:gd name="T9" fmla="*/ 43 h 55"/>
                  <a:gd name="T10" fmla="*/ 15 w 43"/>
                  <a:gd name="T11" fmla="*/ 47 h 55"/>
                  <a:gd name="T12" fmla="*/ 23 w 43"/>
                  <a:gd name="T13" fmla="*/ 47 h 55"/>
                  <a:gd name="T14" fmla="*/ 23 w 43"/>
                  <a:gd name="T15" fmla="*/ 47 h 55"/>
                  <a:gd name="T16" fmla="*/ 31 w 43"/>
                  <a:gd name="T17" fmla="*/ 47 h 55"/>
                  <a:gd name="T18" fmla="*/ 31 w 43"/>
                  <a:gd name="T19" fmla="*/ 47 h 55"/>
                  <a:gd name="T20" fmla="*/ 37 w 43"/>
                  <a:gd name="T21" fmla="*/ 41 h 55"/>
                  <a:gd name="T22" fmla="*/ 41 w 43"/>
                  <a:gd name="T23" fmla="*/ 47 h 55"/>
                  <a:gd name="T24" fmla="*/ 41 w 43"/>
                  <a:gd name="T25" fmla="*/ 47 h 55"/>
                  <a:gd name="T26" fmla="*/ 33 w 43"/>
                  <a:gd name="T27" fmla="*/ 53 h 55"/>
                  <a:gd name="T28" fmla="*/ 33 w 43"/>
                  <a:gd name="T29" fmla="*/ 53 h 55"/>
                  <a:gd name="T30" fmla="*/ 23 w 43"/>
                  <a:gd name="T31" fmla="*/ 55 h 55"/>
                  <a:gd name="T32" fmla="*/ 23 w 43"/>
                  <a:gd name="T33" fmla="*/ 55 h 55"/>
                  <a:gd name="T34" fmla="*/ 13 w 43"/>
                  <a:gd name="T35" fmla="*/ 53 h 55"/>
                  <a:gd name="T36" fmla="*/ 6 w 43"/>
                  <a:gd name="T37" fmla="*/ 47 h 55"/>
                  <a:gd name="T38" fmla="*/ 6 w 43"/>
                  <a:gd name="T39" fmla="*/ 47 h 55"/>
                  <a:gd name="T40" fmla="*/ 0 w 43"/>
                  <a:gd name="T41" fmla="*/ 39 h 55"/>
                  <a:gd name="T42" fmla="*/ 0 w 43"/>
                  <a:gd name="T43" fmla="*/ 28 h 55"/>
                  <a:gd name="T44" fmla="*/ 0 w 43"/>
                  <a:gd name="T45" fmla="*/ 28 h 55"/>
                  <a:gd name="T46" fmla="*/ 0 w 43"/>
                  <a:gd name="T47" fmla="*/ 16 h 55"/>
                  <a:gd name="T48" fmla="*/ 6 w 43"/>
                  <a:gd name="T49" fmla="*/ 8 h 55"/>
                  <a:gd name="T50" fmla="*/ 6 w 43"/>
                  <a:gd name="T51" fmla="*/ 8 h 55"/>
                  <a:gd name="T52" fmla="*/ 11 w 43"/>
                  <a:gd name="T53" fmla="*/ 2 h 55"/>
                  <a:gd name="T54" fmla="*/ 21 w 43"/>
                  <a:gd name="T55" fmla="*/ 0 h 55"/>
                  <a:gd name="T56" fmla="*/ 21 w 43"/>
                  <a:gd name="T57" fmla="*/ 0 h 55"/>
                  <a:gd name="T58" fmla="*/ 29 w 43"/>
                  <a:gd name="T59" fmla="*/ 2 h 55"/>
                  <a:gd name="T60" fmla="*/ 37 w 43"/>
                  <a:gd name="T61" fmla="*/ 6 h 55"/>
                  <a:gd name="T62" fmla="*/ 37 w 43"/>
                  <a:gd name="T63" fmla="*/ 6 h 55"/>
                  <a:gd name="T64" fmla="*/ 41 w 43"/>
                  <a:gd name="T65" fmla="*/ 16 h 55"/>
                  <a:gd name="T66" fmla="*/ 43 w 43"/>
                  <a:gd name="T67" fmla="*/ 26 h 55"/>
                  <a:gd name="T68" fmla="*/ 43 w 43"/>
                  <a:gd name="T69" fmla="*/ 30 h 55"/>
                  <a:gd name="T70" fmla="*/ 8 w 43"/>
                  <a:gd name="T71" fmla="*/ 30 h 55"/>
                  <a:gd name="T72" fmla="*/ 35 w 43"/>
                  <a:gd name="T73" fmla="*/ 18 h 55"/>
                  <a:gd name="T74" fmla="*/ 35 w 43"/>
                  <a:gd name="T75" fmla="*/ 18 h 55"/>
                  <a:gd name="T76" fmla="*/ 33 w 43"/>
                  <a:gd name="T77" fmla="*/ 14 h 55"/>
                  <a:gd name="T78" fmla="*/ 33 w 43"/>
                  <a:gd name="T79" fmla="*/ 14 h 55"/>
                  <a:gd name="T80" fmla="*/ 31 w 43"/>
                  <a:gd name="T81" fmla="*/ 12 h 55"/>
                  <a:gd name="T82" fmla="*/ 29 w 43"/>
                  <a:gd name="T83" fmla="*/ 8 h 55"/>
                  <a:gd name="T84" fmla="*/ 29 w 43"/>
                  <a:gd name="T85" fmla="*/ 8 h 55"/>
                  <a:gd name="T86" fmla="*/ 21 w 43"/>
                  <a:gd name="T87" fmla="*/ 6 h 55"/>
                  <a:gd name="T88" fmla="*/ 21 w 43"/>
                  <a:gd name="T89" fmla="*/ 6 h 55"/>
                  <a:gd name="T90" fmla="*/ 13 w 43"/>
                  <a:gd name="T91" fmla="*/ 8 h 55"/>
                  <a:gd name="T92" fmla="*/ 13 w 43"/>
                  <a:gd name="T93" fmla="*/ 8 h 55"/>
                  <a:gd name="T94" fmla="*/ 9 w 43"/>
                  <a:gd name="T95" fmla="*/ 12 h 55"/>
                  <a:gd name="T96" fmla="*/ 8 w 43"/>
                  <a:gd name="T97" fmla="*/ 14 h 55"/>
                  <a:gd name="T98" fmla="*/ 8 w 43"/>
                  <a:gd name="T99" fmla="*/ 14 h 55"/>
                  <a:gd name="T100" fmla="*/ 8 w 43"/>
                  <a:gd name="T101" fmla="*/ 18 h 55"/>
                  <a:gd name="T102" fmla="*/ 8 w 43"/>
                  <a:gd name="T103" fmla="*/ 18 h 55"/>
                  <a:gd name="T104" fmla="*/ 8 w 43"/>
                  <a:gd name="T105" fmla="*/ 24 h 55"/>
                  <a:gd name="T106" fmla="*/ 35 w 43"/>
                  <a:gd name="T107" fmla="*/ 24 h 55"/>
                  <a:gd name="T108" fmla="*/ 35 w 43"/>
                  <a:gd name="T109" fmla="*/ 24 h 55"/>
                  <a:gd name="T110" fmla="*/ 35 w 43"/>
                  <a:gd name="T111" fmla="*/ 18 h 55"/>
                  <a:gd name="T112" fmla="*/ 35 w 43"/>
                  <a:gd name="T113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" h="55">
                    <a:moveTo>
                      <a:pt x="8" y="30"/>
                    </a:moveTo>
                    <a:lnTo>
                      <a:pt x="8" y="30"/>
                    </a:lnTo>
                    <a:lnTo>
                      <a:pt x="8" y="3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7" y="4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23" y="55"/>
                    </a:lnTo>
                    <a:lnTo>
                      <a:pt x="23" y="55"/>
                    </a:lnTo>
                    <a:lnTo>
                      <a:pt x="13" y="53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1" y="16"/>
                    </a:lnTo>
                    <a:lnTo>
                      <a:pt x="43" y="26"/>
                    </a:lnTo>
                    <a:lnTo>
                      <a:pt x="43" y="30"/>
                    </a:lnTo>
                    <a:lnTo>
                      <a:pt x="8" y="30"/>
                    </a:lnTo>
                    <a:close/>
                    <a:moveTo>
                      <a:pt x="35" y="18"/>
                    </a:moveTo>
                    <a:lnTo>
                      <a:pt x="35" y="18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600"/>
              <p:cNvSpPr>
                <a:spLocks/>
              </p:cNvSpPr>
              <p:nvPr/>
            </p:nvSpPr>
            <p:spPr bwMode="auto">
              <a:xfrm>
                <a:off x="4710" y="3756"/>
                <a:ext cx="20" cy="76"/>
              </a:xfrm>
              <a:custGeom>
                <a:avLst/>
                <a:gdLst>
                  <a:gd name="T0" fmla="*/ 14 w 20"/>
                  <a:gd name="T1" fmla="*/ 76 h 76"/>
                  <a:gd name="T2" fmla="*/ 14 w 20"/>
                  <a:gd name="T3" fmla="*/ 76 h 76"/>
                  <a:gd name="T4" fmla="*/ 8 w 20"/>
                  <a:gd name="T5" fmla="*/ 76 h 76"/>
                  <a:gd name="T6" fmla="*/ 4 w 20"/>
                  <a:gd name="T7" fmla="*/ 72 h 76"/>
                  <a:gd name="T8" fmla="*/ 4 w 20"/>
                  <a:gd name="T9" fmla="*/ 72 h 76"/>
                  <a:gd name="T10" fmla="*/ 2 w 20"/>
                  <a:gd name="T11" fmla="*/ 68 h 76"/>
                  <a:gd name="T12" fmla="*/ 0 w 20"/>
                  <a:gd name="T13" fmla="*/ 62 h 76"/>
                  <a:gd name="T14" fmla="*/ 0 w 20"/>
                  <a:gd name="T15" fmla="*/ 0 h 76"/>
                  <a:gd name="T16" fmla="*/ 8 w 20"/>
                  <a:gd name="T17" fmla="*/ 0 h 76"/>
                  <a:gd name="T18" fmla="*/ 8 w 20"/>
                  <a:gd name="T19" fmla="*/ 62 h 76"/>
                  <a:gd name="T20" fmla="*/ 8 w 20"/>
                  <a:gd name="T21" fmla="*/ 62 h 76"/>
                  <a:gd name="T22" fmla="*/ 10 w 20"/>
                  <a:gd name="T23" fmla="*/ 68 h 76"/>
                  <a:gd name="T24" fmla="*/ 10 w 20"/>
                  <a:gd name="T25" fmla="*/ 68 h 76"/>
                  <a:gd name="T26" fmla="*/ 12 w 20"/>
                  <a:gd name="T27" fmla="*/ 70 h 76"/>
                  <a:gd name="T28" fmla="*/ 16 w 20"/>
                  <a:gd name="T29" fmla="*/ 70 h 76"/>
                  <a:gd name="T30" fmla="*/ 20 w 20"/>
                  <a:gd name="T31" fmla="*/ 70 h 76"/>
                  <a:gd name="T32" fmla="*/ 20 w 20"/>
                  <a:gd name="T33" fmla="*/ 76 h 76"/>
                  <a:gd name="T34" fmla="*/ 14 w 20"/>
                  <a:gd name="T3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76"/>
                    </a:lnTo>
                    <a:lnTo>
                      <a:pt x="1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601"/>
              <p:cNvSpPr>
                <a:spLocks noEditPoints="1"/>
              </p:cNvSpPr>
              <p:nvPr/>
            </p:nvSpPr>
            <p:spPr bwMode="auto">
              <a:xfrm>
                <a:off x="4740" y="3779"/>
                <a:ext cx="40" cy="55"/>
              </a:xfrm>
              <a:custGeom>
                <a:avLst/>
                <a:gdLst>
                  <a:gd name="T0" fmla="*/ 33 w 40"/>
                  <a:gd name="T1" fmla="*/ 49 h 55"/>
                  <a:gd name="T2" fmla="*/ 27 w 40"/>
                  <a:gd name="T3" fmla="*/ 53 h 55"/>
                  <a:gd name="T4" fmla="*/ 17 w 40"/>
                  <a:gd name="T5" fmla="*/ 55 h 55"/>
                  <a:gd name="T6" fmla="*/ 9 w 40"/>
                  <a:gd name="T7" fmla="*/ 53 h 55"/>
                  <a:gd name="T8" fmla="*/ 3 w 40"/>
                  <a:gd name="T9" fmla="*/ 49 h 55"/>
                  <a:gd name="T10" fmla="*/ 0 w 40"/>
                  <a:gd name="T11" fmla="*/ 45 h 55"/>
                  <a:gd name="T12" fmla="*/ 0 w 40"/>
                  <a:gd name="T13" fmla="*/ 39 h 55"/>
                  <a:gd name="T14" fmla="*/ 0 w 40"/>
                  <a:gd name="T15" fmla="*/ 34 h 55"/>
                  <a:gd name="T16" fmla="*/ 3 w 40"/>
                  <a:gd name="T17" fmla="*/ 28 h 55"/>
                  <a:gd name="T18" fmla="*/ 17 w 40"/>
                  <a:gd name="T19" fmla="*/ 24 h 55"/>
                  <a:gd name="T20" fmla="*/ 33 w 40"/>
                  <a:gd name="T21" fmla="*/ 18 h 55"/>
                  <a:gd name="T22" fmla="*/ 33 w 40"/>
                  <a:gd name="T23" fmla="*/ 14 h 55"/>
                  <a:gd name="T24" fmla="*/ 31 w 40"/>
                  <a:gd name="T25" fmla="*/ 10 h 55"/>
                  <a:gd name="T26" fmla="*/ 19 w 40"/>
                  <a:gd name="T27" fmla="*/ 6 h 55"/>
                  <a:gd name="T28" fmla="*/ 11 w 40"/>
                  <a:gd name="T29" fmla="*/ 8 h 55"/>
                  <a:gd name="T30" fmla="*/ 5 w 40"/>
                  <a:gd name="T31" fmla="*/ 12 h 55"/>
                  <a:gd name="T32" fmla="*/ 1 w 40"/>
                  <a:gd name="T33" fmla="*/ 8 h 55"/>
                  <a:gd name="T34" fmla="*/ 9 w 40"/>
                  <a:gd name="T35" fmla="*/ 2 h 55"/>
                  <a:gd name="T36" fmla="*/ 19 w 40"/>
                  <a:gd name="T37" fmla="*/ 0 h 55"/>
                  <a:gd name="T38" fmla="*/ 29 w 40"/>
                  <a:gd name="T39" fmla="*/ 0 h 55"/>
                  <a:gd name="T40" fmla="*/ 40 w 40"/>
                  <a:gd name="T41" fmla="*/ 10 h 55"/>
                  <a:gd name="T42" fmla="*/ 40 w 40"/>
                  <a:gd name="T43" fmla="*/ 53 h 55"/>
                  <a:gd name="T44" fmla="*/ 33 w 40"/>
                  <a:gd name="T45" fmla="*/ 30 h 55"/>
                  <a:gd name="T46" fmla="*/ 19 w 40"/>
                  <a:gd name="T47" fmla="*/ 30 h 55"/>
                  <a:gd name="T48" fmla="*/ 9 w 40"/>
                  <a:gd name="T49" fmla="*/ 32 h 55"/>
                  <a:gd name="T50" fmla="*/ 7 w 40"/>
                  <a:gd name="T51" fmla="*/ 39 h 55"/>
                  <a:gd name="T52" fmla="*/ 7 w 40"/>
                  <a:gd name="T53" fmla="*/ 43 h 55"/>
                  <a:gd name="T54" fmla="*/ 13 w 40"/>
                  <a:gd name="T55" fmla="*/ 47 h 55"/>
                  <a:gd name="T56" fmla="*/ 19 w 40"/>
                  <a:gd name="T57" fmla="*/ 47 h 55"/>
                  <a:gd name="T58" fmla="*/ 25 w 40"/>
                  <a:gd name="T59" fmla="*/ 47 h 55"/>
                  <a:gd name="T60" fmla="*/ 31 w 40"/>
                  <a:gd name="T61" fmla="*/ 45 h 55"/>
                  <a:gd name="T62" fmla="*/ 33 w 40"/>
                  <a:gd name="T63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55">
                    <a:moveTo>
                      <a:pt x="33" y="53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9" y="24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0" y="10"/>
                    </a:lnTo>
                    <a:lnTo>
                      <a:pt x="40" y="18"/>
                    </a:lnTo>
                    <a:lnTo>
                      <a:pt x="40" y="53"/>
                    </a:lnTo>
                    <a:lnTo>
                      <a:pt x="33" y="53"/>
                    </a:lnTo>
                    <a:close/>
                    <a:moveTo>
                      <a:pt x="33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7" y="36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3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6"/>
                    </a:lnTo>
                    <a:lnTo>
                      <a:pt x="3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602"/>
              <p:cNvSpPr>
                <a:spLocks/>
              </p:cNvSpPr>
              <p:nvPr/>
            </p:nvSpPr>
            <p:spPr bwMode="auto">
              <a:xfrm>
                <a:off x="4800" y="3779"/>
                <a:ext cx="76" cy="53"/>
              </a:xfrm>
              <a:custGeom>
                <a:avLst/>
                <a:gdLst>
                  <a:gd name="T0" fmla="*/ 68 w 76"/>
                  <a:gd name="T1" fmla="*/ 53 h 53"/>
                  <a:gd name="T2" fmla="*/ 68 w 76"/>
                  <a:gd name="T3" fmla="*/ 22 h 53"/>
                  <a:gd name="T4" fmla="*/ 68 w 76"/>
                  <a:gd name="T5" fmla="*/ 22 h 53"/>
                  <a:gd name="T6" fmla="*/ 66 w 76"/>
                  <a:gd name="T7" fmla="*/ 16 h 53"/>
                  <a:gd name="T8" fmla="*/ 64 w 76"/>
                  <a:gd name="T9" fmla="*/ 10 h 53"/>
                  <a:gd name="T10" fmla="*/ 64 w 76"/>
                  <a:gd name="T11" fmla="*/ 10 h 53"/>
                  <a:gd name="T12" fmla="*/ 60 w 76"/>
                  <a:gd name="T13" fmla="*/ 8 h 53"/>
                  <a:gd name="T14" fmla="*/ 55 w 76"/>
                  <a:gd name="T15" fmla="*/ 6 h 53"/>
                  <a:gd name="T16" fmla="*/ 55 w 76"/>
                  <a:gd name="T17" fmla="*/ 6 h 53"/>
                  <a:gd name="T18" fmla="*/ 49 w 76"/>
                  <a:gd name="T19" fmla="*/ 8 h 53"/>
                  <a:gd name="T20" fmla="*/ 45 w 76"/>
                  <a:gd name="T21" fmla="*/ 10 h 53"/>
                  <a:gd name="T22" fmla="*/ 45 w 76"/>
                  <a:gd name="T23" fmla="*/ 10 h 53"/>
                  <a:gd name="T24" fmla="*/ 43 w 76"/>
                  <a:gd name="T25" fmla="*/ 14 h 53"/>
                  <a:gd name="T26" fmla="*/ 41 w 76"/>
                  <a:gd name="T27" fmla="*/ 20 h 53"/>
                  <a:gd name="T28" fmla="*/ 41 w 76"/>
                  <a:gd name="T29" fmla="*/ 53 h 53"/>
                  <a:gd name="T30" fmla="*/ 33 w 76"/>
                  <a:gd name="T31" fmla="*/ 53 h 53"/>
                  <a:gd name="T32" fmla="*/ 33 w 76"/>
                  <a:gd name="T33" fmla="*/ 22 h 53"/>
                  <a:gd name="T34" fmla="*/ 33 w 76"/>
                  <a:gd name="T35" fmla="*/ 22 h 53"/>
                  <a:gd name="T36" fmla="*/ 33 w 76"/>
                  <a:gd name="T37" fmla="*/ 16 h 53"/>
                  <a:gd name="T38" fmla="*/ 31 w 76"/>
                  <a:gd name="T39" fmla="*/ 10 h 53"/>
                  <a:gd name="T40" fmla="*/ 31 w 76"/>
                  <a:gd name="T41" fmla="*/ 10 h 53"/>
                  <a:gd name="T42" fmla="*/ 27 w 76"/>
                  <a:gd name="T43" fmla="*/ 8 h 53"/>
                  <a:gd name="T44" fmla="*/ 21 w 76"/>
                  <a:gd name="T45" fmla="*/ 6 h 53"/>
                  <a:gd name="T46" fmla="*/ 21 w 76"/>
                  <a:gd name="T47" fmla="*/ 6 h 53"/>
                  <a:gd name="T48" fmla="*/ 16 w 76"/>
                  <a:gd name="T49" fmla="*/ 8 h 53"/>
                  <a:gd name="T50" fmla="*/ 12 w 76"/>
                  <a:gd name="T51" fmla="*/ 10 h 53"/>
                  <a:gd name="T52" fmla="*/ 12 w 76"/>
                  <a:gd name="T53" fmla="*/ 10 h 53"/>
                  <a:gd name="T54" fmla="*/ 8 w 76"/>
                  <a:gd name="T55" fmla="*/ 16 h 53"/>
                  <a:gd name="T56" fmla="*/ 8 w 76"/>
                  <a:gd name="T57" fmla="*/ 22 h 53"/>
                  <a:gd name="T58" fmla="*/ 8 w 76"/>
                  <a:gd name="T59" fmla="*/ 53 h 53"/>
                  <a:gd name="T60" fmla="*/ 0 w 76"/>
                  <a:gd name="T61" fmla="*/ 53 h 53"/>
                  <a:gd name="T62" fmla="*/ 0 w 76"/>
                  <a:gd name="T63" fmla="*/ 0 h 53"/>
                  <a:gd name="T64" fmla="*/ 8 w 76"/>
                  <a:gd name="T65" fmla="*/ 0 h 53"/>
                  <a:gd name="T66" fmla="*/ 8 w 76"/>
                  <a:gd name="T67" fmla="*/ 6 h 53"/>
                  <a:gd name="T68" fmla="*/ 8 w 76"/>
                  <a:gd name="T69" fmla="*/ 6 h 53"/>
                  <a:gd name="T70" fmla="*/ 14 w 76"/>
                  <a:gd name="T71" fmla="*/ 2 h 53"/>
                  <a:gd name="T72" fmla="*/ 23 w 76"/>
                  <a:gd name="T73" fmla="*/ 0 h 53"/>
                  <a:gd name="T74" fmla="*/ 23 w 76"/>
                  <a:gd name="T75" fmla="*/ 0 h 53"/>
                  <a:gd name="T76" fmla="*/ 27 w 76"/>
                  <a:gd name="T77" fmla="*/ 0 h 53"/>
                  <a:gd name="T78" fmla="*/ 33 w 76"/>
                  <a:gd name="T79" fmla="*/ 2 h 53"/>
                  <a:gd name="T80" fmla="*/ 37 w 76"/>
                  <a:gd name="T81" fmla="*/ 4 h 53"/>
                  <a:gd name="T82" fmla="*/ 39 w 76"/>
                  <a:gd name="T83" fmla="*/ 8 h 53"/>
                  <a:gd name="T84" fmla="*/ 39 w 76"/>
                  <a:gd name="T85" fmla="*/ 8 h 53"/>
                  <a:gd name="T86" fmla="*/ 43 w 76"/>
                  <a:gd name="T87" fmla="*/ 4 h 53"/>
                  <a:gd name="T88" fmla="*/ 47 w 76"/>
                  <a:gd name="T89" fmla="*/ 2 h 53"/>
                  <a:gd name="T90" fmla="*/ 51 w 76"/>
                  <a:gd name="T91" fmla="*/ 0 h 53"/>
                  <a:gd name="T92" fmla="*/ 57 w 76"/>
                  <a:gd name="T93" fmla="*/ 0 h 53"/>
                  <a:gd name="T94" fmla="*/ 57 w 76"/>
                  <a:gd name="T95" fmla="*/ 0 h 53"/>
                  <a:gd name="T96" fmla="*/ 64 w 76"/>
                  <a:gd name="T97" fmla="*/ 2 h 53"/>
                  <a:gd name="T98" fmla="*/ 70 w 76"/>
                  <a:gd name="T99" fmla="*/ 4 h 53"/>
                  <a:gd name="T100" fmla="*/ 70 w 76"/>
                  <a:gd name="T101" fmla="*/ 4 h 53"/>
                  <a:gd name="T102" fmla="*/ 74 w 76"/>
                  <a:gd name="T103" fmla="*/ 12 h 53"/>
                  <a:gd name="T104" fmla="*/ 76 w 76"/>
                  <a:gd name="T105" fmla="*/ 20 h 53"/>
                  <a:gd name="T106" fmla="*/ 76 w 76"/>
                  <a:gd name="T107" fmla="*/ 53 h 53"/>
                  <a:gd name="T108" fmla="*/ 68 w 76"/>
                  <a:gd name="T10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3">
                    <a:moveTo>
                      <a:pt x="68" y="53"/>
                    </a:moveTo>
                    <a:lnTo>
                      <a:pt x="68" y="22"/>
                    </a:lnTo>
                    <a:lnTo>
                      <a:pt x="68" y="22"/>
                    </a:lnTo>
                    <a:lnTo>
                      <a:pt x="66" y="1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0" y="8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49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3" y="14"/>
                    </a:lnTo>
                    <a:lnTo>
                      <a:pt x="41" y="20"/>
                    </a:lnTo>
                    <a:lnTo>
                      <a:pt x="41" y="53"/>
                    </a:lnTo>
                    <a:lnTo>
                      <a:pt x="33" y="53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3" y="4"/>
                    </a:lnTo>
                    <a:lnTo>
                      <a:pt x="47" y="2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4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6" y="53"/>
                    </a:lnTo>
                    <a:lnTo>
                      <a:pt x="6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603"/>
              <p:cNvSpPr>
                <a:spLocks noEditPoints="1"/>
              </p:cNvSpPr>
              <p:nvPr/>
            </p:nvSpPr>
            <p:spPr bwMode="auto">
              <a:xfrm>
                <a:off x="4890" y="3779"/>
                <a:ext cx="43" cy="55"/>
              </a:xfrm>
              <a:custGeom>
                <a:avLst/>
                <a:gdLst>
                  <a:gd name="T0" fmla="*/ 35 w 43"/>
                  <a:gd name="T1" fmla="*/ 49 h 55"/>
                  <a:gd name="T2" fmla="*/ 29 w 43"/>
                  <a:gd name="T3" fmla="*/ 53 h 55"/>
                  <a:gd name="T4" fmla="*/ 19 w 43"/>
                  <a:gd name="T5" fmla="*/ 55 h 55"/>
                  <a:gd name="T6" fmla="*/ 11 w 43"/>
                  <a:gd name="T7" fmla="*/ 53 h 55"/>
                  <a:gd name="T8" fmla="*/ 4 w 43"/>
                  <a:gd name="T9" fmla="*/ 49 h 55"/>
                  <a:gd name="T10" fmla="*/ 2 w 43"/>
                  <a:gd name="T11" fmla="*/ 45 h 55"/>
                  <a:gd name="T12" fmla="*/ 0 w 43"/>
                  <a:gd name="T13" fmla="*/ 39 h 55"/>
                  <a:gd name="T14" fmla="*/ 2 w 43"/>
                  <a:gd name="T15" fmla="*/ 34 h 55"/>
                  <a:gd name="T16" fmla="*/ 6 w 43"/>
                  <a:gd name="T17" fmla="*/ 28 h 55"/>
                  <a:gd name="T18" fmla="*/ 19 w 43"/>
                  <a:gd name="T19" fmla="*/ 24 h 55"/>
                  <a:gd name="T20" fmla="*/ 35 w 43"/>
                  <a:gd name="T21" fmla="*/ 18 h 55"/>
                  <a:gd name="T22" fmla="*/ 35 w 43"/>
                  <a:gd name="T23" fmla="*/ 14 h 55"/>
                  <a:gd name="T24" fmla="*/ 31 w 43"/>
                  <a:gd name="T25" fmla="*/ 10 h 55"/>
                  <a:gd name="T26" fmla="*/ 21 w 43"/>
                  <a:gd name="T27" fmla="*/ 6 h 55"/>
                  <a:gd name="T28" fmla="*/ 13 w 43"/>
                  <a:gd name="T29" fmla="*/ 8 h 55"/>
                  <a:gd name="T30" fmla="*/ 8 w 43"/>
                  <a:gd name="T31" fmla="*/ 12 h 55"/>
                  <a:gd name="T32" fmla="*/ 2 w 43"/>
                  <a:gd name="T33" fmla="*/ 8 h 55"/>
                  <a:gd name="T34" fmla="*/ 10 w 43"/>
                  <a:gd name="T35" fmla="*/ 2 h 55"/>
                  <a:gd name="T36" fmla="*/ 21 w 43"/>
                  <a:gd name="T37" fmla="*/ 0 h 55"/>
                  <a:gd name="T38" fmla="*/ 31 w 43"/>
                  <a:gd name="T39" fmla="*/ 0 h 55"/>
                  <a:gd name="T40" fmla="*/ 41 w 43"/>
                  <a:gd name="T41" fmla="*/ 10 h 55"/>
                  <a:gd name="T42" fmla="*/ 43 w 43"/>
                  <a:gd name="T43" fmla="*/ 53 h 55"/>
                  <a:gd name="T44" fmla="*/ 35 w 43"/>
                  <a:gd name="T45" fmla="*/ 30 h 55"/>
                  <a:gd name="T46" fmla="*/ 19 w 43"/>
                  <a:gd name="T47" fmla="*/ 30 h 55"/>
                  <a:gd name="T48" fmla="*/ 11 w 43"/>
                  <a:gd name="T49" fmla="*/ 32 h 55"/>
                  <a:gd name="T50" fmla="*/ 8 w 43"/>
                  <a:gd name="T51" fmla="*/ 39 h 55"/>
                  <a:gd name="T52" fmla="*/ 10 w 43"/>
                  <a:gd name="T53" fmla="*/ 43 h 55"/>
                  <a:gd name="T54" fmla="*/ 15 w 43"/>
                  <a:gd name="T55" fmla="*/ 47 h 55"/>
                  <a:gd name="T56" fmla="*/ 21 w 43"/>
                  <a:gd name="T57" fmla="*/ 47 h 55"/>
                  <a:gd name="T58" fmla="*/ 27 w 43"/>
                  <a:gd name="T59" fmla="*/ 47 h 55"/>
                  <a:gd name="T60" fmla="*/ 33 w 43"/>
                  <a:gd name="T61" fmla="*/ 45 h 55"/>
                  <a:gd name="T62" fmla="*/ 35 w 43"/>
                  <a:gd name="T63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5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2"/>
                    </a:lnTo>
                    <a:lnTo>
                      <a:pt x="10" y="36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43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1"/>
                    </a:lnTo>
                    <a:lnTo>
                      <a:pt x="35" y="36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604"/>
              <p:cNvSpPr>
                <a:spLocks/>
              </p:cNvSpPr>
              <p:nvPr/>
            </p:nvSpPr>
            <p:spPr bwMode="auto">
              <a:xfrm>
                <a:off x="4946" y="3764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8 w 26"/>
                  <a:gd name="T11" fmla="*/ 60 h 68"/>
                  <a:gd name="T12" fmla="*/ 6 w 26"/>
                  <a:gd name="T13" fmla="*/ 54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6 w 26"/>
                  <a:gd name="T21" fmla="*/ 15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4 h 68"/>
                  <a:gd name="T36" fmla="*/ 14 w 26"/>
                  <a:gd name="T37" fmla="*/ 54 h 68"/>
                  <a:gd name="T38" fmla="*/ 16 w 26"/>
                  <a:gd name="T39" fmla="*/ 60 h 68"/>
                  <a:gd name="T40" fmla="*/ 16 w 26"/>
                  <a:gd name="T41" fmla="*/ 60 h 68"/>
                  <a:gd name="T42" fmla="*/ 18 w 26"/>
                  <a:gd name="T43" fmla="*/ 62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8" y="60"/>
                    </a:lnTo>
                    <a:lnTo>
                      <a:pt x="6" y="5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605"/>
              <p:cNvSpPr>
                <a:spLocks noEditPoints="1"/>
              </p:cNvSpPr>
              <p:nvPr/>
            </p:nvSpPr>
            <p:spPr bwMode="auto">
              <a:xfrm>
                <a:off x="4587" y="3885"/>
                <a:ext cx="43" cy="78"/>
              </a:xfrm>
              <a:custGeom>
                <a:avLst/>
                <a:gdLst>
                  <a:gd name="T0" fmla="*/ 35 w 43"/>
                  <a:gd name="T1" fmla="*/ 72 h 78"/>
                  <a:gd name="T2" fmla="*/ 28 w 43"/>
                  <a:gd name="T3" fmla="*/ 76 h 78"/>
                  <a:gd name="T4" fmla="*/ 20 w 43"/>
                  <a:gd name="T5" fmla="*/ 78 h 78"/>
                  <a:gd name="T6" fmla="*/ 12 w 43"/>
                  <a:gd name="T7" fmla="*/ 78 h 78"/>
                  <a:gd name="T8" fmla="*/ 6 w 43"/>
                  <a:gd name="T9" fmla="*/ 74 h 78"/>
                  <a:gd name="T10" fmla="*/ 4 w 43"/>
                  <a:gd name="T11" fmla="*/ 70 h 78"/>
                  <a:gd name="T12" fmla="*/ 2 w 43"/>
                  <a:gd name="T13" fmla="*/ 64 h 78"/>
                  <a:gd name="T14" fmla="*/ 0 w 43"/>
                  <a:gd name="T15" fmla="*/ 50 h 78"/>
                  <a:gd name="T16" fmla="*/ 2 w 43"/>
                  <a:gd name="T17" fmla="*/ 39 h 78"/>
                  <a:gd name="T18" fmla="*/ 6 w 43"/>
                  <a:gd name="T19" fmla="*/ 29 h 78"/>
                  <a:gd name="T20" fmla="*/ 12 w 43"/>
                  <a:gd name="T21" fmla="*/ 25 h 78"/>
                  <a:gd name="T22" fmla="*/ 20 w 43"/>
                  <a:gd name="T23" fmla="*/ 23 h 78"/>
                  <a:gd name="T24" fmla="*/ 28 w 43"/>
                  <a:gd name="T25" fmla="*/ 25 h 78"/>
                  <a:gd name="T26" fmla="*/ 35 w 43"/>
                  <a:gd name="T27" fmla="*/ 31 h 78"/>
                  <a:gd name="T28" fmla="*/ 43 w 43"/>
                  <a:gd name="T29" fmla="*/ 0 h 78"/>
                  <a:gd name="T30" fmla="*/ 35 w 43"/>
                  <a:gd name="T31" fmla="*/ 78 h 78"/>
                  <a:gd name="T32" fmla="*/ 35 w 43"/>
                  <a:gd name="T33" fmla="*/ 43 h 78"/>
                  <a:gd name="T34" fmla="*/ 33 w 43"/>
                  <a:gd name="T35" fmla="*/ 37 h 78"/>
                  <a:gd name="T36" fmla="*/ 28 w 43"/>
                  <a:gd name="T37" fmla="*/ 33 h 78"/>
                  <a:gd name="T38" fmla="*/ 22 w 43"/>
                  <a:gd name="T39" fmla="*/ 31 h 78"/>
                  <a:gd name="T40" fmla="*/ 16 w 43"/>
                  <a:gd name="T41" fmla="*/ 33 h 78"/>
                  <a:gd name="T42" fmla="*/ 10 w 43"/>
                  <a:gd name="T43" fmla="*/ 37 h 78"/>
                  <a:gd name="T44" fmla="*/ 8 w 43"/>
                  <a:gd name="T45" fmla="*/ 43 h 78"/>
                  <a:gd name="T46" fmla="*/ 8 w 43"/>
                  <a:gd name="T47" fmla="*/ 50 h 78"/>
                  <a:gd name="T48" fmla="*/ 8 w 43"/>
                  <a:gd name="T49" fmla="*/ 58 h 78"/>
                  <a:gd name="T50" fmla="*/ 10 w 43"/>
                  <a:gd name="T51" fmla="*/ 66 h 78"/>
                  <a:gd name="T52" fmla="*/ 16 w 43"/>
                  <a:gd name="T53" fmla="*/ 70 h 78"/>
                  <a:gd name="T54" fmla="*/ 22 w 43"/>
                  <a:gd name="T55" fmla="*/ 72 h 78"/>
                  <a:gd name="T56" fmla="*/ 28 w 43"/>
                  <a:gd name="T57" fmla="*/ 70 h 78"/>
                  <a:gd name="T58" fmla="*/ 33 w 43"/>
                  <a:gd name="T59" fmla="*/ 66 h 78"/>
                  <a:gd name="T60" fmla="*/ 35 w 43"/>
                  <a:gd name="T61" fmla="*/ 58 h 78"/>
                  <a:gd name="T62" fmla="*/ 35 w 43"/>
                  <a:gd name="T63" fmla="*/ 50 h 78"/>
                  <a:gd name="T64" fmla="*/ 35 w 43"/>
                  <a:gd name="T65" fmla="*/ 4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78">
                    <a:moveTo>
                      <a:pt x="35" y="78"/>
                    </a:moveTo>
                    <a:lnTo>
                      <a:pt x="35" y="72"/>
                    </a:lnTo>
                    <a:lnTo>
                      <a:pt x="35" y="72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5" y="31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3" y="78"/>
                    </a:lnTo>
                    <a:lnTo>
                      <a:pt x="35" y="78"/>
                    </a:lnTo>
                    <a:close/>
                    <a:moveTo>
                      <a:pt x="35" y="43"/>
                    </a:moveTo>
                    <a:lnTo>
                      <a:pt x="35" y="43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3"/>
                    </a:lnTo>
                    <a:lnTo>
                      <a:pt x="35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606"/>
              <p:cNvSpPr>
                <a:spLocks noEditPoints="1"/>
              </p:cNvSpPr>
              <p:nvPr/>
            </p:nvSpPr>
            <p:spPr bwMode="auto">
              <a:xfrm>
                <a:off x="4646" y="3908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7 w 41"/>
                  <a:gd name="T3" fmla="*/ 55 h 55"/>
                  <a:gd name="T4" fmla="*/ 17 w 41"/>
                  <a:gd name="T5" fmla="*/ 55 h 55"/>
                  <a:gd name="T6" fmla="*/ 10 w 41"/>
                  <a:gd name="T7" fmla="*/ 55 h 55"/>
                  <a:gd name="T8" fmla="*/ 4 w 41"/>
                  <a:gd name="T9" fmla="*/ 51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4 w 41"/>
                  <a:gd name="T17" fmla="*/ 27 h 55"/>
                  <a:gd name="T18" fmla="*/ 17 w 41"/>
                  <a:gd name="T19" fmla="*/ 24 h 55"/>
                  <a:gd name="T20" fmla="*/ 33 w 41"/>
                  <a:gd name="T21" fmla="*/ 20 h 55"/>
                  <a:gd name="T22" fmla="*/ 33 w 41"/>
                  <a:gd name="T23" fmla="*/ 14 h 55"/>
                  <a:gd name="T24" fmla="*/ 31 w 41"/>
                  <a:gd name="T25" fmla="*/ 10 h 55"/>
                  <a:gd name="T26" fmla="*/ 19 w 41"/>
                  <a:gd name="T27" fmla="*/ 8 h 55"/>
                  <a:gd name="T28" fmla="*/ 12 w 41"/>
                  <a:gd name="T29" fmla="*/ 8 h 55"/>
                  <a:gd name="T30" fmla="*/ 6 w 41"/>
                  <a:gd name="T31" fmla="*/ 14 h 55"/>
                  <a:gd name="T32" fmla="*/ 2 w 41"/>
                  <a:gd name="T33" fmla="*/ 8 h 55"/>
                  <a:gd name="T34" fmla="*/ 10 w 41"/>
                  <a:gd name="T35" fmla="*/ 2 h 55"/>
                  <a:gd name="T36" fmla="*/ 19 w 41"/>
                  <a:gd name="T37" fmla="*/ 0 h 55"/>
                  <a:gd name="T38" fmla="*/ 29 w 41"/>
                  <a:gd name="T39" fmla="*/ 2 h 55"/>
                  <a:gd name="T40" fmla="*/ 39 w 41"/>
                  <a:gd name="T41" fmla="*/ 10 h 55"/>
                  <a:gd name="T42" fmla="*/ 41 w 41"/>
                  <a:gd name="T43" fmla="*/ 55 h 55"/>
                  <a:gd name="T44" fmla="*/ 33 w 41"/>
                  <a:gd name="T45" fmla="*/ 29 h 55"/>
                  <a:gd name="T46" fmla="*/ 19 w 41"/>
                  <a:gd name="T47" fmla="*/ 29 h 55"/>
                  <a:gd name="T48" fmla="*/ 10 w 41"/>
                  <a:gd name="T49" fmla="*/ 33 h 55"/>
                  <a:gd name="T50" fmla="*/ 6 w 41"/>
                  <a:gd name="T51" fmla="*/ 39 h 55"/>
                  <a:gd name="T52" fmla="*/ 8 w 41"/>
                  <a:gd name="T53" fmla="*/ 43 h 55"/>
                  <a:gd name="T54" fmla="*/ 14 w 41"/>
                  <a:gd name="T55" fmla="*/ 47 h 55"/>
                  <a:gd name="T56" fmla="*/ 19 w 41"/>
                  <a:gd name="T57" fmla="*/ 49 h 55"/>
                  <a:gd name="T58" fmla="*/ 25 w 41"/>
                  <a:gd name="T59" fmla="*/ 47 h 55"/>
                  <a:gd name="T60" fmla="*/ 31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10" y="26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6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8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3"/>
                    </a:lnTo>
                    <a:lnTo>
                      <a:pt x="8" y="35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0" y="47"/>
                    </a:lnTo>
                    <a:lnTo>
                      <a:pt x="14" y="47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4692650" y="-142875"/>
              <a:ext cx="7499350" cy="6759575"/>
              <a:chOff x="2956" y="-90"/>
              <a:chExt cx="4724" cy="4258"/>
            </a:xfrm>
            <a:grpFill/>
          </p:grpSpPr>
          <p:sp>
            <p:nvSpPr>
              <p:cNvPr id="148" name="Freeform 608"/>
              <p:cNvSpPr>
                <a:spLocks/>
              </p:cNvSpPr>
              <p:nvPr/>
            </p:nvSpPr>
            <p:spPr bwMode="auto">
              <a:xfrm>
                <a:off x="4700" y="3893"/>
                <a:ext cx="26" cy="70"/>
              </a:xfrm>
              <a:custGeom>
                <a:avLst/>
                <a:gdLst>
                  <a:gd name="T0" fmla="*/ 20 w 26"/>
                  <a:gd name="T1" fmla="*/ 70 h 70"/>
                  <a:gd name="T2" fmla="*/ 20 w 26"/>
                  <a:gd name="T3" fmla="*/ 70 h 70"/>
                  <a:gd name="T4" fmla="*/ 14 w 26"/>
                  <a:gd name="T5" fmla="*/ 68 h 70"/>
                  <a:gd name="T6" fmla="*/ 10 w 26"/>
                  <a:gd name="T7" fmla="*/ 66 h 70"/>
                  <a:gd name="T8" fmla="*/ 10 w 26"/>
                  <a:gd name="T9" fmla="*/ 66 h 70"/>
                  <a:gd name="T10" fmla="*/ 8 w 26"/>
                  <a:gd name="T11" fmla="*/ 60 h 70"/>
                  <a:gd name="T12" fmla="*/ 8 w 26"/>
                  <a:gd name="T13" fmla="*/ 56 h 70"/>
                  <a:gd name="T14" fmla="*/ 8 w 26"/>
                  <a:gd name="T15" fmla="*/ 23 h 70"/>
                  <a:gd name="T16" fmla="*/ 0 w 26"/>
                  <a:gd name="T17" fmla="*/ 23 h 70"/>
                  <a:gd name="T18" fmla="*/ 0 w 26"/>
                  <a:gd name="T19" fmla="*/ 17 h 70"/>
                  <a:gd name="T20" fmla="*/ 8 w 26"/>
                  <a:gd name="T21" fmla="*/ 17 h 70"/>
                  <a:gd name="T22" fmla="*/ 8 w 26"/>
                  <a:gd name="T23" fmla="*/ 0 h 70"/>
                  <a:gd name="T24" fmla="*/ 14 w 26"/>
                  <a:gd name="T25" fmla="*/ 0 h 70"/>
                  <a:gd name="T26" fmla="*/ 14 w 26"/>
                  <a:gd name="T27" fmla="*/ 17 h 70"/>
                  <a:gd name="T28" fmla="*/ 26 w 26"/>
                  <a:gd name="T29" fmla="*/ 17 h 70"/>
                  <a:gd name="T30" fmla="*/ 26 w 26"/>
                  <a:gd name="T31" fmla="*/ 23 h 70"/>
                  <a:gd name="T32" fmla="*/ 14 w 26"/>
                  <a:gd name="T33" fmla="*/ 23 h 70"/>
                  <a:gd name="T34" fmla="*/ 14 w 26"/>
                  <a:gd name="T35" fmla="*/ 54 h 70"/>
                  <a:gd name="T36" fmla="*/ 14 w 26"/>
                  <a:gd name="T37" fmla="*/ 54 h 70"/>
                  <a:gd name="T38" fmla="*/ 16 w 26"/>
                  <a:gd name="T39" fmla="*/ 60 h 70"/>
                  <a:gd name="T40" fmla="*/ 16 w 26"/>
                  <a:gd name="T41" fmla="*/ 60 h 70"/>
                  <a:gd name="T42" fmla="*/ 20 w 26"/>
                  <a:gd name="T43" fmla="*/ 62 h 70"/>
                  <a:gd name="T44" fmla="*/ 22 w 26"/>
                  <a:gd name="T45" fmla="*/ 62 h 70"/>
                  <a:gd name="T46" fmla="*/ 26 w 26"/>
                  <a:gd name="T47" fmla="*/ 62 h 70"/>
                  <a:gd name="T48" fmla="*/ 26 w 26"/>
                  <a:gd name="T49" fmla="*/ 70 h 70"/>
                  <a:gd name="T50" fmla="*/ 20 w 26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70">
                    <a:moveTo>
                      <a:pt x="20" y="70"/>
                    </a:moveTo>
                    <a:lnTo>
                      <a:pt x="20" y="70"/>
                    </a:lnTo>
                    <a:lnTo>
                      <a:pt x="14" y="68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8" y="56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7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4" y="23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70"/>
                    </a:lnTo>
                    <a:lnTo>
                      <a:pt x="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609"/>
              <p:cNvSpPr>
                <a:spLocks noEditPoints="1"/>
              </p:cNvSpPr>
              <p:nvPr/>
            </p:nvSpPr>
            <p:spPr bwMode="auto">
              <a:xfrm>
                <a:off x="4738" y="3908"/>
                <a:ext cx="41" cy="55"/>
              </a:xfrm>
              <a:custGeom>
                <a:avLst/>
                <a:gdLst>
                  <a:gd name="T0" fmla="*/ 33 w 41"/>
                  <a:gd name="T1" fmla="*/ 49 h 55"/>
                  <a:gd name="T2" fmla="*/ 27 w 41"/>
                  <a:gd name="T3" fmla="*/ 55 h 55"/>
                  <a:gd name="T4" fmla="*/ 17 w 41"/>
                  <a:gd name="T5" fmla="*/ 55 h 55"/>
                  <a:gd name="T6" fmla="*/ 9 w 41"/>
                  <a:gd name="T7" fmla="*/ 55 h 55"/>
                  <a:gd name="T8" fmla="*/ 3 w 41"/>
                  <a:gd name="T9" fmla="*/ 51 h 55"/>
                  <a:gd name="T10" fmla="*/ 0 w 41"/>
                  <a:gd name="T11" fmla="*/ 45 h 55"/>
                  <a:gd name="T12" fmla="*/ 0 w 41"/>
                  <a:gd name="T13" fmla="*/ 39 h 55"/>
                  <a:gd name="T14" fmla="*/ 0 w 41"/>
                  <a:gd name="T15" fmla="*/ 33 h 55"/>
                  <a:gd name="T16" fmla="*/ 3 w 41"/>
                  <a:gd name="T17" fmla="*/ 27 h 55"/>
                  <a:gd name="T18" fmla="*/ 17 w 41"/>
                  <a:gd name="T19" fmla="*/ 24 h 55"/>
                  <a:gd name="T20" fmla="*/ 33 w 41"/>
                  <a:gd name="T21" fmla="*/ 20 h 55"/>
                  <a:gd name="T22" fmla="*/ 33 w 41"/>
                  <a:gd name="T23" fmla="*/ 14 h 55"/>
                  <a:gd name="T24" fmla="*/ 31 w 41"/>
                  <a:gd name="T25" fmla="*/ 10 h 55"/>
                  <a:gd name="T26" fmla="*/ 19 w 41"/>
                  <a:gd name="T27" fmla="*/ 8 h 55"/>
                  <a:gd name="T28" fmla="*/ 11 w 41"/>
                  <a:gd name="T29" fmla="*/ 8 h 55"/>
                  <a:gd name="T30" fmla="*/ 5 w 41"/>
                  <a:gd name="T31" fmla="*/ 14 h 55"/>
                  <a:gd name="T32" fmla="*/ 2 w 41"/>
                  <a:gd name="T33" fmla="*/ 8 h 55"/>
                  <a:gd name="T34" fmla="*/ 9 w 41"/>
                  <a:gd name="T35" fmla="*/ 2 h 55"/>
                  <a:gd name="T36" fmla="*/ 19 w 41"/>
                  <a:gd name="T37" fmla="*/ 0 h 55"/>
                  <a:gd name="T38" fmla="*/ 29 w 41"/>
                  <a:gd name="T39" fmla="*/ 2 h 55"/>
                  <a:gd name="T40" fmla="*/ 41 w 41"/>
                  <a:gd name="T41" fmla="*/ 10 h 55"/>
                  <a:gd name="T42" fmla="*/ 41 w 41"/>
                  <a:gd name="T43" fmla="*/ 55 h 55"/>
                  <a:gd name="T44" fmla="*/ 33 w 41"/>
                  <a:gd name="T45" fmla="*/ 29 h 55"/>
                  <a:gd name="T46" fmla="*/ 19 w 41"/>
                  <a:gd name="T47" fmla="*/ 29 h 55"/>
                  <a:gd name="T48" fmla="*/ 9 w 41"/>
                  <a:gd name="T49" fmla="*/ 33 h 55"/>
                  <a:gd name="T50" fmla="*/ 5 w 41"/>
                  <a:gd name="T51" fmla="*/ 39 h 55"/>
                  <a:gd name="T52" fmla="*/ 7 w 41"/>
                  <a:gd name="T53" fmla="*/ 43 h 55"/>
                  <a:gd name="T54" fmla="*/ 13 w 41"/>
                  <a:gd name="T55" fmla="*/ 47 h 55"/>
                  <a:gd name="T56" fmla="*/ 19 w 41"/>
                  <a:gd name="T57" fmla="*/ 49 h 55"/>
                  <a:gd name="T58" fmla="*/ 25 w 41"/>
                  <a:gd name="T59" fmla="*/ 47 h 55"/>
                  <a:gd name="T60" fmla="*/ 31 w 41"/>
                  <a:gd name="T61" fmla="*/ 45 h 55"/>
                  <a:gd name="T62" fmla="*/ 33 w 41"/>
                  <a:gd name="T6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49"/>
                    </a:lnTo>
                    <a:lnTo>
                      <a:pt x="33" y="49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9" y="26"/>
                    </a:lnTo>
                    <a:lnTo>
                      <a:pt x="17" y="24"/>
                    </a:lnTo>
                    <a:lnTo>
                      <a:pt x="33" y="24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41" y="10"/>
                    </a:lnTo>
                    <a:lnTo>
                      <a:pt x="41" y="18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  <a:moveTo>
                      <a:pt x="33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3" y="31"/>
                    </a:lnTo>
                    <a:lnTo>
                      <a:pt x="9" y="33"/>
                    </a:lnTo>
                    <a:lnTo>
                      <a:pt x="7" y="35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610"/>
              <p:cNvSpPr>
                <a:spLocks/>
              </p:cNvSpPr>
              <p:nvPr/>
            </p:nvSpPr>
            <p:spPr bwMode="auto">
              <a:xfrm>
                <a:off x="4798" y="3908"/>
                <a:ext cx="41" cy="55"/>
              </a:xfrm>
              <a:custGeom>
                <a:avLst/>
                <a:gdLst>
                  <a:gd name="T0" fmla="*/ 33 w 41"/>
                  <a:gd name="T1" fmla="*/ 55 h 55"/>
                  <a:gd name="T2" fmla="*/ 33 w 41"/>
                  <a:gd name="T3" fmla="*/ 22 h 55"/>
                  <a:gd name="T4" fmla="*/ 33 w 41"/>
                  <a:gd name="T5" fmla="*/ 22 h 55"/>
                  <a:gd name="T6" fmla="*/ 33 w 41"/>
                  <a:gd name="T7" fmla="*/ 16 h 55"/>
                  <a:gd name="T8" fmla="*/ 31 w 41"/>
                  <a:gd name="T9" fmla="*/ 12 h 55"/>
                  <a:gd name="T10" fmla="*/ 31 w 41"/>
                  <a:gd name="T11" fmla="*/ 12 h 55"/>
                  <a:gd name="T12" fmla="*/ 25 w 41"/>
                  <a:gd name="T13" fmla="*/ 8 h 55"/>
                  <a:gd name="T14" fmla="*/ 22 w 41"/>
                  <a:gd name="T15" fmla="*/ 8 h 55"/>
                  <a:gd name="T16" fmla="*/ 22 w 41"/>
                  <a:gd name="T17" fmla="*/ 8 h 55"/>
                  <a:gd name="T18" fmla="*/ 16 w 41"/>
                  <a:gd name="T19" fmla="*/ 8 h 55"/>
                  <a:gd name="T20" fmla="*/ 12 w 41"/>
                  <a:gd name="T21" fmla="*/ 12 h 55"/>
                  <a:gd name="T22" fmla="*/ 12 w 41"/>
                  <a:gd name="T23" fmla="*/ 12 h 55"/>
                  <a:gd name="T24" fmla="*/ 8 w 41"/>
                  <a:gd name="T25" fmla="*/ 16 h 55"/>
                  <a:gd name="T26" fmla="*/ 8 w 41"/>
                  <a:gd name="T27" fmla="*/ 22 h 55"/>
                  <a:gd name="T28" fmla="*/ 8 w 41"/>
                  <a:gd name="T29" fmla="*/ 55 h 55"/>
                  <a:gd name="T30" fmla="*/ 0 w 41"/>
                  <a:gd name="T31" fmla="*/ 55 h 55"/>
                  <a:gd name="T32" fmla="*/ 0 w 41"/>
                  <a:gd name="T33" fmla="*/ 2 h 55"/>
                  <a:gd name="T34" fmla="*/ 8 w 41"/>
                  <a:gd name="T35" fmla="*/ 2 h 55"/>
                  <a:gd name="T36" fmla="*/ 8 w 41"/>
                  <a:gd name="T37" fmla="*/ 8 h 55"/>
                  <a:gd name="T38" fmla="*/ 8 w 41"/>
                  <a:gd name="T39" fmla="*/ 8 h 55"/>
                  <a:gd name="T40" fmla="*/ 14 w 41"/>
                  <a:gd name="T41" fmla="*/ 2 h 55"/>
                  <a:gd name="T42" fmla="*/ 22 w 41"/>
                  <a:gd name="T43" fmla="*/ 0 h 55"/>
                  <a:gd name="T44" fmla="*/ 22 w 41"/>
                  <a:gd name="T45" fmla="*/ 0 h 55"/>
                  <a:gd name="T46" fmla="*/ 29 w 41"/>
                  <a:gd name="T47" fmla="*/ 2 h 55"/>
                  <a:gd name="T48" fmla="*/ 35 w 41"/>
                  <a:gd name="T49" fmla="*/ 6 h 55"/>
                  <a:gd name="T50" fmla="*/ 35 w 41"/>
                  <a:gd name="T51" fmla="*/ 6 h 55"/>
                  <a:gd name="T52" fmla="*/ 41 w 41"/>
                  <a:gd name="T53" fmla="*/ 12 h 55"/>
                  <a:gd name="T54" fmla="*/ 41 w 41"/>
                  <a:gd name="T55" fmla="*/ 20 h 55"/>
                  <a:gd name="T56" fmla="*/ 41 w 41"/>
                  <a:gd name="T57" fmla="*/ 55 h 55"/>
                  <a:gd name="T58" fmla="*/ 33 w 41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5">
                    <a:moveTo>
                      <a:pt x="33" y="55"/>
                    </a:moveTo>
                    <a:lnTo>
                      <a:pt x="33" y="22"/>
                    </a:lnTo>
                    <a:lnTo>
                      <a:pt x="33" y="22"/>
                    </a:lnTo>
                    <a:lnTo>
                      <a:pt x="33" y="16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2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1" y="55"/>
                    </a:lnTo>
                    <a:lnTo>
                      <a:pt x="3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611"/>
              <p:cNvSpPr>
                <a:spLocks noEditPoints="1"/>
              </p:cNvSpPr>
              <p:nvPr/>
            </p:nvSpPr>
            <p:spPr bwMode="auto">
              <a:xfrm>
                <a:off x="4857" y="3908"/>
                <a:ext cx="41" cy="78"/>
              </a:xfrm>
              <a:custGeom>
                <a:avLst/>
                <a:gdLst>
                  <a:gd name="T0" fmla="*/ 35 w 41"/>
                  <a:gd name="T1" fmla="*/ 72 h 78"/>
                  <a:gd name="T2" fmla="*/ 19 w 41"/>
                  <a:gd name="T3" fmla="*/ 78 h 78"/>
                  <a:gd name="T4" fmla="*/ 9 w 41"/>
                  <a:gd name="T5" fmla="*/ 78 h 78"/>
                  <a:gd name="T6" fmla="*/ 0 w 41"/>
                  <a:gd name="T7" fmla="*/ 72 h 78"/>
                  <a:gd name="T8" fmla="*/ 5 w 41"/>
                  <a:gd name="T9" fmla="*/ 67 h 78"/>
                  <a:gd name="T10" fmla="*/ 11 w 41"/>
                  <a:gd name="T11" fmla="*/ 70 h 78"/>
                  <a:gd name="T12" fmla="*/ 19 w 41"/>
                  <a:gd name="T13" fmla="*/ 72 h 78"/>
                  <a:gd name="T14" fmla="*/ 29 w 41"/>
                  <a:gd name="T15" fmla="*/ 68 h 78"/>
                  <a:gd name="T16" fmla="*/ 33 w 41"/>
                  <a:gd name="T17" fmla="*/ 63 h 78"/>
                  <a:gd name="T18" fmla="*/ 33 w 41"/>
                  <a:gd name="T19" fmla="*/ 47 h 78"/>
                  <a:gd name="T20" fmla="*/ 27 w 41"/>
                  <a:gd name="T21" fmla="*/ 53 h 78"/>
                  <a:gd name="T22" fmla="*/ 17 w 41"/>
                  <a:gd name="T23" fmla="*/ 55 h 78"/>
                  <a:gd name="T24" fmla="*/ 11 w 41"/>
                  <a:gd name="T25" fmla="*/ 53 h 78"/>
                  <a:gd name="T26" fmla="*/ 5 w 41"/>
                  <a:gd name="T27" fmla="*/ 49 h 78"/>
                  <a:gd name="T28" fmla="*/ 2 w 41"/>
                  <a:gd name="T29" fmla="*/ 45 h 78"/>
                  <a:gd name="T30" fmla="*/ 0 w 41"/>
                  <a:gd name="T31" fmla="*/ 41 h 78"/>
                  <a:gd name="T32" fmla="*/ 0 w 41"/>
                  <a:gd name="T33" fmla="*/ 27 h 78"/>
                  <a:gd name="T34" fmla="*/ 0 w 41"/>
                  <a:gd name="T35" fmla="*/ 14 h 78"/>
                  <a:gd name="T36" fmla="*/ 5 w 41"/>
                  <a:gd name="T37" fmla="*/ 6 h 78"/>
                  <a:gd name="T38" fmla="*/ 11 w 41"/>
                  <a:gd name="T39" fmla="*/ 2 h 78"/>
                  <a:gd name="T40" fmla="*/ 17 w 41"/>
                  <a:gd name="T41" fmla="*/ 0 h 78"/>
                  <a:gd name="T42" fmla="*/ 27 w 41"/>
                  <a:gd name="T43" fmla="*/ 2 h 78"/>
                  <a:gd name="T44" fmla="*/ 33 w 41"/>
                  <a:gd name="T45" fmla="*/ 8 h 78"/>
                  <a:gd name="T46" fmla="*/ 41 w 41"/>
                  <a:gd name="T47" fmla="*/ 2 h 78"/>
                  <a:gd name="T48" fmla="*/ 41 w 41"/>
                  <a:gd name="T49" fmla="*/ 57 h 78"/>
                  <a:gd name="T50" fmla="*/ 35 w 41"/>
                  <a:gd name="T51" fmla="*/ 72 h 78"/>
                  <a:gd name="T52" fmla="*/ 33 w 41"/>
                  <a:gd name="T53" fmla="*/ 20 h 78"/>
                  <a:gd name="T54" fmla="*/ 31 w 41"/>
                  <a:gd name="T55" fmla="*/ 14 h 78"/>
                  <a:gd name="T56" fmla="*/ 27 w 41"/>
                  <a:gd name="T57" fmla="*/ 10 h 78"/>
                  <a:gd name="T58" fmla="*/ 19 w 41"/>
                  <a:gd name="T59" fmla="*/ 8 h 78"/>
                  <a:gd name="T60" fmla="*/ 13 w 41"/>
                  <a:gd name="T61" fmla="*/ 10 h 78"/>
                  <a:gd name="T62" fmla="*/ 9 w 41"/>
                  <a:gd name="T63" fmla="*/ 14 h 78"/>
                  <a:gd name="T64" fmla="*/ 7 w 41"/>
                  <a:gd name="T65" fmla="*/ 20 h 78"/>
                  <a:gd name="T66" fmla="*/ 7 w 41"/>
                  <a:gd name="T67" fmla="*/ 27 h 78"/>
                  <a:gd name="T68" fmla="*/ 7 w 41"/>
                  <a:gd name="T69" fmla="*/ 35 h 78"/>
                  <a:gd name="T70" fmla="*/ 9 w 41"/>
                  <a:gd name="T71" fmla="*/ 41 h 78"/>
                  <a:gd name="T72" fmla="*/ 13 w 41"/>
                  <a:gd name="T73" fmla="*/ 45 h 78"/>
                  <a:gd name="T74" fmla="*/ 19 w 41"/>
                  <a:gd name="T75" fmla="*/ 47 h 78"/>
                  <a:gd name="T76" fmla="*/ 27 w 41"/>
                  <a:gd name="T77" fmla="*/ 45 h 78"/>
                  <a:gd name="T78" fmla="*/ 31 w 41"/>
                  <a:gd name="T79" fmla="*/ 41 h 78"/>
                  <a:gd name="T80" fmla="*/ 33 w 41"/>
                  <a:gd name="T81" fmla="*/ 35 h 78"/>
                  <a:gd name="T82" fmla="*/ 33 w 41"/>
                  <a:gd name="T83" fmla="*/ 27 h 78"/>
                  <a:gd name="T84" fmla="*/ 33 w 41"/>
                  <a:gd name="T85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5" y="72"/>
                    </a:moveTo>
                    <a:lnTo>
                      <a:pt x="35" y="72"/>
                    </a:lnTo>
                    <a:lnTo>
                      <a:pt x="27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0" y="7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5" y="70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3" y="63"/>
                    </a:lnTo>
                    <a:lnTo>
                      <a:pt x="33" y="5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2" y="4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8"/>
                    </a:lnTo>
                    <a:lnTo>
                      <a:pt x="33" y="2"/>
                    </a:lnTo>
                    <a:lnTo>
                      <a:pt x="41" y="2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39" y="65"/>
                    </a:lnTo>
                    <a:lnTo>
                      <a:pt x="35" y="72"/>
                    </a:lnTo>
                    <a:lnTo>
                      <a:pt x="35" y="72"/>
                    </a:lnTo>
                    <a:close/>
                    <a:moveTo>
                      <a:pt x="33" y="20"/>
                    </a:moveTo>
                    <a:lnTo>
                      <a:pt x="33" y="2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0"/>
                    </a:lnTo>
                    <a:lnTo>
                      <a:pt x="3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612"/>
              <p:cNvSpPr>
                <a:spLocks noEditPoints="1"/>
              </p:cNvSpPr>
              <p:nvPr/>
            </p:nvSpPr>
            <p:spPr bwMode="auto">
              <a:xfrm>
                <a:off x="5530" y="3506"/>
                <a:ext cx="56" cy="82"/>
              </a:xfrm>
              <a:custGeom>
                <a:avLst/>
                <a:gdLst>
                  <a:gd name="T0" fmla="*/ 50 w 56"/>
                  <a:gd name="T1" fmla="*/ 76 h 82"/>
                  <a:gd name="T2" fmla="*/ 50 w 56"/>
                  <a:gd name="T3" fmla="*/ 76 h 82"/>
                  <a:gd name="T4" fmla="*/ 43 w 56"/>
                  <a:gd name="T5" fmla="*/ 80 h 82"/>
                  <a:gd name="T6" fmla="*/ 33 w 56"/>
                  <a:gd name="T7" fmla="*/ 82 h 82"/>
                  <a:gd name="T8" fmla="*/ 0 w 56"/>
                  <a:gd name="T9" fmla="*/ 82 h 82"/>
                  <a:gd name="T10" fmla="*/ 0 w 56"/>
                  <a:gd name="T11" fmla="*/ 0 h 82"/>
                  <a:gd name="T12" fmla="*/ 31 w 56"/>
                  <a:gd name="T13" fmla="*/ 0 h 82"/>
                  <a:gd name="T14" fmla="*/ 31 w 56"/>
                  <a:gd name="T15" fmla="*/ 0 h 82"/>
                  <a:gd name="T16" fmla="*/ 41 w 56"/>
                  <a:gd name="T17" fmla="*/ 2 h 82"/>
                  <a:gd name="T18" fmla="*/ 49 w 56"/>
                  <a:gd name="T19" fmla="*/ 6 h 82"/>
                  <a:gd name="T20" fmla="*/ 49 w 56"/>
                  <a:gd name="T21" fmla="*/ 6 h 82"/>
                  <a:gd name="T22" fmla="*/ 52 w 56"/>
                  <a:gd name="T23" fmla="*/ 14 h 82"/>
                  <a:gd name="T24" fmla="*/ 54 w 56"/>
                  <a:gd name="T25" fmla="*/ 22 h 82"/>
                  <a:gd name="T26" fmla="*/ 54 w 56"/>
                  <a:gd name="T27" fmla="*/ 22 h 82"/>
                  <a:gd name="T28" fmla="*/ 54 w 56"/>
                  <a:gd name="T29" fmla="*/ 28 h 82"/>
                  <a:gd name="T30" fmla="*/ 52 w 56"/>
                  <a:gd name="T31" fmla="*/ 33 h 82"/>
                  <a:gd name="T32" fmla="*/ 52 w 56"/>
                  <a:gd name="T33" fmla="*/ 33 h 82"/>
                  <a:gd name="T34" fmla="*/ 49 w 56"/>
                  <a:gd name="T35" fmla="*/ 37 h 82"/>
                  <a:gd name="T36" fmla="*/ 43 w 56"/>
                  <a:gd name="T37" fmla="*/ 39 h 82"/>
                  <a:gd name="T38" fmla="*/ 43 w 56"/>
                  <a:gd name="T39" fmla="*/ 39 h 82"/>
                  <a:gd name="T40" fmla="*/ 49 w 56"/>
                  <a:gd name="T41" fmla="*/ 43 h 82"/>
                  <a:gd name="T42" fmla="*/ 52 w 56"/>
                  <a:gd name="T43" fmla="*/ 47 h 82"/>
                  <a:gd name="T44" fmla="*/ 52 w 56"/>
                  <a:gd name="T45" fmla="*/ 47 h 82"/>
                  <a:gd name="T46" fmla="*/ 54 w 56"/>
                  <a:gd name="T47" fmla="*/ 53 h 82"/>
                  <a:gd name="T48" fmla="*/ 56 w 56"/>
                  <a:gd name="T49" fmla="*/ 59 h 82"/>
                  <a:gd name="T50" fmla="*/ 56 w 56"/>
                  <a:gd name="T51" fmla="*/ 59 h 82"/>
                  <a:gd name="T52" fmla="*/ 54 w 56"/>
                  <a:gd name="T53" fmla="*/ 69 h 82"/>
                  <a:gd name="T54" fmla="*/ 50 w 56"/>
                  <a:gd name="T55" fmla="*/ 76 h 82"/>
                  <a:gd name="T56" fmla="*/ 50 w 56"/>
                  <a:gd name="T57" fmla="*/ 76 h 82"/>
                  <a:gd name="T58" fmla="*/ 43 w 56"/>
                  <a:gd name="T59" fmla="*/ 12 h 82"/>
                  <a:gd name="T60" fmla="*/ 43 w 56"/>
                  <a:gd name="T61" fmla="*/ 12 h 82"/>
                  <a:gd name="T62" fmla="*/ 37 w 56"/>
                  <a:gd name="T63" fmla="*/ 8 h 82"/>
                  <a:gd name="T64" fmla="*/ 31 w 56"/>
                  <a:gd name="T65" fmla="*/ 8 h 82"/>
                  <a:gd name="T66" fmla="*/ 10 w 56"/>
                  <a:gd name="T67" fmla="*/ 8 h 82"/>
                  <a:gd name="T68" fmla="*/ 10 w 56"/>
                  <a:gd name="T69" fmla="*/ 35 h 82"/>
                  <a:gd name="T70" fmla="*/ 31 w 56"/>
                  <a:gd name="T71" fmla="*/ 35 h 82"/>
                  <a:gd name="T72" fmla="*/ 31 w 56"/>
                  <a:gd name="T73" fmla="*/ 35 h 82"/>
                  <a:gd name="T74" fmla="*/ 37 w 56"/>
                  <a:gd name="T75" fmla="*/ 35 h 82"/>
                  <a:gd name="T76" fmla="*/ 43 w 56"/>
                  <a:gd name="T77" fmla="*/ 33 h 82"/>
                  <a:gd name="T78" fmla="*/ 43 w 56"/>
                  <a:gd name="T79" fmla="*/ 33 h 82"/>
                  <a:gd name="T80" fmla="*/ 45 w 56"/>
                  <a:gd name="T81" fmla="*/ 28 h 82"/>
                  <a:gd name="T82" fmla="*/ 47 w 56"/>
                  <a:gd name="T83" fmla="*/ 22 h 82"/>
                  <a:gd name="T84" fmla="*/ 47 w 56"/>
                  <a:gd name="T85" fmla="*/ 22 h 82"/>
                  <a:gd name="T86" fmla="*/ 45 w 56"/>
                  <a:gd name="T87" fmla="*/ 16 h 82"/>
                  <a:gd name="T88" fmla="*/ 43 w 56"/>
                  <a:gd name="T89" fmla="*/ 12 h 82"/>
                  <a:gd name="T90" fmla="*/ 43 w 56"/>
                  <a:gd name="T91" fmla="*/ 12 h 82"/>
                  <a:gd name="T92" fmla="*/ 43 w 56"/>
                  <a:gd name="T93" fmla="*/ 47 h 82"/>
                  <a:gd name="T94" fmla="*/ 43 w 56"/>
                  <a:gd name="T95" fmla="*/ 47 h 82"/>
                  <a:gd name="T96" fmla="*/ 39 w 56"/>
                  <a:gd name="T97" fmla="*/ 45 h 82"/>
                  <a:gd name="T98" fmla="*/ 31 w 56"/>
                  <a:gd name="T99" fmla="*/ 43 h 82"/>
                  <a:gd name="T100" fmla="*/ 10 w 56"/>
                  <a:gd name="T101" fmla="*/ 43 h 82"/>
                  <a:gd name="T102" fmla="*/ 10 w 56"/>
                  <a:gd name="T103" fmla="*/ 74 h 82"/>
                  <a:gd name="T104" fmla="*/ 31 w 56"/>
                  <a:gd name="T105" fmla="*/ 74 h 82"/>
                  <a:gd name="T106" fmla="*/ 31 w 56"/>
                  <a:gd name="T107" fmla="*/ 74 h 82"/>
                  <a:gd name="T108" fmla="*/ 39 w 56"/>
                  <a:gd name="T109" fmla="*/ 72 h 82"/>
                  <a:gd name="T110" fmla="*/ 43 w 56"/>
                  <a:gd name="T111" fmla="*/ 70 h 82"/>
                  <a:gd name="T112" fmla="*/ 43 w 56"/>
                  <a:gd name="T113" fmla="*/ 70 h 82"/>
                  <a:gd name="T114" fmla="*/ 47 w 56"/>
                  <a:gd name="T115" fmla="*/ 65 h 82"/>
                  <a:gd name="T116" fmla="*/ 47 w 56"/>
                  <a:gd name="T117" fmla="*/ 59 h 82"/>
                  <a:gd name="T118" fmla="*/ 47 w 56"/>
                  <a:gd name="T119" fmla="*/ 59 h 82"/>
                  <a:gd name="T120" fmla="*/ 47 w 56"/>
                  <a:gd name="T121" fmla="*/ 53 h 82"/>
                  <a:gd name="T122" fmla="*/ 43 w 56"/>
                  <a:gd name="T123" fmla="*/ 47 h 82"/>
                  <a:gd name="T124" fmla="*/ 43 w 56"/>
                  <a:gd name="T125" fmla="*/ 4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2">
                    <a:moveTo>
                      <a:pt x="50" y="76"/>
                    </a:moveTo>
                    <a:lnTo>
                      <a:pt x="50" y="76"/>
                    </a:lnTo>
                    <a:lnTo>
                      <a:pt x="43" y="80"/>
                    </a:lnTo>
                    <a:lnTo>
                      <a:pt x="33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2" y="1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49" y="37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9" y="43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3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69"/>
                    </a:lnTo>
                    <a:lnTo>
                      <a:pt x="50" y="76"/>
                    </a:lnTo>
                    <a:lnTo>
                      <a:pt x="50" y="76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37" y="8"/>
                    </a:lnTo>
                    <a:lnTo>
                      <a:pt x="31" y="8"/>
                    </a:lnTo>
                    <a:lnTo>
                      <a:pt x="10" y="8"/>
                    </a:lnTo>
                    <a:lnTo>
                      <a:pt x="10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7" y="35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28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5" y="16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43" y="47"/>
                    </a:moveTo>
                    <a:lnTo>
                      <a:pt x="43" y="47"/>
                    </a:lnTo>
                    <a:lnTo>
                      <a:pt x="39" y="45"/>
                    </a:lnTo>
                    <a:lnTo>
                      <a:pt x="31" y="43"/>
                    </a:lnTo>
                    <a:lnTo>
                      <a:pt x="10" y="43"/>
                    </a:lnTo>
                    <a:lnTo>
                      <a:pt x="10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9" y="72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47" y="65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3"/>
                    </a:lnTo>
                    <a:lnTo>
                      <a:pt x="43" y="47"/>
                    </a:lnTo>
                    <a:lnTo>
                      <a:pt x="4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613"/>
              <p:cNvSpPr>
                <a:spLocks noEditPoints="1"/>
              </p:cNvSpPr>
              <p:nvPr/>
            </p:nvSpPr>
            <p:spPr bwMode="auto">
              <a:xfrm>
                <a:off x="5602" y="3532"/>
                <a:ext cx="47" cy="56"/>
              </a:xfrm>
              <a:custGeom>
                <a:avLst/>
                <a:gdLst>
                  <a:gd name="T0" fmla="*/ 8 w 47"/>
                  <a:gd name="T1" fmla="*/ 29 h 56"/>
                  <a:gd name="T2" fmla="*/ 8 w 47"/>
                  <a:gd name="T3" fmla="*/ 29 h 56"/>
                  <a:gd name="T4" fmla="*/ 10 w 47"/>
                  <a:gd name="T5" fmla="*/ 39 h 56"/>
                  <a:gd name="T6" fmla="*/ 12 w 47"/>
                  <a:gd name="T7" fmla="*/ 44 h 56"/>
                  <a:gd name="T8" fmla="*/ 12 w 47"/>
                  <a:gd name="T9" fmla="*/ 44 h 56"/>
                  <a:gd name="T10" fmla="*/ 18 w 47"/>
                  <a:gd name="T11" fmla="*/ 48 h 56"/>
                  <a:gd name="T12" fmla="*/ 25 w 47"/>
                  <a:gd name="T13" fmla="*/ 48 h 56"/>
                  <a:gd name="T14" fmla="*/ 25 w 47"/>
                  <a:gd name="T15" fmla="*/ 48 h 56"/>
                  <a:gd name="T16" fmla="*/ 33 w 47"/>
                  <a:gd name="T17" fmla="*/ 48 h 56"/>
                  <a:gd name="T18" fmla="*/ 33 w 47"/>
                  <a:gd name="T19" fmla="*/ 48 h 56"/>
                  <a:gd name="T20" fmla="*/ 39 w 47"/>
                  <a:gd name="T21" fmla="*/ 43 h 56"/>
                  <a:gd name="T22" fmla="*/ 45 w 47"/>
                  <a:gd name="T23" fmla="*/ 48 h 56"/>
                  <a:gd name="T24" fmla="*/ 45 w 47"/>
                  <a:gd name="T25" fmla="*/ 48 h 56"/>
                  <a:gd name="T26" fmla="*/ 37 w 47"/>
                  <a:gd name="T27" fmla="*/ 54 h 56"/>
                  <a:gd name="T28" fmla="*/ 37 w 47"/>
                  <a:gd name="T29" fmla="*/ 54 h 56"/>
                  <a:gd name="T30" fmla="*/ 31 w 47"/>
                  <a:gd name="T31" fmla="*/ 56 h 56"/>
                  <a:gd name="T32" fmla="*/ 25 w 47"/>
                  <a:gd name="T33" fmla="*/ 56 h 56"/>
                  <a:gd name="T34" fmla="*/ 25 w 47"/>
                  <a:gd name="T35" fmla="*/ 56 h 56"/>
                  <a:gd name="T36" fmla="*/ 14 w 47"/>
                  <a:gd name="T37" fmla="*/ 54 h 56"/>
                  <a:gd name="T38" fmla="*/ 6 w 47"/>
                  <a:gd name="T39" fmla="*/ 48 h 56"/>
                  <a:gd name="T40" fmla="*/ 6 w 47"/>
                  <a:gd name="T41" fmla="*/ 48 h 56"/>
                  <a:gd name="T42" fmla="*/ 2 w 47"/>
                  <a:gd name="T43" fmla="*/ 41 h 56"/>
                  <a:gd name="T44" fmla="*/ 0 w 47"/>
                  <a:gd name="T45" fmla="*/ 27 h 56"/>
                  <a:gd name="T46" fmla="*/ 0 w 47"/>
                  <a:gd name="T47" fmla="*/ 27 h 56"/>
                  <a:gd name="T48" fmla="*/ 2 w 47"/>
                  <a:gd name="T49" fmla="*/ 15 h 56"/>
                  <a:gd name="T50" fmla="*/ 6 w 47"/>
                  <a:gd name="T51" fmla="*/ 5 h 56"/>
                  <a:gd name="T52" fmla="*/ 6 w 47"/>
                  <a:gd name="T53" fmla="*/ 5 h 56"/>
                  <a:gd name="T54" fmla="*/ 14 w 47"/>
                  <a:gd name="T55" fmla="*/ 2 h 56"/>
                  <a:gd name="T56" fmla="*/ 23 w 47"/>
                  <a:gd name="T57" fmla="*/ 0 h 56"/>
                  <a:gd name="T58" fmla="*/ 23 w 47"/>
                  <a:gd name="T59" fmla="*/ 0 h 56"/>
                  <a:gd name="T60" fmla="*/ 33 w 47"/>
                  <a:gd name="T61" fmla="*/ 0 h 56"/>
                  <a:gd name="T62" fmla="*/ 41 w 47"/>
                  <a:gd name="T63" fmla="*/ 5 h 56"/>
                  <a:gd name="T64" fmla="*/ 41 w 47"/>
                  <a:gd name="T65" fmla="*/ 5 h 56"/>
                  <a:gd name="T66" fmla="*/ 45 w 47"/>
                  <a:gd name="T67" fmla="*/ 15 h 56"/>
                  <a:gd name="T68" fmla="*/ 47 w 47"/>
                  <a:gd name="T69" fmla="*/ 25 h 56"/>
                  <a:gd name="T70" fmla="*/ 47 w 47"/>
                  <a:gd name="T71" fmla="*/ 29 h 56"/>
                  <a:gd name="T72" fmla="*/ 8 w 47"/>
                  <a:gd name="T73" fmla="*/ 29 h 56"/>
                  <a:gd name="T74" fmla="*/ 37 w 47"/>
                  <a:gd name="T75" fmla="*/ 19 h 56"/>
                  <a:gd name="T76" fmla="*/ 37 w 47"/>
                  <a:gd name="T77" fmla="*/ 19 h 56"/>
                  <a:gd name="T78" fmla="*/ 37 w 47"/>
                  <a:gd name="T79" fmla="*/ 13 h 56"/>
                  <a:gd name="T80" fmla="*/ 37 w 47"/>
                  <a:gd name="T81" fmla="*/ 13 h 56"/>
                  <a:gd name="T82" fmla="*/ 35 w 47"/>
                  <a:gd name="T83" fmla="*/ 11 h 56"/>
                  <a:gd name="T84" fmla="*/ 31 w 47"/>
                  <a:gd name="T85" fmla="*/ 7 h 56"/>
                  <a:gd name="T86" fmla="*/ 31 w 47"/>
                  <a:gd name="T87" fmla="*/ 7 h 56"/>
                  <a:gd name="T88" fmla="*/ 27 w 47"/>
                  <a:gd name="T89" fmla="*/ 5 h 56"/>
                  <a:gd name="T90" fmla="*/ 23 w 47"/>
                  <a:gd name="T91" fmla="*/ 5 h 56"/>
                  <a:gd name="T92" fmla="*/ 23 w 47"/>
                  <a:gd name="T93" fmla="*/ 5 h 56"/>
                  <a:gd name="T94" fmla="*/ 19 w 47"/>
                  <a:gd name="T95" fmla="*/ 5 h 56"/>
                  <a:gd name="T96" fmla="*/ 16 w 47"/>
                  <a:gd name="T97" fmla="*/ 7 h 56"/>
                  <a:gd name="T98" fmla="*/ 16 w 47"/>
                  <a:gd name="T99" fmla="*/ 7 h 56"/>
                  <a:gd name="T100" fmla="*/ 12 w 47"/>
                  <a:gd name="T101" fmla="*/ 11 h 56"/>
                  <a:gd name="T102" fmla="*/ 10 w 47"/>
                  <a:gd name="T103" fmla="*/ 13 h 56"/>
                  <a:gd name="T104" fmla="*/ 10 w 47"/>
                  <a:gd name="T105" fmla="*/ 13 h 56"/>
                  <a:gd name="T106" fmla="*/ 10 w 47"/>
                  <a:gd name="T107" fmla="*/ 19 h 56"/>
                  <a:gd name="T108" fmla="*/ 10 w 47"/>
                  <a:gd name="T109" fmla="*/ 19 h 56"/>
                  <a:gd name="T110" fmla="*/ 8 w 47"/>
                  <a:gd name="T111" fmla="*/ 23 h 56"/>
                  <a:gd name="T112" fmla="*/ 39 w 47"/>
                  <a:gd name="T113" fmla="*/ 23 h 56"/>
                  <a:gd name="T114" fmla="*/ 39 w 47"/>
                  <a:gd name="T115" fmla="*/ 23 h 56"/>
                  <a:gd name="T116" fmla="*/ 37 w 47"/>
                  <a:gd name="T117" fmla="*/ 19 h 56"/>
                  <a:gd name="T118" fmla="*/ 37 w 47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6">
                    <a:moveTo>
                      <a:pt x="8" y="29"/>
                    </a:moveTo>
                    <a:lnTo>
                      <a:pt x="8" y="29"/>
                    </a:lnTo>
                    <a:lnTo>
                      <a:pt x="10" y="39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9" y="43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14" y="54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5" y="15"/>
                    </a:lnTo>
                    <a:lnTo>
                      <a:pt x="47" y="25"/>
                    </a:lnTo>
                    <a:lnTo>
                      <a:pt x="47" y="29"/>
                    </a:lnTo>
                    <a:lnTo>
                      <a:pt x="8" y="29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5" y="11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614"/>
              <p:cNvSpPr>
                <a:spLocks/>
              </p:cNvSpPr>
              <p:nvPr/>
            </p:nvSpPr>
            <p:spPr bwMode="auto">
              <a:xfrm>
                <a:off x="5666" y="3532"/>
                <a:ext cx="43" cy="56"/>
              </a:xfrm>
              <a:custGeom>
                <a:avLst/>
                <a:gdLst>
                  <a:gd name="T0" fmla="*/ 35 w 43"/>
                  <a:gd name="T1" fmla="*/ 56 h 56"/>
                  <a:gd name="T2" fmla="*/ 35 w 43"/>
                  <a:gd name="T3" fmla="*/ 21 h 56"/>
                  <a:gd name="T4" fmla="*/ 35 w 43"/>
                  <a:gd name="T5" fmla="*/ 21 h 56"/>
                  <a:gd name="T6" fmla="*/ 35 w 43"/>
                  <a:gd name="T7" fmla="*/ 15 h 56"/>
                  <a:gd name="T8" fmla="*/ 32 w 43"/>
                  <a:gd name="T9" fmla="*/ 9 h 56"/>
                  <a:gd name="T10" fmla="*/ 32 w 43"/>
                  <a:gd name="T11" fmla="*/ 9 h 56"/>
                  <a:gd name="T12" fmla="*/ 28 w 43"/>
                  <a:gd name="T13" fmla="*/ 7 h 56"/>
                  <a:gd name="T14" fmla="*/ 22 w 43"/>
                  <a:gd name="T15" fmla="*/ 5 h 56"/>
                  <a:gd name="T16" fmla="*/ 22 w 43"/>
                  <a:gd name="T17" fmla="*/ 5 h 56"/>
                  <a:gd name="T18" fmla="*/ 16 w 43"/>
                  <a:gd name="T19" fmla="*/ 7 h 56"/>
                  <a:gd name="T20" fmla="*/ 12 w 43"/>
                  <a:gd name="T21" fmla="*/ 9 h 56"/>
                  <a:gd name="T22" fmla="*/ 12 w 43"/>
                  <a:gd name="T23" fmla="*/ 9 h 56"/>
                  <a:gd name="T24" fmla="*/ 8 w 43"/>
                  <a:gd name="T25" fmla="*/ 15 h 56"/>
                  <a:gd name="T26" fmla="*/ 8 w 43"/>
                  <a:gd name="T27" fmla="*/ 21 h 56"/>
                  <a:gd name="T28" fmla="*/ 8 w 43"/>
                  <a:gd name="T29" fmla="*/ 56 h 56"/>
                  <a:gd name="T30" fmla="*/ 0 w 43"/>
                  <a:gd name="T31" fmla="*/ 56 h 56"/>
                  <a:gd name="T32" fmla="*/ 0 w 43"/>
                  <a:gd name="T33" fmla="*/ 0 h 56"/>
                  <a:gd name="T34" fmla="*/ 8 w 43"/>
                  <a:gd name="T35" fmla="*/ 0 h 56"/>
                  <a:gd name="T36" fmla="*/ 8 w 43"/>
                  <a:gd name="T37" fmla="*/ 5 h 56"/>
                  <a:gd name="T38" fmla="*/ 8 w 43"/>
                  <a:gd name="T39" fmla="*/ 5 h 56"/>
                  <a:gd name="T40" fmla="*/ 14 w 43"/>
                  <a:gd name="T41" fmla="*/ 0 h 56"/>
                  <a:gd name="T42" fmla="*/ 24 w 43"/>
                  <a:gd name="T43" fmla="*/ 0 h 56"/>
                  <a:gd name="T44" fmla="*/ 24 w 43"/>
                  <a:gd name="T45" fmla="*/ 0 h 56"/>
                  <a:gd name="T46" fmla="*/ 32 w 43"/>
                  <a:gd name="T47" fmla="*/ 0 h 56"/>
                  <a:gd name="T48" fmla="*/ 37 w 43"/>
                  <a:gd name="T49" fmla="*/ 3 h 56"/>
                  <a:gd name="T50" fmla="*/ 37 w 43"/>
                  <a:gd name="T51" fmla="*/ 3 h 56"/>
                  <a:gd name="T52" fmla="*/ 43 w 43"/>
                  <a:gd name="T53" fmla="*/ 11 h 56"/>
                  <a:gd name="T54" fmla="*/ 43 w 43"/>
                  <a:gd name="T55" fmla="*/ 19 h 56"/>
                  <a:gd name="T56" fmla="*/ 43 w 43"/>
                  <a:gd name="T57" fmla="*/ 56 h 56"/>
                  <a:gd name="T58" fmla="*/ 35 w 43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6">
                    <a:moveTo>
                      <a:pt x="35" y="56"/>
                    </a:moveTo>
                    <a:lnTo>
                      <a:pt x="35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3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615"/>
              <p:cNvSpPr>
                <a:spLocks/>
              </p:cNvSpPr>
              <p:nvPr/>
            </p:nvSpPr>
            <p:spPr bwMode="auto">
              <a:xfrm>
                <a:off x="5721" y="3532"/>
                <a:ext cx="49" cy="56"/>
              </a:xfrm>
              <a:custGeom>
                <a:avLst/>
                <a:gdLst>
                  <a:gd name="T0" fmla="*/ 27 w 49"/>
                  <a:gd name="T1" fmla="*/ 56 h 56"/>
                  <a:gd name="T2" fmla="*/ 19 w 49"/>
                  <a:gd name="T3" fmla="*/ 56 h 56"/>
                  <a:gd name="T4" fmla="*/ 0 w 49"/>
                  <a:gd name="T5" fmla="*/ 0 h 56"/>
                  <a:gd name="T6" fmla="*/ 10 w 49"/>
                  <a:gd name="T7" fmla="*/ 0 h 56"/>
                  <a:gd name="T8" fmla="*/ 23 w 49"/>
                  <a:gd name="T9" fmla="*/ 44 h 56"/>
                  <a:gd name="T10" fmla="*/ 39 w 49"/>
                  <a:gd name="T11" fmla="*/ 0 h 56"/>
                  <a:gd name="T12" fmla="*/ 49 w 49"/>
                  <a:gd name="T13" fmla="*/ 0 h 56"/>
                  <a:gd name="T14" fmla="*/ 27 w 49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7" y="56"/>
                    </a:moveTo>
                    <a:lnTo>
                      <a:pt x="19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3" y="44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616"/>
              <p:cNvSpPr>
                <a:spLocks noEditPoints="1"/>
              </p:cNvSpPr>
              <p:nvPr/>
            </p:nvSpPr>
            <p:spPr bwMode="auto">
              <a:xfrm>
                <a:off x="5778" y="3532"/>
                <a:ext cx="44" cy="56"/>
              </a:xfrm>
              <a:custGeom>
                <a:avLst/>
                <a:gdLst>
                  <a:gd name="T0" fmla="*/ 7 w 44"/>
                  <a:gd name="T1" fmla="*/ 29 h 56"/>
                  <a:gd name="T2" fmla="*/ 7 w 44"/>
                  <a:gd name="T3" fmla="*/ 29 h 56"/>
                  <a:gd name="T4" fmla="*/ 7 w 44"/>
                  <a:gd name="T5" fmla="*/ 39 h 56"/>
                  <a:gd name="T6" fmla="*/ 11 w 44"/>
                  <a:gd name="T7" fmla="*/ 44 h 56"/>
                  <a:gd name="T8" fmla="*/ 11 w 44"/>
                  <a:gd name="T9" fmla="*/ 44 h 56"/>
                  <a:gd name="T10" fmla="*/ 17 w 44"/>
                  <a:gd name="T11" fmla="*/ 48 h 56"/>
                  <a:gd name="T12" fmla="*/ 23 w 44"/>
                  <a:gd name="T13" fmla="*/ 48 h 56"/>
                  <a:gd name="T14" fmla="*/ 23 w 44"/>
                  <a:gd name="T15" fmla="*/ 48 h 56"/>
                  <a:gd name="T16" fmla="*/ 31 w 44"/>
                  <a:gd name="T17" fmla="*/ 48 h 56"/>
                  <a:gd name="T18" fmla="*/ 31 w 44"/>
                  <a:gd name="T19" fmla="*/ 48 h 56"/>
                  <a:gd name="T20" fmla="*/ 39 w 44"/>
                  <a:gd name="T21" fmla="*/ 43 h 56"/>
                  <a:gd name="T22" fmla="*/ 44 w 44"/>
                  <a:gd name="T23" fmla="*/ 48 h 56"/>
                  <a:gd name="T24" fmla="*/ 44 w 44"/>
                  <a:gd name="T25" fmla="*/ 48 h 56"/>
                  <a:gd name="T26" fmla="*/ 35 w 44"/>
                  <a:gd name="T27" fmla="*/ 54 h 56"/>
                  <a:gd name="T28" fmla="*/ 35 w 44"/>
                  <a:gd name="T29" fmla="*/ 54 h 56"/>
                  <a:gd name="T30" fmla="*/ 29 w 44"/>
                  <a:gd name="T31" fmla="*/ 56 h 56"/>
                  <a:gd name="T32" fmla="*/ 23 w 44"/>
                  <a:gd name="T33" fmla="*/ 56 h 56"/>
                  <a:gd name="T34" fmla="*/ 23 w 44"/>
                  <a:gd name="T35" fmla="*/ 56 h 56"/>
                  <a:gd name="T36" fmla="*/ 13 w 44"/>
                  <a:gd name="T37" fmla="*/ 54 h 56"/>
                  <a:gd name="T38" fmla="*/ 5 w 44"/>
                  <a:gd name="T39" fmla="*/ 48 h 56"/>
                  <a:gd name="T40" fmla="*/ 5 w 44"/>
                  <a:gd name="T41" fmla="*/ 48 h 56"/>
                  <a:gd name="T42" fmla="*/ 0 w 44"/>
                  <a:gd name="T43" fmla="*/ 41 h 56"/>
                  <a:gd name="T44" fmla="*/ 0 w 44"/>
                  <a:gd name="T45" fmla="*/ 27 h 56"/>
                  <a:gd name="T46" fmla="*/ 0 w 44"/>
                  <a:gd name="T47" fmla="*/ 27 h 56"/>
                  <a:gd name="T48" fmla="*/ 0 w 44"/>
                  <a:gd name="T49" fmla="*/ 15 h 56"/>
                  <a:gd name="T50" fmla="*/ 5 w 44"/>
                  <a:gd name="T51" fmla="*/ 5 h 56"/>
                  <a:gd name="T52" fmla="*/ 5 w 44"/>
                  <a:gd name="T53" fmla="*/ 5 h 56"/>
                  <a:gd name="T54" fmla="*/ 11 w 44"/>
                  <a:gd name="T55" fmla="*/ 2 h 56"/>
                  <a:gd name="T56" fmla="*/ 21 w 44"/>
                  <a:gd name="T57" fmla="*/ 0 h 56"/>
                  <a:gd name="T58" fmla="*/ 21 w 44"/>
                  <a:gd name="T59" fmla="*/ 0 h 56"/>
                  <a:gd name="T60" fmla="*/ 31 w 44"/>
                  <a:gd name="T61" fmla="*/ 0 h 56"/>
                  <a:gd name="T62" fmla="*/ 39 w 44"/>
                  <a:gd name="T63" fmla="*/ 5 h 56"/>
                  <a:gd name="T64" fmla="*/ 39 w 44"/>
                  <a:gd name="T65" fmla="*/ 5 h 56"/>
                  <a:gd name="T66" fmla="*/ 42 w 44"/>
                  <a:gd name="T67" fmla="*/ 15 h 56"/>
                  <a:gd name="T68" fmla="*/ 44 w 44"/>
                  <a:gd name="T69" fmla="*/ 25 h 56"/>
                  <a:gd name="T70" fmla="*/ 44 w 44"/>
                  <a:gd name="T71" fmla="*/ 29 h 56"/>
                  <a:gd name="T72" fmla="*/ 7 w 44"/>
                  <a:gd name="T73" fmla="*/ 29 h 56"/>
                  <a:gd name="T74" fmla="*/ 37 w 44"/>
                  <a:gd name="T75" fmla="*/ 19 h 56"/>
                  <a:gd name="T76" fmla="*/ 37 w 44"/>
                  <a:gd name="T77" fmla="*/ 19 h 56"/>
                  <a:gd name="T78" fmla="*/ 35 w 44"/>
                  <a:gd name="T79" fmla="*/ 13 h 56"/>
                  <a:gd name="T80" fmla="*/ 35 w 44"/>
                  <a:gd name="T81" fmla="*/ 13 h 56"/>
                  <a:gd name="T82" fmla="*/ 33 w 44"/>
                  <a:gd name="T83" fmla="*/ 11 h 56"/>
                  <a:gd name="T84" fmla="*/ 31 w 44"/>
                  <a:gd name="T85" fmla="*/ 7 h 56"/>
                  <a:gd name="T86" fmla="*/ 31 w 44"/>
                  <a:gd name="T87" fmla="*/ 7 h 56"/>
                  <a:gd name="T88" fmla="*/ 27 w 44"/>
                  <a:gd name="T89" fmla="*/ 5 h 56"/>
                  <a:gd name="T90" fmla="*/ 21 w 44"/>
                  <a:gd name="T91" fmla="*/ 5 h 56"/>
                  <a:gd name="T92" fmla="*/ 21 w 44"/>
                  <a:gd name="T93" fmla="*/ 5 h 56"/>
                  <a:gd name="T94" fmla="*/ 17 w 44"/>
                  <a:gd name="T95" fmla="*/ 5 h 56"/>
                  <a:gd name="T96" fmla="*/ 13 w 44"/>
                  <a:gd name="T97" fmla="*/ 7 h 56"/>
                  <a:gd name="T98" fmla="*/ 13 w 44"/>
                  <a:gd name="T99" fmla="*/ 7 h 56"/>
                  <a:gd name="T100" fmla="*/ 11 w 44"/>
                  <a:gd name="T101" fmla="*/ 11 h 56"/>
                  <a:gd name="T102" fmla="*/ 9 w 44"/>
                  <a:gd name="T103" fmla="*/ 13 h 56"/>
                  <a:gd name="T104" fmla="*/ 9 w 44"/>
                  <a:gd name="T105" fmla="*/ 13 h 56"/>
                  <a:gd name="T106" fmla="*/ 7 w 44"/>
                  <a:gd name="T107" fmla="*/ 19 h 56"/>
                  <a:gd name="T108" fmla="*/ 7 w 44"/>
                  <a:gd name="T109" fmla="*/ 19 h 56"/>
                  <a:gd name="T110" fmla="*/ 7 w 44"/>
                  <a:gd name="T111" fmla="*/ 23 h 56"/>
                  <a:gd name="T112" fmla="*/ 37 w 44"/>
                  <a:gd name="T113" fmla="*/ 23 h 56"/>
                  <a:gd name="T114" fmla="*/ 37 w 44"/>
                  <a:gd name="T115" fmla="*/ 23 h 56"/>
                  <a:gd name="T116" fmla="*/ 37 w 44"/>
                  <a:gd name="T117" fmla="*/ 19 h 56"/>
                  <a:gd name="T118" fmla="*/ 37 w 44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" h="56">
                    <a:moveTo>
                      <a:pt x="7" y="29"/>
                    </a:moveTo>
                    <a:lnTo>
                      <a:pt x="7" y="29"/>
                    </a:lnTo>
                    <a:lnTo>
                      <a:pt x="7" y="39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7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9" y="43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29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3" y="54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0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15"/>
                    </a:lnTo>
                    <a:lnTo>
                      <a:pt x="44" y="25"/>
                    </a:lnTo>
                    <a:lnTo>
                      <a:pt x="44" y="29"/>
                    </a:lnTo>
                    <a:lnTo>
                      <a:pt x="7" y="29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617"/>
              <p:cNvSpPr>
                <a:spLocks/>
              </p:cNvSpPr>
              <p:nvPr/>
            </p:nvSpPr>
            <p:spPr bwMode="auto">
              <a:xfrm>
                <a:off x="5840" y="3532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21 h 56"/>
                  <a:gd name="T4" fmla="*/ 37 w 45"/>
                  <a:gd name="T5" fmla="*/ 21 h 56"/>
                  <a:gd name="T6" fmla="*/ 35 w 45"/>
                  <a:gd name="T7" fmla="*/ 15 h 56"/>
                  <a:gd name="T8" fmla="*/ 33 w 45"/>
                  <a:gd name="T9" fmla="*/ 9 h 56"/>
                  <a:gd name="T10" fmla="*/ 33 w 45"/>
                  <a:gd name="T11" fmla="*/ 9 h 56"/>
                  <a:gd name="T12" fmla="*/ 29 w 45"/>
                  <a:gd name="T13" fmla="*/ 7 h 56"/>
                  <a:gd name="T14" fmla="*/ 23 w 45"/>
                  <a:gd name="T15" fmla="*/ 5 h 56"/>
                  <a:gd name="T16" fmla="*/ 23 w 45"/>
                  <a:gd name="T17" fmla="*/ 5 h 56"/>
                  <a:gd name="T18" fmla="*/ 18 w 45"/>
                  <a:gd name="T19" fmla="*/ 7 h 56"/>
                  <a:gd name="T20" fmla="*/ 12 w 45"/>
                  <a:gd name="T21" fmla="*/ 9 h 56"/>
                  <a:gd name="T22" fmla="*/ 12 w 45"/>
                  <a:gd name="T23" fmla="*/ 9 h 56"/>
                  <a:gd name="T24" fmla="*/ 10 w 45"/>
                  <a:gd name="T25" fmla="*/ 15 h 56"/>
                  <a:gd name="T26" fmla="*/ 8 w 45"/>
                  <a:gd name="T27" fmla="*/ 21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8 w 45"/>
                  <a:gd name="T35" fmla="*/ 0 h 56"/>
                  <a:gd name="T36" fmla="*/ 8 w 45"/>
                  <a:gd name="T37" fmla="*/ 5 h 56"/>
                  <a:gd name="T38" fmla="*/ 8 w 45"/>
                  <a:gd name="T39" fmla="*/ 5 h 56"/>
                  <a:gd name="T40" fmla="*/ 16 w 45"/>
                  <a:gd name="T41" fmla="*/ 0 h 56"/>
                  <a:gd name="T42" fmla="*/ 23 w 45"/>
                  <a:gd name="T43" fmla="*/ 0 h 56"/>
                  <a:gd name="T44" fmla="*/ 23 w 45"/>
                  <a:gd name="T45" fmla="*/ 0 h 56"/>
                  <a:gd name="T46" fmla="*/ 33 w 45"/>
                  <a:gd name="T47" fmla="*/ 0 h 56"/>
                  <a:gd name="T48" fmla="*/ 39 w 45"/>
                  <a:gd name="T49" fmla="*/ 3 h 56"/>
                  <a:gd name="T50" fmla="*/ 39 w 45"/>
                  <a:gd name="T51" fmla="*/ 3 h 56"/>
                  <a:gd name="T52" fmla="*/ 43 w 45"/>
                  <a:gd name="T53" fmla="*/ 11 h 56"/>
                  <a:gd name="T54" fmla="*/ 45 w 45"/>
                  <a:gd name="T55" fmla="*/ 19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21"/>
                    </a:lnTo>
                    <a:lnTo>
                      <a:pt x="37" y="21"/>
                    </a:lnTo>
                    <a:lnTo>
                      <a:pt x="35" y="15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3" y="11"/>
                    </a:lnTo>
                    <a:lnTo>
                      <a:pt x="45" y="19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618"/>
              <p:cNvSpPr>
                <a:spLocks/>
              </p:cNvSpPr>
              <p:nvPr/>
            </p:nvSpPr>
            <p:spPr bwMode="auto">
              <a:xfrm>
                <a:off x="5904" y="3532"/>
                <a:ext cx="43" cy="56"/>
              </a:xfrm>
              <a:custGeom>
                <a:avLst/>
                <a:gdLst>
                  <a:gd name="T0" fmla="*/ 36 w 43"/>
                  <a:gd name="T1" fmla="*/ 56 h 56"/>
                  <a:gd name="T2" fmla="*/ 36 w 43"/>
                  <a:gd name="T3" fmla="*/ 48 h 56"/>
                  <a:gd name="T4" fmla="*/ 36 w 43"/>
                  <a:gd name="T5" fmla="*/ 48 h 56"/>
                  <a:gd name="T6" fmla="*/ 30 w 43"/>
                  <a:gd name="T7" fmla="*/ 54 h 56"/>
                  <a:gd name="T8" fmla="*/ 20 w 43"/>
                  <a:gd name="T9" fmla="*/ 56 h 56"/>
                  <a:gd name="T10" fmla="*/ 20 w 43"/>
                  <a:gd name="T11" fmla="*/ 56 h 56"/>
                  <a:gd name="T12" fmla="*/ 12 w 43"/>
                  <a:gd name="T13" fmla="*/ 54 h 56"/>
                  <a:gd name="T14" fmla="*/ 6 w 43"/>
                  <a:gd name="T15" fmla="*/ 50 h 56"/>
                  <a:gd name="T16" fmla="*/ 6 w 43"/>
                  <a:gd name="T17" fmla="*/ 50 h 56"/>
                  <a:gd name="T18" fmla="*/ 2 w 43"/>
                  <a:gd name="T19" fmla="*/ 44 h 56"/>
                  <a:gd name="T20" fmla="*/ 0 w 43"/>
                  <a:gd name="T21" fmla="*/ 35 h 56"/>
                  <a:gd name="T22" fmla="*/ 0 w 43"/>
                  <a:gd name="T23" fmla="*/ 0 h 56"/>
                  <a:gd name="T24" fmla="*/ 8 w 43"/>
                  <a:gd name="T25" fmla="*/ 0 h 56"/>
                  <a:gd name="T26" fmla="*/ 8 w 43"/>
                  <a:gd name="T27" fmla="*/ 35 h 56"/>
                  <a:gd name="T28" fmla="*/ 8 w 43"/>
                  <a:gd name="T29" fmla="*/ 35 h 56"/>
                  <a:gd name="T30" fmla="*/ 8 w 43"/>
                  <a:gd name="T31" fmla="*/ 41 h 56"/>
                  <a:gd name="T32" fmla="*/ 12 w 43"/>
                  <a:gd name="T33" fmla="*/ 44 h 56"/>
                  <a:gd name="T34" fmla="*/ 12 w 43"/>
                  <a:gd name="T35" fmla="*/ 44 h 56"/>
                  <a:gd name="T36" fmla="*/ 16 w 43"/>
                  <a:gd name="T37" fmla="*/ 48 h 56"/>
                  <a:gd name="T38" fmla="*/ 22 w 43"/>
                  <a:gd name="T39" fmla="*/ 48 h 56"/>
                  <a:gd name="T40" fmla="*/ 22 w 43"/>
                  <a:gd name="T41" fmla="*/ 48 h 56"/>
                  <a:gd name="T42" fmla="*/ 28 w 43"/>
                  <a:gd name="T43" fmla="*/ 48 h 56"/>
                  <a:gd name="T44" fmla="*/ 32 w 43"/>
                  <a:gd name="T45" fmla="*/ 44 h 56"/>
                  <a:gd name="T46" fmla="*/ 32 w 43"/>
                  <a:gd name="T47" fmla="*/ 44 h 56"/>
                  <a:gd name="T48" fmla="*/ 36 w 43"/>
                  <a:gd name="T49" fmla="*/ 41 h 56"/>
                  <a:gd name="T50" fmla="*/ 36 w 43"/>
                  <a:gd name="T51" fmla="*/ 35 h 56"/>
                  <a:gd name="T52" fmla="*/ 36 w 43"/>
                  <a:gd name="T53" fmla="*/ 0 h 56"/>
                  <a:gd name="T54" fmla="*/ 43 w 43"/>
                  <a:gd name="T55" fmla="*/ 0 h 56"/>
                  <a:gd name="T56" fmla="*/ 43 w 43"/>
                  <a:gd name="T57" fmla="*/ 56 h 56"/>
                  <a:gd name="T58" fmla="*/ 36 w 43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6">
                    <a:moveTo>
                      <a:pt x="36" y="56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30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8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8" y="48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1"/>
                    </a:lnTo>
                    <a:lnTo>
                      <a:pt x="36" y="35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56"/>
                    </a:lnTo>
                    <a:lnTo>
                      <a:pt x="3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619"/>
              <p:cNvSpPr>
                <a:spLocks/>
              </p:cNvSpPr>
              <p:nvPr/>
            </p:nvSpPr>
            <p:spPr bwMode="auto">
              <a:xfrm>
                <a:off x="5963" y="3514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6 w 27"/>
                  <a:gd name="T5" fmla="*/ 72 h 74"/>
                  <a:gd name="T6" fmla="*/ 12 w 27"/>
                  <a:gd name="T7" fmla="*/ 70 h 74"/>
                  <a:gd name="T8" fmla="*/ 12 w 27"/>
                  <a:gd name="T9" fmla="*/ 70 h 74"/>
                  <a:gd name="T10" fmla="*/ 8 w 27"/>
                  <a:gd name="T11" fmla="*/ 64 h 74"/>
                  <a:gd name="T12" fmla="*/ 8 w 27"/>
                  <a:gd name="T13" fmla="*/ 59 h 74"/>
                  <a:gd name="T14" fmla="*/ 8 w 27"/>
                  <a:gd name="T15" fmla="*/ 23 h 74"/>
                  <a:gd name="T16" fmla="*/ 0 w 27"/>
                  <a:gd name="T17" fmla="*/ 23 h 74"/>
                  <a:gd name="T18" fmla="*/ 0 w 27"/>
                  <a:gd name="T19" fmla="*/ 18 h 74"/>
                  <a:gd name="T20" fmla="*/ 8 w 27"/>
                  <a:gd name="T21" fmla="*/ 18 h 74"/>
                  <a:gd name="T22" fmla="*/ 8 w 27"/>
                  <a:gd name="T23" fmla="*/ 0 h 74"/>
                  <a:gd name="T24" fmla="*/ 16 w 27"/>
                  <a:gd name="T25" fmla="*/ 0 h 74"/>
                  <a:gd name="T26" fmla="*/ 16 w 27"/>
                  <a:gd name="T27" fmla="*/ 18 h 74"/>
                  <a:gd name="T28" fmla="*/ 27 w 27"/>
                  <a:gd name="T29" fmla="*/ 18 h 74"/>
                  <a:gd name="T30" fmla="*/ 27 w 27"/>
                  <a:gd name="T31" fmla="*/ 23 h 74"/>
                  <a:gd name="T32" fmla="*/ 16 w 27"/>
                  <a:gd name="T33" fmla="*/ 23 h 74"/>
                  <a:gd name="T34" fmla="*/ 16 w 27"/>
                  <a:gd name="T35" fmla="*/ 59 h 74"/>
                  <a:gd name="T36" fmla="*/ 16 w 27"/>
                  <a:gd name="T37" fmla="*/ 59 h 74"/>
                  <a:gd name="T38" fmla="*/ 16 w 27"/>
                  <a:gd name="T39" fmla="*/ 62 h 74"/>
                  <a:gd name="T40" fmla="*/ 17 w 27"/>
                  <a:gd name="T41" fmla="*/ 64 h 74"/>
                  <a:gd name="T42" fmla="*/ 17 w 27"/>
                  <a:gd name="T43" fmla="*/ 64 h 74"/>
                  <a:gd name="T44" fmla="*/ 19 w 27"/>
                  <a:gd name="T45" fmla="*/ 66 h 74"/>
                  <a:gd name="T46" fmla="*/ 23 w 27"/>
                  <a:gd name="T47" fmla="*/ 66 h 74"/>
                  <a:gd name="T48" fmla="*/ 27 w 27"/>
                  <a:gd name="T49" fmla="*/ 66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6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8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16" y="23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620"/>
              <p:cNvSpPr>
                <a:spLocks noEditPoints="1"/>
              </p:cNvSpPr>
              <p:nvPr/>
            </p:nvSpPr>
            <p:spPr bwMode="auto">
              <a:xfrm>
                <a:off x="6002" y="3532"/>
                <a:ext cx="47" cy="56"/>
              </a:xfrm>
              <a:custGeom>
                <a:avLst/>
                <a:gdLst>
                  <a:gd name="T0" fmla="*/ 45 w 47"/>
                  <a:gd name="T1" fmla="*/ 41 h 56"/>
                  <a:gd name="T2" fmla="*/ 39 w 47"/>
                  <a:gd name="T3" fmla="*/ 50 h 56"/>
                  <a:gd name="T4" fmla="*/ 33 w 47"/>
                  <a:gd name="T5" fmla="*/ 54 h 56"/>
                  <a:gd name="T6" fmla="*/ 23 w 47"/>
                  <a:gd name="T7" fmla="*/ 56 h 56"/>
                  <a:gd name="T8" fmla="*/ 8 w 47"/>
                  <a:gd name="T9" fmla="*/ 50 h 56"/>
                  <a:gd name="T10" fmla="*/ 4 w 47"/>
                  <a:gd name="T11" fmla="*/ 46 h 56"/>
                  <a:gd name="T12" fmla="*/ 2 w 47"/>
                  <a:gd name="T13" fmla="*/ 41 h 56"/>
                  <a:gd name="T14" fmla="*/ 0 w 47"/>
                  <a:gd name="T15" fmla="*/ 27 h 56"/>
                  <a:gd name="T16" fmla="*/ 2 w 47"/>
                  <a:gd name="T17" fmla="*/ 15 h 56"/>
                  <a:gd name="T18" fmla="*/ 8 w 47"/>
                  <a:gd name="T19" fmla="*/ 5 h 56"/>
                  <a:gd name="T20" fmla="*/ 16 w 47"/>
                  <a:gd name="T21" fmla="*/ 0 h 56"/>
                  <a:gd name="T22" fmla="*/ 23 w 47"/>
                  <a:gd name="T23" fmla="*/ 0 h 56"/>
                  <a:gd name="T24" fmla="*/ 39 w 47"/>
                  <a:gd name="T25" fmla="*/ 5 h 56"/>
                  <a:gd name="T26" fmla="*/ 43 w 47"/>
                  <a:gd name="T27" fmla="*/ 9 h 56"/>
                  <a:gd name="T28" fmla="*/ 45 w 47"/>
                  <a:gd name="T29" fmla="*/ 15 h 56"/>
                  <a:gd name="T30" fmla="*/ 47 w 47"/>
                  <a:gd name="T31" fmla="*/ 27 h 56"/>
                  <a:gd name="T32" fmla="*/ 45 w 47"/>
                  <a:gd name="T33" fmla="*/ 41 h 56"/>
                  <a:gd name="T34" fmla="*/ 37 w 47"/>
                  <a:gd name="T35" fmla="*/ 17 h 56"/>
                  <a:gd name="T36" fmla="*/ 33 w 47"/>
                  <a:gd name="T37" fmla="*/ 9 h 56"/>
                  <a:gd name="T38" fmla="*/ 29 w 47"/>
                  <a:gd name="T39" fmla="*/ 7 h 56"/>
                  <a:gd name="T40" fmla="*/ 23 w 47"/>
                  <a:gd name="T41" fmla="*/ 5 h 56"/>
                  <a:gd name="T42" fmla="*/ 14 w 47"/>
                  <a:gd name="T43" fmla="*/ 9 h 56"/>
                  <a:gd name="T44" fmla="*/ 12 w 47"/>
                  <a:gd name="T45" fmla="*/ 13 h 56"/>
                  <a:gd name="T46" fmla="*/ 10 w 47"/>
                  <a:gd name="T47" fmla="*/ 17 h 56"/>
                  <a:gd name="T48" fmla="*/ 10 w 47"/>
                  <a:gd name="T49" fmla="*/ 27 h 56"/>
                  <a:gd name="T50" fmla="*/ 10 w 47"/>
                  <a:gd name="T51" fmla="*/ 39 h 56"/>
                  <a:gd name="T52" fmla="*/ 14 w 47"/>
                  <a:gd name="T53" fmla="*/ 44 h 56"/>
                  <a:gd name="T54" fmla="*/ 18 w 47"/>
                  <a:gd name="T55" fmla="*/ 48 h 56"/>
                  <a:gd name="T56" fmla="*/ 23 w 47"/>
                  <a:gd name="T57" fmla="*/ 48 h 56"/>
                  <a:gd name="T58" fmla="*/ 33 w 47"/>
                  <a:gd name="T59" fmla="*/ 44 h 56"/>
                  <a:gd name="T60" fmla="*/ 37 w 47"/>
                  <a:gd name="T61" fmla="*/ 43 h 56"/>
                  <a:gd name="T62" fmla="*/ 37 w 47"/>
                  <a:gd name="T63" fmla="*/ 39 h 56"/>
                  <a:gd name="T64" fmla="*/ 39 w 47"/>
                  <a:gd name="T65" fmla="*/ 27 h 56"/>
                  <a:gd name="T66" fmla="*/ 37 w 47"/>
                  <a:gd name="T67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6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6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3" y="54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6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3" y="9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7"/>
                    </a:moveTo>
                    <a:lnTo>
                      <a:pt x="37" y="17"/>
                    </a:lnTo>
                    <a:lnTo>
                      <a:pt x="37" y="13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43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7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621"/>
              <p:cNvSpPr>
                <a:spLocks noEditPoints="1"/>
              </p:cNvSpPr>
              <p:nvPr/>
            </p:nvSpPr>
            <p:spPr bwMode="auto">
              <a:xfrm>
                <a:off x="4511" y="156"/>
                <a:ext cx="94" cy="82"/>
              </a:xfrm>
              <a:custGeom>
                <a:avLst/>
                <a:gdLst>
                  <a:gd name="T0" fmla="*/ 84 w 94"/>
                  <a:gd name="T1" fmla="*/ 17 h 82"/>
                  <a:gd name="T2" fmla="*/ 84 w 94"/>
                  <a:gd name="T3" fmla="*/ 17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4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7 h 82"/>
                  <a:gd name="T22" fmla="*/ 84 w 94"/>
                  <a:gd name="T23" fmla="*/ 51 h 82"/>
                  <a:gd name="T24" fmla="*/ 84 w 94"/>
                  <a:gd name="T25" fmla="*/ 51 h 82"/>
                  <a:gd name="T26" fmla="*/ 43 w 94"/>
                  <a:gd name="T27" fmla="*/ 66 h 82"/>
                  <a:gd name="T28" fmla="*/ 0 w 94"/>
                  <a:gd name="T29" fmla="*/ 82 h 82"/>
                  <a:gd name="T30" fmla="*/ 0 w 94"/>
                  <a:gd name="T31" fmla="*/ 80 h 82"/>
                  <a:gd name="T32" fmla="*/ 4 w 94"/>
                  <a:gd name="T33" fmla="*/ 64 h 82"/>
                  <a:gd name="T34" fmla="*/ 4 w 94"/>
                  <a:gd name="T35" fmla="*/ 64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3 h 82"/>
                  <a:gd name="T42" fmla="*/ 84 w 94"/>
                  <a:gd name="T43" fmla="*/ 5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4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7"/>
                    </a:lnTo>
                    <a:close/>
                    <a:moveTo>
                      <a:pt x="84" y="51"/>
                    </a:moveTo>
                    <a:lnTo>
                      <a:pt x="84" y="51"/>
                    </a:lnTo>
                    <a:lnTo>
                      <a:pt x="43" y="6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8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622"/>
              <p:cNvSpPr>
                <a:spLocks/>
              </p:cNvSpPr>
              <p:nvPr/>
            </p:nvSpPr>
            <p:spPr bwMode="auto">
              <a:xfrm>
                <a:off x="4527" y="240"/>
                <a:ext cx="179" cy="240"/>
              </a:xfrm>
              <a:custGeom>
                <a:avLst/>
                <a:gdLst>
                  <a:gd name="T0" fmla="*/ 140 w 179"/>
                  <a:gd name="T1" fmla="*/ 0 h 240"/>
                  <a:gd name="T2" fmla="*/ 142 w 179"/>
                  <a:gd name="T3" fmla="*/ 134 h 240"/>
                  <a:gd name="T4" fmla="*/ 146 w 179"/>
                  <a:gd name="T5" fmla="*/ 173 h 240"/>
                  <a:gd name="T6" fmla="*/ 150 w 179"/>
                  <a:gd name="T7" fmla="*/ 185 h 240"/>
                  <a:gd name="T8" fmla="*/ 160 w 179"/>
                  <a:gd name="T9" fmla="*/ 199 h 240"/>
                  <a:gd name="T10" fmla="*/ 177 w 179"/>
                  <a:gd name="T11" fmla="*/ 205 h 240"/>
                  <a:gd name="T12" fmla="*/ 179 w 179"/>
                  <a:gd name="T13" fmla="*/ 234 h 240"/>
                  <a:gd name="T14" fmla="*/ 173 w 179"/>
                  <a:gd name="T15" fmla="*/ 234 h 240"/>
                  <a:gd name="T16" fmla="*/ 158 w 179"/>
                  <a:gd name="T17" fmla="*/ 232 h 240"/>
                  <a:gd name="T18" fmla="*/ 142 w 179"/>
                  <a:gd name="T19" fmla="*/ 220 h 240"/>
                  <a:gd name="T20" fmla="*/ 131 w 179"/>
                  <a:gd name="T21" fmla="*/ 201 h 240"/>
                  <a:gd name="T22" fmla="*/ 127 w 179"/>
                  <a:gd name="T23" fmla="*/ 171 h 240"/>
                  <a:gd name="T24" fmla="*/ 125 w 179"/>
                  <a:gd name="T25" fmla="*/ 171 h 240"/>
                  <a:gd name="T26" fmla="*/ 117 w 179"/>
                  <a:gd name="T27" fmla="*/ 193 h 240"/>
                  <a:gd name="T28" fmla="*/ 105 w 179"/>
                  <a:gd name="T29" fmla="*/ 211 h 240"/>
                  <a:gd name="T30" fmla="*/ 76 w 179"/>
                  <a:gd name="T31" fmla="*/ 230 h 240"/>
                  <a:gd name="T32" fmla="*/ 53 w 179"/>
                  <a:gd name="T33" fmla="*/ 238 h 240"/>
                  <a:gd name="T34" fmla="*/ 29 w 179"/>
                  <a:gd name="T35" fmla="*/ 240 h 240"/>
                  <a:gd name="T36" fmla="*/ 4 w 179"/>
                  <a:gd name="T37" fmla="*/ 236 h 240"/>
                  <a:gd name="T38" fmla="*/ 29 w 179"/>
                  <a:gd name="T39" fmla="*/ 224 h 240"/>
                  <a:gd name="T40" fmla="*/ 72 w 179"/>
                  <a:gd name="T41" fmla="*/ 205 h 240"/>
                  <a:gd name="T42" fmla="*/ 90 w 179"/>
                  <a:gd name="T43" fmla="*/ 193 h 240"/>
                  <a:gd name="T44" fmla="*/ 84 w 179"/>
                  <a:gd name="T45" fmla="*/ 173 h 240"/>
                  <a:gd name="T46" fmla="*/ 51 w 179"/>
                  <a:gd name="T47" fmla="*/ 119 h 240"/>
                  <a:gd name="T48" fmla="*/ 25 w 179"/>
                  <a:gd name="T49" fmla="*/ 82 h 240"/>
                  <a:gd name="T50" fmla="*/ 4 w 179"/>
                  <a:gd name="T51" fmla="*/ 51 h 240"/>
                  <a:gd name="T52" fmla="*/ 0 w 179"/>
                  <a:gd name="T53" fmla="*/ 45 h 240"/>
                  <a:gd name="T54" fmla="*/ 8 w 179"/>
                  <a:gd name="T55" fmla="*/ 23 h 240"/>
                  <a:gd name="T56" fmla="*/ 8 w 179"/>
                  <a:gd name="T57" fmla="*/ 23 h 240"/>
                  <a:gd name="T58" fmla="*/ 29 w 179"/>
                  <a:gd name="T59" fmla="*/ 41 h 240"/>
                  <a:gd name="T60" fmla="*/ 43 w 179"/>
                  <a:gd name="T61" fmla="*/ 68 h 240"/>
                  <a:gd name="T62" fmla="*/ 62 w 179"/>
                  <a:gd name="T63" fmla="*/ 95 h 240"/>
                  <a:gd name="T64" fmla="*/ 80 w 179"/>
                  <a:gd name="T65" fmla="*/ 125 h 240"/>
                  <a:gd name="T66" fmla="*/ 97 w 179"/>
                  <a:gd name="T67" fmla="*/ 162 h 240"/>
                  <a:gd name="T68" fmla="*/ 97 w 179"/>
                  <a:gd name="T69" fmla="*/ 173 h 240"/>
                  <a:gd name="T70" fmla="*/ 97 w 179"/>
                  <a:gd name="T71" fmla="*/ 187 h 240"/>
                  <a:gd name="T72" fmla="*/ 107 w 179"/>
                  <a:gd name="T73" fmla="*/ 177 h 240"/>
                  <a:gd name="T74" fmla="*/ 115 w 179"/>
                  <a:gd name="T75" fmla="*/ 168 h 240"/>
                  <a:gd name="T76" fmla="*/ 123 w 179"/>
                  <a:gd name="T77" fmla="*/ 142 h 240"/>
                  <a:gd name="T78" fmla="*/ 123 w 179"/>
                  <a:gd name="T79" fmla="*/ 97 h 240"/>
                  <a:gd name="T80" fmla="*/ 123 w 179"/>
                  <a:gd name="T81" fmla="*/ 58 h 240"/>
                  <a:gd name="T82" fmla="*/ 121 w 179"/>
                  <a:gd name="T83" fmla="*/ 19 h 240"/>
                  <a:gd name="T84" fmla="*/ 138 w 179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62"/>
                    </a:lnTo>
                    <a:lnTo>
                      <a:pt x="146" y="173"/>
                    </a:lnTo>
                    <a:lnTo>
                      <a:pt x="150" y="185"/>
                    </a:lnTo>
                    <a:lnTo>
                      <a:pt x="150" y="185"/>
                    </a:lnTo>
                    <a:lnTo>
                      <a:pt x="154" y="193"/>
                    </a:lnTo>
                    <a:lnTo>
                      <a:pt x="160" y="199"/>
                    </a:lnTo>
                    <a:lnTo>
                      <a:pt x="168" y="205"/>
                    </a:lnTo>
                    <a:lnTo>
                      <a:pt x="177" y="205"/>
                    </a:lnTo>
                    <a:lnTo>
                      <a:pt x="179" y="205"/>
                    </a:lnTo>
                    <a:lnTo>
                      <a:pt x="179" y="234"/>
                    </a:lnTo>
                    <a:lnTo>
                      <a:pt x="173" y="234"/>
                    </a:lnTo>
                    <a:lnTo>
                      <a:pt x="173" y="234"/>
                    </a:lnTo>
                    <a:lnTo>
                      <a:pt x="166" y="234"/>
                    </a:lnTo>
                    <a:lnTo>
                      <a:pt x="158" y="232"/>
                    </a:lnTo>
                    <a:lnTo>
                      <a:pt x="150" y="226"/>
                    </a:lnTo>
                    <a:lnTo>
                      <a:pt x="142" y="220"/>
                    </a:lnTo>
                    <a:lnTo>
                      <a:pt x="136" y="211"/>
                    </a:lnTo>
                    <a:lnTo>
                      <a:pt x="131" y="201"/>
                    </a:lnTo>
                    <a:lnTo>
                      <a:pt x="129" y="187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2" y="222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29" y="224"/>
                    </a:lnTo>
                    <a:lnTo>
                      <a:pt x="53" y="214"/>
                    </a:lnTo>
                    <a:lnTo>
                      <a:pt x="72" y="205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8" y="183"/>
                    </a:lnTo>
                    <a:lnTo>
                      <a:pt x="84" y="173"/>
                    </a:lnTo>
                    <a:lnTo>
                      <a:pt x="70" y="148"/>
                    </a:lnTo>
                    <a:lnTo>
                      <a:pt x="51" y="119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8" y="60"/>
                    </a:lnTo>
                    <a:lnTo>
                      <a:pt x="4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7" y="31"/>
                    </a:lnTo>
                    <a:lnTo>
                      <a:pt x="29" y="41"/>
                    </a:lnTo>
                    <a:lnTo>
                      <a:pt x="51" y="54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62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2" y="148"/>
                    </a:lnTo>
                    <a:lnTo>
                      <a:pt x="97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7" y="177"/>
                    </a:lnTo>
                    <a:lnTo>
                      <a:pt x="115" y="168"/>
                    </a:lnTo>
                    <a:lnTo>
                      <a:pt x="115" y="168"/>
                    </a:lnTo>
                    <a:lnTo>
                      <a:pt x="119" y="156"/>
                    </a:lnTo>
                    <a:lnTo>
                      <a:pt x="123" y="142"/>
                    </a:lnTo>
                    <a:lnTo>
                      <a:pt x="123" y="123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3" y="5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9" y="8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623"/>
              <p:cNvSpPr>
                <a:spLocks noEditPoints="1"/>
              </p:cNvSpPr>
              <p:nvPr/>
            </p:nvSpPr>
            <p:spPr bwMode="auto">
              <a:xfrm>
                <a:off x="4706" y="337"/>
                <a:ext cx="145" cy="215"/>
              </a:xfrm>
              <a:custGeom>
                <a:avLst/>
                <a:gdLst>
                  <a:gd name="T0" fmla="*/ 26 w 145"/>
                  <a:gd name="T1" fmla="*/ 108 h 215"/>
                  <a:gd name="T2" fmla="*/ 37 w 145"/>
                  <a:gd name="T3" fmla="*/ 59 h 215"/>
                  <a:gd name="T4" fmla="*/ 41 w 145"/>
                  <a:gd name="T5" fmla="*/ 43 h 215"/>
                  <a:gd name="T6" fmla="*/ 55 w 145"/>
                  <a:gd name="T7" fmla="*/ 14 h 215"/>
                  <a:gd name="T8" fmla="*/ 65 w 145"/>
                  <a:gd name="T9" fmla="*/ 0 h 215"/>
                  <a:gd name="T10" fmla="*/ 74 w 145"/>
                  <a:gd name="T11" fmla="*/ 14 h 215"/>
                  <a:gd name="T12" fmla="*/ 86 w 145"/>
                  <a:gd name="T13" fmla="*/ 32 h 215"/>
                  <a:gd name="T14" fmla="*/ 102 w 145"/>
                  <a:gd name="T15" fmla="*/ 63 h 215"/>
                  <a:gd name="T16" fmla="*/ 104 w 145"/>
                  <a:gd name="T17" fmla="*/ 78 h 215"/>
                  <a:gd name="T18" fmla="*/ 100 w 145"/>
                  <a:gd name="T19" fmla="*/ 108 h 215"/>
                  <a:gd name="T20" fmla="*/ 145 w 145"/>
                  <a:gd name="T21" fmla="*/ 137 h 215"/>
                  <a:gd name="T22" fmla="*/ 139 w 145"/>
                  <a:gd name="T23" fmla="*/ 137 h 215"/>
                  <a:gd name="T24" fmla="*/ 119 w 145"/>
                  <a:gd name="T25" fmla="*/ 135 h 215"/>
                  <a:gd name="T26" fmla="*/ 117 w 145"/>
                  <a:gd name="T27" fmla="*/ 135 h 215"/>
                  <a:gd name="T28" fmla="*/ 127 w 145"/>
                  <a:gd name="T29" fmla="*/ 166 h 215"/>
                  <a:gd name="T30" fmla="*/ 125 w 145"/>
                  <a:gd name="T31" fmla="*/ 182 h 215"/>
                  <a:gd name="T32" fmla="*/ 119 w 145"/>
                  <a:gd name="T33" fmla="*/ 194 h 215"/>
                  <a:gd name="T34" fmla="*/ 106 w 145"/>
                  <a:gd name="T35" fmla="*/ 209 h 215"/>
                  <a:gd name="T36" fmla="*/ 86 w 145"/>
                  <a:gd name="T37" fmla="*/ 215 h 215"/>
                  <a:gd name="T38" fmla="*/ 69 w 145"/>
                  <a:gd name="T39" fmla="*/ 213 h 215"/>
                  <a:gd name="T40" fmla="*/ 53 w 145"/>
                  <a:gd name="T41" fmla="*/ 207 h 215"/>
                  <a:gd name="T42" fmla="*/ 47 w 145"/>
                  <a:gd name="T43" fmla="*/ 201 h 215"/>
                  <a:gd name="T44" fmla="*/ 30 w 145"/>
                  <a:gd name="T45" fmla="*/ 182 h 215"/>
                  <a:gd name="T46" fmla="*/ 22 w 145"/>
                  <a:gd name="T47" fmla="*/ 149 h 215"/>
                  <a:gd name="T48" fmla="*/ 22 w 145"/>
                  <a:gd name="T49" fmla="*/ 137 h 215"/>
                  <a:gd name="T50" fmla="*/ 0 w 145"/>
                  <a:gd name="T51" fmla="*/ 137 h 215"/>
                  <a:gd name="T52" fmla="*/ 49 w 145"/>
                  <a:gd name="T53" fmla="*/ 168 h 215"/>
                  <a:gd name="T54" fmla="*/ 59 w 145"/>
                  <a:gd name="T55" fmla="*/ 178 h 215"/>
                  <a:gd name="T56" fmla="*/ 82 w 145"/>
                  <a:gd name="T57" fmla="*/ 190 h 215"/>
                  <a:gd name="T58" fmla="*/ 94 w 145"/>
                  <a:gd name="T59" fmla="*/ 192 h 215"/>
                  <a:gd name="T60" fmla="*/ 104 w 145"/>
                  <a:gd name="T61" fmla="*/ 188 h 215"/>
                  <a:gd name="T62" fmla="*/ 108 w 145"/>
                  <a:gd name="T63" fmla="*/ 180 h 215"/>
                  <a:gd name="T64" fmla="*/ 106 w 145"/>
                  <a:gd name="T65" fmla="*/ 168 h 215"/>
                  <a:gd name="T66" fmla="*/ 98 w 145"/>
                  <a:gd name="T67" fmla="*/ 153 h 215"/>
                  <a:gd name="T68" fmla="*/ 92 w 145"/>
                  <a:gd name="T69" fmla="*/ 147 h 215"/>
                  <a:gd name="T70" fmla="*/ 74 w 145"/>
                  <a:gd name="T71" fmla="*/ 137 h 215"/>
                  <a:gd name="T72" fmla="*/ 61 w 145"/>
                  <a:gd name="T73" fmla="*/ 135 h 215"/>
                  <a:gd name="T74" fmla="*/ 35 w 145"/>
                  <a:gd name="T75" fmla="*/ 137 h 215"/>
                  <a:gd name="T76" fmla="*/ 39 w 145"/>
                  <a:gd name="T77" fmla="*/ 154 h 215"/>
                  <a:gd name="T78" fmla="*/ 49 w 145"/>
                  <a:gd name="T79" fmla="*/ 168 h 215"/>
                  <a:gd name="T80" fmla="*/ 74 w 145"/>
                  <a:gd name="T81" fmla="*/ 106 h 215"/>
                  <a:gd name="T82" fmla="*/ 80 w 145"/>
                  <a:gd name="T83" fmla="*/ 104 h 215"/>
                  <a:gd name="T84" fmla="*/ 88 w 145"/>
                  <a:gd name="T85" fmla="*/ 96 h 215"/>
                  <a:gd name="T86" fmla="*/ 88 w 145"/>
                  <a:gd name="T87" fmla="*/ 94 h 215"/>
                  <a:gd name="T88" fmla="*/ 80 w 145"/>
                  <a:gd name="T89" fmla="*/ 69 h 215"/>
                  <a:gd name="T90" fmla="*/ 59 w 145"/>
                  <a:gd name="T91" fmla="*/ 39 h 215"/>
                  <a:gd name="T92" fmla="*/ 47 w 145"/>
                  <a:gd name="T93" fmla="*/ 73 h 215"/>
                  <a:gd name="T94" fmla="*/ 37 w 145"/>
                  <a:gd name="T95" fmla="*/ 108 h 215"/>
                  <a:gd name="T96" fmla="*/ 74 w 145"/>
                  <a:gd name="T97" fmla="*/ 10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5">
                    <a:moveTo>
                      <a:pt x="0" y="108"/>
                    </a:moveTo>
                    <a:lnTo>
                      <a:pt x="26" y="108"/>
                    </a:lnTo>
                    <a:lnTo>
                      <a:pt x="26" y="108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41" y="43"/>
                    </a:lnTo>
                    <a:lnTo>
                      <a:pt x="49" y="30"/>
                    </a:lnTo>
                    <a:lnTo>
                      <a:pt x="55" y="14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86" y="32"/>
                    </a:lnTo>
                    <a:lnTo>
                      <a:pt x="96" y="47"/>
                    </a:lnTo>
                    <a:lnTo>
                      <a:pt x="102" y="63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2" y="94"/>
                    </a:lnTo>
                    <a:lnTo>
                      <a:pt x="100" y="108"/>
                    </a:lnTo>
                    <a:lnTo>
                      <a:pt x="145" y="108"/>
                    </a:lnTo>
                    <a:lnTo>
                      <a:pt x="145" y="137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29" y="137"/>
                    </a:lnTo>
                    <a:lnTo>
                      <a:pt x="119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25" y="151"/>
                    </a:lnTo>
                    <a:lnTo>
                      <a:pt x="127" y="166"/>
                    </a:lnTo>
                    <a:lnTo>
                      <a:pt x="127" y="166"/>
                    </a:lnTo>
                    <a:lnTo>
                      <a:pt x="125" y="182"/>
                    </a:lnTo>
                    <a:lnTo>
                      <a:pt x="119" y="194"/>
                    </a:lnTo>
                    <a:lnTo>
                      <a:pt x="119" y="194"/>
                    </a:lnTo>
                    <a:lnTo>
                      <a:pt x="114" y="201"/>
                    </a:lnTo>
                    <a:lnTo>
                      <a:pt x="106" y="209"/>
                    </a:lnTo>
                    <a:lnTo>
                      <a:pt x="96" y="213"/>
                    </a:lnTo>
                    <a:lnTo>
                      <a:pt x="86" y="215"/>
                    </a:lnTo>
                    <a:lnTo>
                      <a:pt x="86" y="215"/>
                    </a:lnTo>
                    <a:lnTo>
                      <a:pt x="69" y="213"/>
                    </a:lnTo>
                    <a:lnTo>
                      <a:pt x="61" y="211"/>
                    </a:lnTo>
                    <a:lnTo>
                      <a:pt x="53" y="207"/>
                    </a:lnTo>
                    <a:lnTo>
                      <a:pt x="53" y="207"/>
                    </a:lnTo>
                    <a:lnTo>
                      <a:pt x="47" y="201"/>
                    </a:lnTo>
                    <a:lnTo>
                      <a:pt x="39" y="195"/>
                    </a:lnTo>
                    <a:lnTo>
                      <a:pt x="30" y="182"/>
                    </a:lnTo>
                    <a:lnTo>
                      <a:pt x="24" y="164"/>
                    </a:lnTo>
                    <a:lnTo>
                      <a:pt x="22" y="149"/>
                    </a:lnTo>
                    <a:lnTo>
                      <a:pt x="22" y="137"/>
                    </a:lnTo>
                    <a:lnTo>
                      <a:pt x="22" y="137"/>
                    </a:lnTo>
                    <a:lnTo>
                      <a:pt x="4" y="137"/>
                    </a:lnTo>
                    <a:lnTo>
                      <a:pt x="0" y="137"/>
                    </a:lnTo>
                    <a:lnTo>
                      <a:pt x="0" y="108"/>
                    </a:lnTo>
                    <a:close/>
                    <a:moveTo>
                      <a:pt x="49" y="168"/>
                    </a:moveTo>
                    <a:lnTo>
                      <a:pt x="49" y="168"/>
                    </a:lnTo>
                    <a:lnTo>
                      <a:pt x="59" y="178"/>
                    </a:lnTo>
                    <a:lnTo>
                      <a:pt x="71" y="186"/>
                    </a:lnTo>
                    <a:lnTo>
                      <a:pt x="82" y="190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100" y="192"/>
                    </a:lnTo>
                    <a:lnTo>
                      <a:pt x="104" y="188"/>
                    </a:lnTo>
                    <a:lnTo>
                      <a:pt x="106" y="186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06" y="168"/>
                    </a:lnTo>
                    <a:lnTo>
                      <a:pt x="102" y="160"/>
                    </a:lnTo>
                    <a:lnTo>
                      <a:pt x="98" y="153"/>
                    </a:lnTo>
                    <a:lnTo>
                      <a:pt x="98" y="153"/>
                    </a:lnTo>
                    <a:lnTo>
                      <a:pt x="92" y="147"/>
                    </a:lnTo>
                    <a:lnTo>
                      <a:pt x="84" y="141"/>
                    </a:lnTo>
                    <a:lnTo>
                      <a:pt x="74" y="137"/>
                    </a:lnTo>
                    <a:lnTo>
                      <a:pt x="61" y="135"/>
                    </a:lnTo>
                    <a:lnTo>
                      <a:pt x="61" y="135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7" y="145"/>
                    </a:lnTo>
                    <a:lnTo>
                      <a:pt x="39" y="154"/>
                    </a:lnTo>
                    <a:lnTo>
                      <a:pt x="45" y="162"/>
                    </a:lnTo>
                    <a:lnTo>
                      <a:pt x="49" y="168"/>
                    </a:lnTo>
                    <a:lnTo>
                      <a:pt x="49" y="168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0" y="104"/>
                    </a:lnTo>
                    <a:lnTo>
                      <a:pt x="86" y="100"/>
                    </a:lnTo>
                    <a:lnTo>
                      <a:pt x="88" y="96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6" y="82"/>
                    </a:lnTo>
                    <a:lnTo>
                      <a:pt x="80" y="6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47" y="73"/>
                    </a:lnTo>
                    <a:lnTo>
                      <a:pt x="37" y="108"/>
                    </a:lnTo>
                    <a:lnTo>
                      <a:pt x="37" y="108"/>
                    </a:lnTo>
                    <a:lnTo>
                      <a:pt x="57" y="108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624"/>
              <p:cNvSpPr>
                <a:spLocks/>
              </p:cNvSpPr>
              <p:nvPr/>
            </p:nvSpPr>
            <p:spPr bwMode="auto">
              <a:xfrm>
                <a:off x="4851" y="376"/>
                <a:ext cx="187" cy="98"/>
              </a:xfrm>
              <a:custGeom>
                <a:avLst/>
                <a:gdLst>
                  <a:gd name="T0" fmla="*/ 8 w 187"/>
                  <a:gd name="T1" fmla="*/ 69 h 98"/>
                  <a:gd name="T2" fmla="*/ 21 w 187"/>
                  <a:gd name="T3" fmla="*/ 69 h 98"/>
                  <a:gd name="T4" fmla="*/ 47 w 187"/>
                  <a:gd name="T5" fmla="*/ 59 h 98"/>
                  <a:gd name="T6" fmla="*/ 68 w 187"/>
                  <a:gd name="T7" fmla="*/ 30 h 98"/>
                  <a:gd name="T8" fmla="*/ 86 w 187"/>
                  <a:gd name="T9" fmla="*/ 26 h 98"/>
                  <a:gd name="T10" fmla="*/ 74 w 187"/>
                  <a:gd name="T11" fmla="*/ 45 h 98"/>
                  <a:gd name="T12" fmla="*/ 70 w 187"/>
                  <a:gd name="T13" fmla="*/ 59 h 98"/>
                  <a:gd name="T14" fmla="*/ 72 w 187"/>
                  <a:gd name="T15" fmla="*/ 63 h 98"/>
                  <a:gd name="T16" fmla="*/ 78 w 187"/>
                  <a:gd name="T17" fmla="*/ 69 h 98"/>
                  <a:gd name="T18" fmla="*/ 82 w 187"/>
                  <a:gd name="T19" fmla="*/ 69 h 98"/>
                  <a:gd name="T20" fmla="*/ 103 w 187"/>
                  <a:gd name="T21" fmla="*/ 63 h 98"/>
                  <a:gd name="T22" fmla="*/ 107 w 187"/>
                  <a:gd name="T23" fmla="*/ 59 h 98"/>
                  <a:gd name="T24" fmla="*/ 119 w 187"/>
                  <a:gd name="T25" fmla="*/ 26 h 98"/>
                  <a:gd name="T26" fmla="*/ 134 w 187"/>
                  <a:gd name="T27" fmla="*/ 20 h 98"/>
                  <a:gd name="T28" fmla="*/ 132 w 187"/>
                  <a:gd name="T29" fmla="*/ 32 h 98"/>
                  <a:gd name="T30" fmla="*/ 130 w 187"/>
                  <a:gd name="T31" fmla="*/ 41 h 98"/>
                  <a:gd name="T32" fmla="*/ 132 w 187"/>
                  <a:gd name="T33" fmla="*/ 53 h 98"/>
                  <a:gd name="T34" fmla="*/ 146 w 187"/>
                  <a:gd name="T35" fmla="*/ 67 h 98"/>
                  <a:gd name="T36" fmla="*/ 154 w 187"/>
                  <a:gd name="T37" fmla="*/ 69 h 98"/>
                  <a:gd name="T38" fmla="*/ 164 w 187"/>
                  <a:gd name="T39" fmla="*/ 65 h 98"/>
                  <a:gd name="T40" fmla="*/ 168 w 187"/>
                  <a:gd name="T41" fmla="*/ 57 h 98"/>
                  <a:gd name="T42" fmla="*/ 166 w 187"/>
                  <a:gd name="T43" fmla="*/ 41 h 98"/>
                  <a:gd name="T44" fmla="*/ 162 w 187"/>
                  <a:gd name="T45" fmla="*/ 20 h 98"/>
                  <a:gd name="T46" fmla="*/ 181 w 187"/>
                  <a:gd name="T47" fmla="*/ 0 h 98"/>
                  <a:gd name="T48" fmla="*/ 183 w 187"/>
                  <a:gd name="T49" fmla="*/ 0 h 98"/>
                  <a:gd name="T50" fmla="*/ 187 w 187"/>
                  <a:gd name="T51" fmla="*/ 41 h 98"/>
                  <a:gd name="T52" fmla="*/ 185 w 187"/>
                  <a:gd name="T53" fmla="*/ 49 h 98"/>
                  <a:gd name="T54" fmla="*/ 179 w 187"/>
                  <a:gd name="T55" fmla="*/ 73 h 98"/>
                  <a:gd name="T56" fmla="*/ 171 w 187"/>
                  <a:gd name="T57" fmla="*/ 82 h 98"/>
                  <a:gd name="T58" fmla="*/ 154 w 187"/>
                  <a:gd name="T59" fmla="*/ 96 h 98"/>
                  <a:gd name="T60" fmla="*/ 144 w 187"/>
                  <a:gd name="T61" fmla="*/ 98 h 98"/>
                  <a:gd name="T62" fmla="*/ 130 w 187"/>
                  <a:gd name="T63" fmla="*/ 92 h 98"/>
                  <a:gd name="T64" fmla="*/ 117 w 187"/>
                  <a:gd name="T65" fmla="*/ 78 h 98"/>
                  <a:gd name="T66" fmla="*/ 115 w 187"/>
                  <a:gd name="T67" fmla="*/ 78 h 98"/>
                  <a:gd name="T68" fmla="*/ 97 w 187"/>
                  <a:gd name="T69" fmla="*/ 94 h 98"/>
                  <a:gd name="T70" fmla="*/ 74 w 187"/>
                  <a:gd name="T71" fmla="*/ 98 h 98"/>
                  <a:gd name="T72" fmla="*/ 66 w 187"/>
                  <a:gd name="T73" fmla="*/ 98 h 98"/>
                  <a:gd name="T74" fmla="*/ 54 w 187"/>
                  <a:gd name="T75" fmla="*/ 88 h 98"/>
                  <a:gd name="T76" fmla="*/ 50 w 187"/>
                  <a:gd name="T77" fmla="*/ 78 h 98"/>
                  <a:gd name="T78" fmla="*/ 41 w 187"/>
                  <a:gd name="T79" fmla="*/ 90 h 98"/>
                  <a:gd name="T80" fmla="*/ 15 w 187"/>
                  <a:gd name="T81" fmla="*/ 98 h 98"/>
                  <a:gd name="T82" fmla="*/ 0 w 187"/>
                  <a:gd name="T8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98">
                    <a:moveTo>
                      <a:pt x="0" y="69"/>
                    </a:moveTo>
                    <a:lnTo>
                      <a:pt x="8" y="69"/>
                    </a:lnTo>
                    <a:lnTo>
                      <a:pt x="8" y="69"/>
                    </a:lnTo>
                    <a:lnTo>
                      <a:pt x="21" y="69"/>
                    </a:lnTo>
                    <a:lnTo>
                      <a:pt x="35" y="65"/>
                    </a:lnTo>
                    <a:lnTo>
                      <a:pt x="47" y="59"/>
                    </a:lnTo>
                    <a:lnTo>
                      <a:pt x="54" y="49"/>
                    </a:lnTo>
                    <a:lnTo>
                      <a:pt x="68" y="30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6"/>
                    </a:lnTo>
                    <a:lnTo>
                      <a:pt x="74" y="45"/>
                    </a:lnTo>
                    <a:lnTo>
                      <a:pt x="72" y="53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2" y="63"/>
                    </a:lnTo>
                    <a:lnTo>
                      <a:pt x="74" y="67"/>
                    </a:lnTo>
                    <a:lnTo>
                      <a:pt x="78" y="69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93" y="69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7" y="59"/>
                    </a:lnTo>
                    <a:lnTo>
                      <a:pt x="111" y="51"/>
                    </a:lnTo>
                    <a:lnTo>
                      <a:pt x="119" y="26"/>
                    </a:lnTo>
                    <a:lnTo>
                      <a:pt x="132" y="18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32"/>
                    </a:lnTo>
                    <a:lnTo>
                      <a:pt x="130" y="41"/>
                    </a:lnTo>
                    <a:lnTo>
                      <a:pt x="130" y="41"/>
                    </a:lnTo>
                    <a:lnTo>
                      <a:pt x="132" y="47"/>
                    </a:lnTo>
                    <a:lnTo>
                      <a:pt x="132" y="53"/>
                    </a:lnTo>
                    <a:lnTo>
                      <a:pt x="138" y="61"/>
                    </a:lnTo>
                    <a:lnTo>
                      <a:pt x="146" y="67"/>
                    </a:lnTo>
                    <a:lnTo>
                      <a:pt x="154" y="69"/>
                    </a:lnTo>
                    <a:lnTo>
                      <a:pt x="154" y="69"/>
                    </a:lnTo>
                    <a:lnTo>
                      <a:pt x="160" y="67"/>
                    </a:lnTo>
                    <a:lnTo>
                      <a:pt x="164" y="65"/>
                    </a:lnTo>
                    <a:lnTo>
                      <a:pt x="166" y="63"/>
                    </a:lnTo>
                    <a:lnTo>
                      <a:pt x="168" y="57"/>
                    </a:lnTo>
                    <a:lnTo>
                      <a:pt x="168" y="57"/>
                    </a:lnTo>
                    <a:lnTo>
                      <a:pt x="166" y="41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71" y="10"/>
                    </a:lnTo>
                    <a:lnTo>
                      <a:pt x="181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5" y="24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5" y="49"/>
                    </a:lnTo>
                    <a:lnTo>
                      <a:pt x="183" y="59"/>
                    </a:lnTo>
                    <a:lnTo>
                      <a:pt x="179" y="73"/>
                    </a:lnTo>
                    <a:lnTo>
                      <a:pt x="179" y="73"/>
                    </a:lnTo>
                    <a:lnTo>
                      <a:pt x="171" y="82"/>
                    </a:lnTo>
                    <a:lnTo>
                      <a:pt x="164" y="90"/>
                    </a:lnTo>
                    <a:lnTo>
                      <a:pt x="154" y="96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36" y="96"/>
                    </a:lnTo>
                    <a:lnTo>
                      <a:pt x="130" y="92"/>
                    </a:lnTo>
                    <a:lnTo>
                      <a:pt x="123" y="86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05" y="86"/>
                    </a:lnTo>
                    <a:lnTo>
                      <a:pt x="97" y="94"/>
                    </a:lnTo>
                    <a:lnTo>
                      <a:pt x="86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66" y="98"/>
                    </a:lnTo>
                    <a:lnTo>
                      <a:pt x="58" y="94"/>
                    </a:lnTo>
                    <a:lnTo>
                      <a:pt x="54" y="88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1" y="90"/>
                    </a:lnTo>
                    <a:lnTo>
                      <a:pt x="27" y="96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625"/>
              <p:cNvSpPr>
                <a:spLocks noEditPoints="1"/>
              </p:cNvSpPr>
              <p:nvPr/>
            </p:nvSpPr>
            <p:spPr bwMode="auto">
              <a:xfrm>
                <a:off x="5149" y="349"/>
                <a:ext cx="141" cy="193"/>
              </a:xfrm>
              <a:custGeom>
                <a:avLst/>
                <a:gdLst>
                  <a:gd name="T0" fmla="*/ 94 w 141"/>
                  <a:gd name="T1" fmla="*/ 102 h 193"/>
                  <a:gd name="T2" fmla="*/ 76 w 141"/>
                  <a:gd name="T3" fmla="*/ 100 h 193"/>
                  <a:gd name="T4" fmla="*/ 59 w 141"/>
                  <a:gd name="T5" fmla="*/ 92 h 193"/>
                  <a:gd name="T6" fmla="*/ 49 w 141"/>
                  <a:gd name="T7" fmla="*/ 78 h 193"/>
                  <a:gd name="T8" fmla="*/ 45 w 141"/>
                  <a:gd name="T9" fmla="*/ 59 h 193"/>
                  <a:gd name="T10" fmla="*/ 45 w 141"/>
                  <a:gd name="T11" fmla="*/ 49 h 193"/>
                  <a:gd name="T12" fmla="*/ 53 w 141"/>
                  <a:gd name="T13" fmla="*/ 29 h 193"/>
                  <a:gd name="T14" fmla="*/ 59 w 141"/>
                  <a:gd name="T15" fmla="*/ 20 h 193"/>
                  <a:gd name="T16" fmla="*/ 76 w 141"/>
                  <a:gd name="T17" fmla="*/ 6 h 193"/>
                  <a:gd name="T18" fmla="*/ 92 w 141"/>
                  <a:gd name="T19" fmla="*/ 0 h 193"/>
                  <a:gd name="T20" fmla="*/ 102 w 141"/>
                  <a:gd name="T21" fmla="*/ 2 h 193"/>
                  <a:gd name="T22" fmla="*/ 119 w 141"/>
                  <a:gd name="T23" fmla="*/ 16 h 193"/>
                  <a:gd name="T24" fmla="*/ 127 w 141"/>
                  <a:gd name="T25" fmla="*/ 25 h 193"/>
                  <a:gd name="T26" fmla="*/ 137 w 141"/>
                  <a:gd name="T27" fmla="*/ 55 h 193"/>
                  <a:gd name="T28" fmla="*/ 141 w 141"/>
                  <a:gd name="T29" fmla="*/ 90 h 193"/>
                  <a:gd name="T30" fmla="*/ 141 w 141"/>
                  <a:gd name="T31" fmla="*/ 105 h 193"/>
                  <a:gd name="T32" fmla="*/ 131 w 141"/>
                  <a:gd name="T33" fmla="*/ 135 h 193"/>
                  <a:gd name="T34" fmla="*/ 123 w 141"/>
                  <a:gd name="T35" fmla="*/ 148 h 193"/>
                  <a:gd name="T36" fmla="*/ 94 w 141"/>
                  <a:gd name="T37" fmla="*/ 182 h 193"/>
                  <a:gd name="T38" fmla="*/ 80 w 141"/>
                  <a:gd name="T39" fmla="*/ 189 h 193"/>
                  <a:gd name="T40" fmla="*/ 65 w 141"/>
                  <a:gd name="T41" fmla="*/ 193 h 193"/>
                  <a:gd name="T42" fmla="*/ 49 w 141"/>
                  <a:gd name="T43" fmla="*/ 191 h 193"/>
                  <a:gd name="T44" fmla="*/ 16 w 141"/>
                  <a:gd name="T45" fmla="*/ 180 h 193"/>
                  <a:gd name="T46" fmla="*/ 2 w 141"/>
                  <a:gd name="T47" fmla="*/ 162 h 193"/>
                  <a:gd name="T48" fmla="*/ 12 w 141"/>
                  <a:gd name="T49" fmla="*/ 166 h 193"/>
                  <a:gd name="T50" fmla="*/ 35 w 141"/>
                  <a:gd name="T51" fmla="*/ 170 h 193"/>
                  <a:gd name="T52" fmla="*/ 53 w 141"/>
                  <a:gd name="T53" fmla="*/ 168 h 193"/>
                  <a:gd name="T54" fmla="*/ 88 w 141"/>
                  <a:gd name="T55" fmla="*/ 150 h 193"/>
                  <a:gd name="T56" fmla="*/ 104 w 141"/>
                  <a:gd name="T57" fmla="*/ 137 h 193"/>
                  <a:gd name="T58" fmla="*/ 117 w 141"/>
                  <a:gd name="T59" fmla="*/ 117 h 193"/>
                  <a:gd name="T60" fmla="*/ 125 w 141"/>
                  <a:gd name="T61" fmla="*/ 98 h 193"/>
                  <a:gd name="T62" fmla="*/ 110 w 141"/>
                  <a:gd name="T63" fmla="*/ 102 h 193"/>
                  <a:gd name="T64" fmla="*/ 94 w 141"/>
                  <a:gd name="T65" fmla="*/ 102 h 193"/>
                  <a:gd name="T66" fmla="*/ 84 w 141"/>
                  <a:gd name="T67" fmla="*/ 29 h 193"/>
                  <a:gd name="T68" fmla="*/ 69 w 141"/>
                  <a:gd name="T69" fmla="*/ 37 h 193"/>
                  <a:gd name="T70" fmla="*/ 59 w 141"/>
                  <a:gd name="T71" fmla="*/ 49 h 193"/>
                  <a:gd name="T72" fmla="*/ 61 w 141"/>
                  <a:gd name="T73" fmla="*/ 55 h 193"/>
                  <a:gd name="T74" fmla="*/ 67 w 141"/>
                  <a:gd name="T75" fmla="*/ 64 h 193"/>
                  <a:gd name="T76" fmla="*/ 84 w 141"/>
                  <a:gd name="T77" fmla="*/ 72 h 193"/>
                  <a:gd name="T78" fmla="*/ 98 w 141"/>
                  <a:gd name="T79" fmla="*/ 74 h 193"/>
                  <a:gd name="T80" fmla="*/ 123 w 141"/>
                  <a:gd name="T81" fmla="*/ 70 h 193"/>
                  <a:gd name="T82" fmla="*/ 117 w 141"/>
                  <a:gd name="T83" fmla="*/ 55 h 193"/>
                  <a:gd name="T84" fmla="*/ 104 w 141"/>
                  <a:gd name="T85" fmla="*/ 37 h 193"/>
                  <a:gd name="T86" fmla="*/ 92 w 141"/>
                  <a:gd name="T87" fmla="*/ 29 h 193"/>
                  <a:gd name="T88" fmla="*/ 84 w 141"/>
                  <a:gd name="T89" fmla="*/ 2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93">
                    <a:moveTo>
                      <a:pt x="94" y="102"/>
                    </a:moveTo>
                    <a:lnTo>
                      <a:pt x="94" y="102"/>
                    </a:lnTo>
                    <a:lnTo>
                      <a:pt x="84" y="102"/>
                    </a:lnTo>
                    <a:lnTo>
                      <a:pt x="76" y="100"/>
                    </a:lnTo>
                    <a:lnTo>
                      <a:pt x="67" y="96"/>
                    </a:lnTo>
                    <a:lnTo>
                      <a:pt x="59" y="92"/>
                    </a:lnTo>
                    <a:lnTo>
                      <a:pt x="53" y="86"/>
                    </a:lnTo>
                    <a:lnTo>
                      <a:pt x="49" y="78"/>
                    </a:lnTo>
                    <a:lnTo>
                      <a:pt x="45" y="7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5" y="49"/>
                    </a:lnTo>
                    <a:lnTo>
                      <a:pt x="49" y="37"/>
                    </a:lnTo>
                    <a:lnTo>
                      <a:pt x="53" y="29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7" y="12"/>
                    </a:lnTo>
                    <a:lnTo>
                      <a:pt x="76" y="6"/>
                    </a:lnTo>
                    <a:lnTo>
                      <a:pt x="84" y="2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2"/>
                    </a:lnTo>
                    <a:lnTo>
                      <a:pt x="111" y="8"/>
                    </a:lnTo>
                    <a:lnTo>
                      <a:pt x="119" y="16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9"/>
                    </a:lnTo>
                    <a:lnTo>
                      <a:pt x="137" y="55"/>
                    </a:lnTo>
                    <a:lnTo>
                      <a:pt x="141" y="70"/>
                    </a:lnTo>
                    <a:lnTo>
                      <a:pt x="141" y="90"/>
                    </a:lnTo>
                    <a:lnTo>
                      <a:pt x="141" y="90"/>
                    </a:lnTo>
                    <a:lnTo>
                      <a:pt x="141" y="105"/>
                    </a:lnTo>
                    <a:lnTo>
                      <a:pt x="137" y="121"/>
                    </a:lnTo>
                    <a:lnTo>
                      <a:pt x="131" y="135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10" y="170"/>
                    </a:lnTo>
                    <a:lnTo>
                      <a:pt x="94" y="182"/>
                    </a:lnTo>
                    <a:lnTo>
                      <a:pt x="86" y="187"/>
                    </a:lnTo>
                    <a:lnTo>
                      <a:pt x="80" y="189"/>
                    </a:lnTo>
                    <a:lnTo>
                      <a:pt x="72" y="191"/>
                    </a:lnTo>
                    <a:lnTo>
                      <a:pt x="65" y="193"/>
                    </a:lnTo>
                    <a:lnTo>
                      <a:pt x="65" y="193"/>
                    </a:lnTo>
                    <a:lnTo>
                      <a:pt x="49" y="191"/>
                    </a:lnTo>
                    <a:lnTo>
                      <a:pt x="33" y="187"/>
                    </a:lnTo>
                    <a:lnTo>
                      <a:pt x="16" y="180"/>
                    </a:lnTo>
                    <a:lnTo>
                      <a:pt x="0" y="170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12" y="166"/>
                    </a:lnTo>
                    <a:lnTo>
                      <a:pt x="20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53" y="168"/>
                    </a:lnTo>
                    <a:lnTo>
                      <a:pt x="71" y="162"/>
                    </a:lnTo>
                    <a:lnTo>
                      <a:pt x="88" y="150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11" y="127"/>
                    </a:lnTo>
                    <a:lnTo>
                      <a:pt x="117" y="117"/>
                    </a:lnTo>
                    <a:lnTo>
                      <a:pt x="123" y="107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10" y="102"/>
                    </a:lnTo>
                    <a:lnTo>
                      <a:pt x="94" y="102"/>
                    </a:lnTo>
                    <a:lnTo>
                      <a:pt x="94" y="102"/>
                    </a:lnTo>
                    <a:close/>
                    <a:moveTo>
                      <a:pt x="84" y="29"/>
                    </a:moveTo>
                    <a:lnTo>
                      <a:pt x="84" y="29"/>
                    </a:lnTo>
                    <a:lnTo>
                      <a:pt x="76" y="31"/>
                    </a:lnTo>
                    <a:lnTo>
                      <a:pt x="69" y="37"/>
                    </a:lnTo>
                    <a:lnTo>
                      <a:pt x="61" y="43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61" y="55"/>
                    </a:lnTo>
                    <a:lnTo>
                      <a:pt x="63" y="59"/>
                    </a:lnTo>
                    <a:lnTo>
                      <a:pt x="67" y="64"/>
                    </a:lnTo>
                    <a:lnTo>
                      <a:pt x="71" y="66"/>
                    </a:lnTo>
                    <a:lnTo>
                      <a:pt x="84" y="72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111" y="72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17" y="55"/>
                    </a:lnTo>
                    <a:lnTo>
                      <a:pt x="110" y="41"/>
                    </a:lnTo>
                    <a:lnTo>
                      <a:pt x="104" y="37"/>
                    </a:lnTo>
                    <a:lnTo>
                      <a:pt x="98" y="33"/>
                    </a:lnTo>
                    <a:lnTo>
                      <a:pt x="92" y="29"/>
                    </a:lnTo>
                    <a:lnTo>
                      <a:pt x="84" y="29"/>
                    </a:lnTo>
                    <a:lnTo>
                      <a:pt x="8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626"/>
              <p:cNvSpPr>
                <a:spLocks noEditPoints="1"/>
              </p:cNvSpPr>
              <p:nvPr/>
            </p:nvSpPr>
            <p:spPr bwMode="auto">
              <a:xfrm>
                <a:off x="5399" y="156"/>
                <a:ext cx="94" cy="82"/>
              </a:xfrm>
              <a:custGeom>
                <a:avLst/>
                <a:gdLst>
                  <a:gd name="T0" fmla="*/ 84 w 94"/>
                  <a:gd name="T1" fmla="*/ 17 h 82"/>
                  <a:gd name="T2" fmla="*/ 84 w 94"/>
                  <a:gd name="T3" fmla="*/ 17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4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7 h 82"/>
                  <a:gd name="T22" fmla="*/ 84 w 94"/>
                  <a:gd name="T23" fmla="*/ 51 h 82"/>
                  <a:gd name="T24" fmla="*/ 84 w 94"/>
                  <a:gd name="T25" fmla="*/ 51 h 82"/>
                  <a:gd name="T26" fmla="*/ 43 w 94"/>
                  <a:gd name="T27" fmla="*/ 66 h 82"/>
                  <a:gd name="T28" fmla="*/ 0 w 94"/>
                  <a:gd name="T29" fmla="*/ 82 h 82"/>
                  <a:gd name="T30" fmla="*/ 0 w 94"/>
                  <a:gd name="T31" fmla="*/ 80 h 82"/>
                  <a:gd name="T32" fmla="*/ 4 w 94"/>
                  <a:gd name="T33" fmla="*/ 64 h 82"/>
                  <a:gd name="T34" fmla="*/ 4 w 94"/>
                  <a:gd name="T35" fmla="*/ 64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3 h 82"/>
                  <a:gd name="T42" fmla="*/ 84 w 94"/>
                  <a:gd name="T43" fmla="*/ 5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4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7"/>
                    </a:lnTo>
                    <a:close/>
                    <a:moveTo>
                      <a:pt x="84" y="51"/>
                    </a:moveTo>
                    <a:lnTo>
                      <a:pt x="84" y="51"/>
                    </a:lnTo>
                    <a:lnTo>
                      <a:pt x="43" y="66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8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627"/>
              <p:cNvSpPr>
                <a:spLocks/>
              </p:cNvSpPr>
              <p:nvPr/>
            </p:nvSpPr>
            <p:spPr bwMode="auto">
              <a:xfrm>
                <a:off x="5415" y="240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6 w 177"/>
                  <a:gd name="T5" fmla="*/ 173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5 w 177"/>
                  <a:gd name="T11" fmla="*/ 205 h 240"/>
                  <a:gd name="T12" fmla="*/ 177 w 177"/>
                  <a:gd name="T13" fmla="*/ 234 h 240"/>
                  <a:gd name="T14" fmla="*/ 173 w 177"/>
                  <a:gd name="T15" fmla="*/ 234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1 h 240"/>
                  <a:gd name="T24" fmla="*/ 125 w 177"/>
                  <a:gd name="T25" fmla="*/ 171 h 240"/>
                  <a:gd name="T26" fmla="*/ 117 w 177"/>
                  <a:gd name="T27" fmla="*/ 193 h 240"/>
                  <a:gd name="T28" fmla="*/ 105 w 177"/>
                  <a:gd name="T29" fmla="*/ 211 h 240"/>
                  <a:gd name="T30" fmla="*/ 76 w 177"/>
                  <a:gd name="T31" fmla="*/ 230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2 w 177"/>
                  <a:gd name="T37" fmla="*/ 236 h 240"/>
                  <a:gd name="T38" fmla="*/ 29 w 177"/>
                  <a:gd name="T39" fmla="*/ 224 h 240"/>
                  <a:gd name="T40" fmla="*/ 72 w 177"/>
                  <a:gd name="T41" fmla="*/ 205 h 240"/>
                  <a:gd name="T42" fmla="*/ 89 w 177"/>
                  <a:gd name="T43" fmla="*/ 193 h 240"/>
                  <a:gd name="T44" fmla="*/ 84 w 177"/>
                  <a:gd name="T45" fmla="*/ 173 h 240"/>
                  <a:gd name="T46" fmla="*/ 50 w 177"/>
                  <a:gd name="T47" fmla="*/ 119 h 240"/>
                  <a:gd name="T48" fmla="*/ 23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3 w 177"/>
                  <a:gd name="T61" fmla="*/ 68 h 240"/>
                  <a:gd name="T62" fmla="*/ 60 w 177"/>
                  <a:gd name="T63" fmla="*/ 95 h 240"/>
                  <a:gd name="T64" fmla="*/ 80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3 h 240"/>
                  <a:gd name="T70" fmla="*/ 97 w 177"/>
                  <a:gd name="T71" fmla="*/ 187 h 240"/>
                  <a:gd name="T72" fmla="*/ 107 w 177"/>
                  <a:gd name="T73" fmla="*/ 177 h 240"/>
                  <a:gd name="T74" fmla="*/ 113 w 177"/>
                  <a:gd name="T75" fmla="*/ 168 h 240"/>
                  <a:gd name="T76" fmla="*/ 121 w 177"/>
                  <a:gd name="T77" fmla="*/ 142 h 240"/>
                  <a:gd name="T78" fmla="*/ 123 w 177"/>
                  <a:gd name="T79" fmla="*/ 97 h 240"/>
                  <a:gd name="T80" fmla="*/ 123 w 177"/>
                  <a:gd name="T81" fmla="*/ 58 h 240"/>
                  <a:gd name="T82" fmla="*/ 121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62"/>
                    </a:lnTo>
                    <a:lnTo>
                      <a:pt x="146" y="173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199"/>
                    </a:lnTo>
                    <a:lnTo>
                      <a:pt x="167" y="205"/>
                    </a:lnTo>
                    <a:lnTo>
                      <a:pt x="175" y="205"/>
                    </a:lnTo>
                    <a:lnTo>
                      <a:pt x="177" y="205"/>
                    </a:lnTo>
                    <a:lnTo>
                      <a:pt x="177" y="234"/>
                    </a:lnTo>
                    <a:lnTo>
                      <a:pt x="173" y="234"/>
                    </a:lnTo>
                    <a:lnTo>
                      <a:pt x="173" y="234"/>
                    </a:lnTo>
                    <a:lnTo>
                      <a:pt x="165" y="234"/>
                    </a:lnTo>
                    <a:lnTo>
                      <a:pt x="158" y="232"/>
                    </a:lnTo>
                    <a:lnTo>
                      <a:pt x="150" y="226"/>
                    </a:lnTo>
                    <a:lnTo>
                      <a:pt x="142" y="220"/>
                    </a:lnTo>
                    <a:lnTo>
                      <a:pt x="136" y="211"/>
                    </a:lnTo>
                    <a:lnTo>
                      <a:pt x="130" y="201"/>
                    </a:lnTo>
                    <a:lnTo>
                      <a:pt x="128" y="187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1"/>
                    </a:lnTo>
                    <a:lnTo>
                      <a:pt x="91" y="222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4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9" y="224"/>
                    </a:lnTo>
                    <a:lnTo>
                      <a:pt x="52" y="214"/>
                    </a:lnTo>
                    <a:lnTo>
                      <a:pt x="72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3"/>
                    </a:lnTo>
                    <a:lnTo>
                      <a:pt x="84" y="173"/>
                    </a:lnTo>
                    <a:lnTo>
                      <a:pt x="70" y="148"/>
                    </a:lnTo>
                    <a:lnTo>
                      <a:pt x="50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1"/>
                    </a:lnTo>
                    <a:lnTo>
                      <a:pt x="27" y="41"/>
                    </a:lnTo>
                    <a:lnTo>
                      <a:pt x="50" y="54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60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1" y="148"/>
                    </a:lnTo>
                    <a:lnTo>
                      <a:pt x="95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7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3" y="123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3" y="5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8" y="8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628"/>
              <p:cNvSpPr>
                <a:spLocks noEditPoints="1"/>
              </p:cNvSpPr>
              <p:nvPr/>
            </p:nvSpPr>
            <p:spPr bwMode="auto">
              <a:xfrm>
                <a:off x="5592" y="322"/>
                <a:ext cx="191" cy="152"/>
              </a:xfrm>
              <a:custGeom>
                <a:avLst/>
                <a:gdLst>
                  <a:gd name="T0" fmla="*/ 4 w 191"/>
                  <a:gd name="T1" fmla="*/ 123 h 152"/>
                  <a:gd name="T2" fmla="*/ 24 w 191"/>
                  <a:gd name="T3" fmla="*/ 123 h 152"/>
                  <a:gd name="T4" fmla="*/ 45 w 191"/>
                  <a:gd name="T5" fmla="*/ 117 h 152"/>
                  <a:gd name="T6" fmla="*/ 41 w 191"/>
                  <a:gd name="T7" fmla="*/ 101 h 152"/>
                  <a:gd name="T8" fmla="*/ 41 w 191"/>
                  <a:gd name="T9" fmla="*/ 86 h 152"/>
                  <a:gd name="T10" fmla="*/ 43 w 191"/>
                  <a:gd name="T11" fmla="*/ 64 h 152"/>
                  <a:gd name="T12" fmla="*/ 55 w 191"/>
                  <a:gd name="T13" fmla="*/ 45 h 152"/>
                  <a:gd name="T14" fmla="*/ 65 w 191"/>
                  <a:gd name="T15" fmla="*/ 33 h 152"/>
                  <a:gd name="T16" fmla="*/ 78 w 191"/>
                  <a:gd name="T17" fmla="*/ 23 h 152"/>
                  <a:gd name="T18" fmla="*/ 84 w 191"/>
                  <a:gd name="T19" fmla="*/ 0 h 152"/>
                  <a:gd name="T20" fmla="*/ 102 w 191"/>
                  <a:gd name="T21" fmla="*/ 15 h 152"/>
                  <a:gd name="T22" fmla="*/ 164 w 191"/>
                  <a:gd name="T23" fmla="*/ 60 h 152"/>
                  <a:gd name="T24" fmla="*/ 176 w 191"/>
                  <a:gd name="T25" fmla="*/ 72 h 152"/>
                  <a:gd name="T26" fmla="*/ 189 w 191"/>
                  <a:gd name="T27" fmla="*/ 95 h 152"/>
                  <a:gd name="T28" fmla="*/ 191 w 191"/>
                  <a:gd name="T29" fmla="*/ 111 h 152"/>
                  <a:gd name="T30" fmla="*/ 189 w 191"/>
                  <a:gd name="T31" fmla="*/ 127 h 152"/>
                  <a:gd name="T32" fmla="*/ 182 w 191"/>
                  <a:gd name="T33" fmla="*/ 140 h 152"/>
                  <a:gd name="T34" fmla="*/ 166 w 191"/>
                  <a:gd name="T35" fmla="*/ 150 h 152"/>
                  <a:gd name="T36" fmla="*/ 147 w 191"/>
                  <a:gd name="T37" fmla="*/ 152 h 152"/>
                  <a:gd name="T38" fmla="*/ 131 w 191"/>
                  <a:gd name="T39" fmla="*/ 152 h 152"/>
                  <a:gd name="T40" fmla="*/ 90 w 191"/>
                  <a:gd name="T41" fmla="*/ 144 h 152"/>
                  <a:gd name="T42" fmla="*/ 68 w 191"/>
                  <a:gd name="T43" fmla="*/ 136 h 152"/>
                  <a:gd name="T44" fmla="*/ 35 w 191"/>
                  <a:gd name="T45" fmla="*/ 148 h 152"/>
                  <a:gd name="T46" fmla="*/ 6 w 191"/>
                  <a:gd name="T47" fmla="*/ 152 h 152"/>
                  <a:gd name="T48" fmla="*/ 0 w 191"/>
                  <a:gd name="T49" fmla="*/ 123 h 152"/>
                  <a:gd name="T50" fmla="*/ 113 w 191"/>
                  <a:gd name="T51" fmla="*/ 86 h 152"/>
                  <a:gd name="T52" fmla="*/ 111 w 191"/>
                  <a:gd name="T53" fmla="*/ 70 h 152"/>
                  <a:gd name="T54" fmla="*/ 98 w 191"/>
                  <a:gd name="T55" fmla="*/ 50 h 152"/>
                  <a:gd name="T56" fmla="*/ 90 w 191"/>
                  <a:gd name="T57" fmla="*/ 49 h 152"/>
                  <a:gd name="T58" fmla="*/ 84 w 191"/>
                  <a:gd name="T59" fmla="*/ 49 h 152"/>
                  <a:gd name="T60" fmla="*/ 65 w 191"/>
                  <a:gd name="T61" fmla="*/ 62 h 152"/>
                  <a:gd name="T62" fmla="*/ 53 w 191"/>
                  <a:gd name="T63" fmla="*/ 80 h 152"/>
                  <a:gd name="T64" fmla="*/ 53 w 191"/>
                  <a:gd name="T65" fmla="*/ 84 h 152"/>
                  <a:gd name="T66" fmla="*/ 59 w 191"/>
                  <a:gd name="T67" fmla="*/ 97 h 152"/>
                  <a:gd name="T68" fmla="*/ 76 w 191"/>
                  <a:gd name="T69" fmla="*/ 111 h 152"/>
                  <a:gd name="T70" fmla="*/ 88 w 191"/>
                  <a:gd name="T71" fmla="*/ 107 h 152"/>
                  <a:gd name="T72" fmla="*/ 109 w 191"/>
                  <a:gd name="T73" fmla="*/ 93 h 152"/>
                  <a:gd name="T74" fmla="*/ 113 w 191"/>
                  <a:gd name="T75" fmla="*/ 86 h 152"/>
                  <a:gd name="T76" fmla="*/ 154 w 191"/>
                  <a:gd name="T77" fmla="*/ 127 h 152"/>
                  <a:gd name="T78" fmla="*/ 162 w 191"/>
                  <a:gd name="T79" fmla="*/ 127 h 152"/>
                  <a:gd name="T80" fmla="*/ 176 w 191"/>
                  <a:gd name="T81" fmla="*/ 121 h 152"/>
                  <a:gd name="T82" fmla="*/ 178 w 191"/>
                  <a:gd name="T83" fmla="*/ 117 h 152"/>
                  <a:gd name="T84" fmla="*/ 174 w 191"/>
                  <a:gd name="T85" fmla="*/ 105 h 152"/>
                  <a:gd name="T86" fmla="*/ 148 w 191"/>
                  <a:gd name="T87" fmla="*/ 82 h 152"/>
                  <a:gd name="T88" fmla="*/ 129 w 191"/>
                  <a:gd name="T89" fmla="*/ 68 h 152"/>
                  <a:gd name="T90" fmla="*/ 123 w 191"/>
                  <a:gd name="T91" fmla="*/ 95 h 152"/>
                  <a:gd name="T92" fmla="*/ 111 w 191"/>
                  <a:gd name="T93" fmla="*/ 121 h 152"/>
                  <a:gd name="T94" fmla="*/ 131 w 191"/>
                  <a:gd name="T95" fmla="*/ 125 h 152"/>
                  <a:gd name="T96" fmla="*/ 154 w 191"/>
                  <a:gd name="T97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2">
                    <a:moveTo>
                      <a:pt x="0" y="123"/>
                    </a:moveTo>
                    <a:lnTo>
                      <a:pt x="4" y="123"/>
                    </a:lnTo>
                    <a:lnTo>
                      <a:pt x="4" y="123"/>
                    </a:lnTo>
                    <a:lnTo>
                      <a:pt x="24" y="123"/>
                    </a:lnTo>
                    <a:lnTo>
                      <a:pt x="35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41" y="86"/>
                    </a:lnTo>
                    <a:lnTo>
                      <a:pt x="41" y="86"/>
                    </a:lnTo>
                    <a:lnTo>
                      <a:pt x="41" y="76"/>
                    </a:lnTo>
                    <a:lnTo>
                      <a:pt x="43" y="64"/>
                    </a:lnTo>
                    <a:lnTo>
                      <a:pt x="49" y="54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65" y="33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102" y="15"/>
                    </a:lnTo>
                    <a:lnTo>
                      <a:pt x="121" y="31"/>
                    </a:lnTo>
                    <a:lnTo>
                      <a:pt x="164" y="60"/>
                    </a:lnTo>
                    <a:lnTo>
                      <a:pt x="164" y="60"/>
                    </a:lnTo>
                    <a:lnTo>
                      <a:pt x="176" y="72"/>
                    </a:lnTo>
                    <a:lnTo>
                      <a:pt x="186" y="84"/>
                    </a:lnTo>
                    <a:lnTo>
                      <a:pt x="189" y="95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9" y="127"/>
                    </a:lnTo>
                    <a:lnTo>
                      <a:pt x="186" y="134"/>
                    </a:lnTo>
                    <a:lnTo>
                      <a:pt x="182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8" y="152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31" y="152"/>
                    </a:lnTo>
                    <a:lnTo>
                      <a:pt x="111" y="148"/>
                    </a:lnTo>
                    <a:lnTo>
                      <a:pt x="90" y="144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51" y="144"/>
                    </a:lnTo>
                    <a:lnTo>
                      <a:pt x="35" y="148"/>
                    </a:lnTo>
                    <a:lnTo>
                      <a:pt x="20" y="152"/>
                    </a:lnTo>
                    <a:lnTo>
                      <a:pt x="6" y="152"/>
                    </a:lnTo>
                    <a:lnTo>
                      <a:pt x="0" y="152"/>
                    </a:lnTo>
                    <a:lnTo>
                      <a:pt x="0" y="123"/>
                    </a:lnTo>
                    <a:close/>
                    <a:moveTo>
                      <a:pt x="113" y="86"/>
                    </a:moveTo>
                    <a:lnTo>
                      <a:pt x="113" y="86"/>
                    </a:lnTo>
                    <a:lnTo>
                      <a:pt x="113" y="78"/>
                    </a:lnTo>
                    <a:lnTo>
                      <a:pt x="111" y="70"/>
                    </a:lnTo>
                    <a:lnTo>
                      <a:pt x="106" y="60"/>
                    </a:lnTo>
                    <a:lnTo>
                      <a:pt x="98" y="50"/>
                    </a:lnTo>
                    <a:lnTo>
                      <a:pt x="94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76" y="52"/>
                    </a:lnTo>
                    <a:lnTo>
                      <a:pt x="65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3" y="84"/>
                    </a:lnTo>
                    <a:lnTo>
                      <a:pt x="53" y="84"/>
                    </a:lnTo>
                    <a:lnTo>
                      <a:pt x="53" y="89"/>
                    </a:lnTo>
                    <a:lnTo>
                      <a:pt x="59" y="97"/>
                    </a:lnTo>
                    <a:lnTo>
                      <a:pt x="67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8" y="107"/>
                    </a:lnTo>
                    <a:lnTo>
                      <a:pt x="100" y="101"/>
                    </a:lnTo>
                    <a:lnTo>
                      <a:pt x="109" y="93"/>
                    </a:lnTo>
                    <a:lnTo>
                      <a:pt x="111" y="89"/>
                    </a:lnTo>
                    <a:lnTo>
                      <a:pt x="113" y="86"/>
                    </a:lnTo>
                    <a:lnTo>
                      <a:pt x="113" y="86"/>
                    </a:lnTo>
                    <a:close/>
                    <a:moveTo>
                      <a:pt x="154" y="127"/>
                    </a:moveTo>
                    <a:lnTo>
                      <a:pt x="154" y="127"/>
                    </a:lnTo>
                    <a:lnTo>
                      <a:pt x="162" y="127"/>
                    </a:lnTo>
                    <a:lnTo>
                      <a:pt x="170" y="125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4" y="93"/>
                    </a:lnTo>
                    <a:lnTo>
                      <a:pt x="148" y="82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27" y="82"/>
                    </a:lnTo>
                    <a:lnTo>
                      <a:pt x="123" y="95"/>
                    </a:lnTo>
                    <a:lnTo>
                      <a:pt x="117" y="107"/>
                    </a:lnTo>
                    <a:lnTo>
                      <a:pt x="111" y="121"/>
                    </a:lnTo>
                    <a:lnTo>
                      <a:pt x="111" y="121"/>
                    </a:lnTo>
                    <a:lnTo>
                      <a:pt x="131" y="125"/>
                    </a:lnTo>
                    <a:lnTo>
                      <a:pt x="154" y="127"/>
                    </a:lnTo>
                    <a:lnTo>
                      <a:pt x="154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629"/>
              <p:cNvSpPr>
                <a:spLocks noEditPoints="1"/>
              </p:cNvSpPr>
              <p:nvPr/>
            </p:nvSpPr>
            <p:spPr bwMode="auto">
              <a:xfrm>
                <a:off x="5809" y="170"/>
                <a:ext cx="70" cy="310"/>
              </a:xfrm>
              <a:custGeom>
                <a:avLst/>
                <a:gdLst>
                  <a:gd name="T0" fmla="*/ 70 w 70"/>
                  <a:gd name="T1" fmla="*/ 39 h 310"/>
                  <a:gd name="T2" fmla="*/ 62 w 70"/>
                  <a:gd name="T3" fmla="*/ 54 h 310"/>
                  <a:gd name="T4" fmla="*/ 2 w 70"/>
                  <a:gd name="T5" fmla="*/ 72 h 310"/>
                  <a:gd name="T6" fmla="*/ 8 w 70"/>
                  <a:gd name="T7" fmla="*/ 60 h 310"/>
                  <a:gd name="T8" fmla="*/ 11 w 70"/>
                  <a:gd name="T9" fmla="*/ 56 h 310"/>
                  <a:gd name="T10" fmla="*/ 17 w 70"/>
                  <a:gd name="T11" fmla="*/ 52 h 310"/>
                  <a:gd name="T12" fmla="*/ 11 w 70"/>
                  <a:gd name="T13" fmla="*/ 50 h 310"/>
                  <a:gd name="T14" fmla="*/ 2 w 70"/>
                  <a:gd name="T15" fmla="*/ 40 h 310"/>
                  <a:gd name="T16" fmla="*/ 0 w 70"/>
                  <a:gd name="T17" fmla="*/ 33 h 310"/>
                  <a:gd name="T18" fmla="*/ 4 w 70"/>
                  <a:gd name="T19" fmla="*/ 23 h 310"/>
                  <a:gd name="T20" fmla="*/ 11 w 70"/>
                  <a:gd name="T21" fmla="*/ 13 h 310"/>
                  <a:gd name="T22" fmla="*/ 23 w 70"/>
                  <a:gd name="T23" fmla="*/ 3 h 310"/>
                  <a:gd name="T24" fmla="*/ 39 w 70"/>
                  <a:gd name="T25" fmla="*/ 0 h 310"/>
                  <a:gd name="T26" fmla="*/ 45 w 70"/>
                  <a:gd name="T27" fmla="*/ 1 h 310"/>
                  <a:gd name="T28" fmla="*/ 52 w 70"/>
                  <a:gd name="T29" fmla="*/ 7 h 310"/>
                  <a:gd name="T30" fmla="*/ 52 w 70"/>
                  <a:gd name="T31" fmla="*/ 11 h 310"/>
                  <a:gd name="T32" fmla="*/ 51 w 70"/>
                  <a:gd name="T33" fmla="*/ 19 h 310"/>
                  <a:gd name="T34" fmla="*/ 45 w 70"/>
                  <a:gd name="T35" fmla="*/ 25 h 310"/>
                  <a:gd name="T36" fmla="*/ 41 w 70"/>
                  <a:gd name="T37" fmla="*/ 19 h 310"/>
                  <a:gd name="T38" fmla="*/ 37 w 70"/>
                  <a:gd name="T39" fmla="*/ 17 h 310"/>
                  <a:gd name="T40" fmla="*/ 31 w 70"/>
                  <a:gd name="T41" fmla="*/ 15 h 310"/>
                  <a:gd name="T42" fmla="*/ 19 w 70"/>
                  <a:gd name="T43" fmla="*/ 19 h 310"/>
                  <a:gd name="T44" fmla="*/ 15 w 70"/>
                  <a:gd name="T45" fmla="*/ 25 h 310"/>
                  <a:gd name="T46" fmla="*/ 15 w 70"/>
                  <a:gd name="T47" fmla="*/ 29 h 310"/>
                  <a:gd name="T48" fmla="*/ 25 w 70"/>
                  <a:gd name="T49" fmla="*/ 35 h 310"/>
                  <a:gd name="T50" fmla="*/ 47 w 70"/>
                  <a:gd name="T51" fmla="*/ 39 h 310"/>
                  <a:gd name="T52" fmla="*/ 70 w 70"/>
                  <a:gd name="T53" fmla="*/ 39 h 310"/>
                  <a:gd name="T54" fmla="*/ 29 w 70"/>
                  <a:gd name="T55" fmla="*/ 308 h 310"/>
                  <a:gd name="T56" fmla="*/ 31 w 70"/>
                  <a:gd name="T57" fmla="*/ 286 h 310"/>
                  <a:gd name="T58" fmla="*/ 31 w 70"/>
                  <a:gd name="T59" fmla="*/ 241 h 310"/>
                  <a:gd name="T60" fmla="*/ 29 w 70"/>
                  <a:gd name="T61" fmla="*/ 206 h 310"/>
                  <a:gd name="T62" fmla="*/ 23 w 70"/>
                  <a:gd name="T63" fmla="*/ 99 h 310"/>
                  <a:gd name="T64" fmla="*/ 33 w 70"/>
                  <a:gd name="T65" fmla="*/ 85 h 310"/>
                  <a:gd name="T66" fmla="*/ 47 w 70"/>
                  <a:gd name="T67" fmla="*/ 76 h 310"/>
                  <a:gd name="T68" fmla="*/ 51 w 70"/>
                  <a:gd name="T69" fmla="*/ 113 h 310"/>
                  <a:gd name="T70" fmla="*/ 52 w 70"/>
                  <a:gd name="T71" fmla="*/ 236 h 310"/>
                  <a:gd name="T72" fmla="*/ 51 w 70"/>
                  <a:gd name="T73" fmla="*/ 273 h 310"/>
                  <a:gd name="T74" fmla="*/ 51 w 70"/>
                  <a:gd name="T75" fmla="*/ 282 h 310"/>
                  <a:gd name="T76" fmla="*/ 41 w 70"/>
                  <a:gd name="T77" fmla="*/ 300 h 310"/>
                  <a:gd name="T78" fmla="*/ 29 w 70"/>
                  <a:gd name="T79" fmla="*/ 30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0">
                    <a:moveTo>
                      <a:pt x="70" y="39"/>
                    </a:moveTo>
                    <a:lnTo>
                      <a:pt x="70" y="39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29" y="62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1" y="50"/>
                    </a:lnTo>
                    <a:lnTo>
                      <a:pt x="6" y="44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4" y="2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49" y="3"/>
                    </a:lnTo>
                    <a:lnTo>
                      <a:pt x="52" y="7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5"/>
                    </a:lnTo>
                    <a:lnTo>
                      <a:pt x="51" y="19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19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25" y="35"/>
                    </a:lnTo>
                    <a:lnTo>
                      <a:pt x="37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9" y="308"/>
                    </a:moveTo>
                    <a:lnTo>
                      <a:pt x="29" y="308"/>
                    </a:lnTo>
                    <a:lnTo>
                      <a:pt x="31" y="286"/>
                    </a:lnTo>
                    <a:lnTo>
                      <a:pt x="31" y="263"/>
                    </a:lnTo>
                    <a:lnTo>
                      <a:pt x="31" y="241"/>
                    </a:lnTo>
                    <a:lnTo>
                      <a:pt x="31" y="241"/>
                    </a:lnTo>
                    <a:lnTo>
                      <a:pt x="29" y="206"/>
                    </a:lnTo>
                    <a:lnTo>
                      <a:pt x="27" y="16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33" y="85"/>
                    </a:lnTo>
                    <a:lnTo>
                      <a:pt x="45" y="74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51" y="113"/>
                    </a:lnTo>
                    <a:lnTo>
                      <a:pt x="52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1" y="273"/>
                    </a:lnTo>
                    <a:lnTo>
                      <a:pt x="51" y="273"/>
                    </a:lnTo>
                    <a:lnTo>
                      <a:pt x="51" y="282"/>
                    </a:lnTo>
                    <a:lnTo>
                      <a:pt x="47" y="290"/>
                    </a:lnTo>
                    <a:lnTo>
                      <a:pt x="41" y="300"/>
                    </a:lnTo>
                    <a:lnTo>
                      <a:pt x="31" y="310"/>
                    </a:lnTo>
                    <a:lnTo>
                      <a:pt x="29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630"/>
              <p:cNvSpPr>
                <a:spLocks/>
              </p:cNvSpPr>
              <p:nvPr/>
            </p:nvSpPr>
            <p:spPr bwMode="auto">
              <a:xfrm>
                <a:off x="4685" y="616"/>
                <a:ext cx="203" cy="176"/>
              </a:xfrm>
              <a:custGeom>
                <a:avLst/>
                <a:gdLst>
                  <a:gd name="T0" fmla="*/ 158 w 203"/>
                  <a:gd name="T1" fmla="*/ 176 h 176"/>
                  <a:gd name="T2" fmla="*/ 140 w 203"/>
                  <a:gd name="T3" fmla="*/ 176 h 176"/>
                  <a:gd name="T4" fmla="*/ 101 w 203"/>
                  <a:gd name="T5" fmla="*/ 35 h 176"/>
                  <a:gd name="T6" fmla="*/ 62 w 203"/>
                  <a:gd name="T7" fmla="*/ 176 h 176"/>
                  <a:gd name="T8" fmla="*/ 45 w 203"/>
                  <a:gd name="T9" fmla="*/ 176 h 176"/>
                  <a:gd name="T10" fmla="*/ 0 w 203"/>
                  <a:gd name="T11" fmla="*/ 0 h 176"/>
                  <a:gd name="T12" fmla="*/ 19 w 203"/>
                  <a:gd name="T13" fmla="*/ 0 h 176"/>
                  <a:gd name="T14" fmla="*/ 55 w 203"/>
                  <a:gd name="T15" fmla="*/ 141 h 176"/>
                  <a:gd name="T16" fmla="*/ 94 w 203"/>
                  <a:gd name="T17" fmla="*/ 0 h 176"/>
                  <a:gd name="T18" fmla="*/ 109 w 203"/>
                  <a:gd name="T19" fmla="*/ 0 h 176"/>
                  <a:gd name="T20" fmla="*/ 148 w 203"/>
                  <a:gd name="T21" fmla="*/ 141 h 176"/>
                  <a:gd name="T22" fmla="*/ 183 w 203"/>
                  <a:gd name="T23" fmla="*/ 0 h 176"/>
                  <a:gd name="T24" fmla="*/ 203 w 203"/>
                  <a:gd name="T25" fmla="*/ 0 h 176"/>
                  <a:gd name="T26" fmla="*/ 158 w 203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6">
                    <a:moveTo>
                      <a:pt x="158" y="176"/>
                    </a:moveTo>
                    <a:lnTo>
                      <a:pt x="140" y="176"/>
                    </a:lnTo>
                    <a:lnTo>
                      <a:pt x="101" y="35"/>
                    </a:lnTo>
                    <a:lnTo>
                      <a:pt x="62" y="176"/>
                    </a:lnTo>
                    <a:lnTo>
                      <a:pt x="45" y="1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5" y="141"/>
                    </a:lnTo>
                    <a:lnTo>
                      <a:pt x="94" y="0"/>
                    </a:lnTo>
                    <a:lnTo>
                      <a:pt x="109" y="0"/>
                    </a:lnTo>
                    <a:lnTo>
                      <a:pt x="148" y="141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15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631"/>
              <p:cNvSpPr>
                <a:spLocks noEditPoints="1"/>
              </p:cNvSpPr>
              <p:nvPr/>
            </p:nvSpPr>
            <p:spPr bwMode="auto">
              <a:xfrm>
                <a:off x="4913" y="616"/>
                <a:ext cx="20" cy="176"/>
              </a:xfrm>
              <a:custGeom>
                <a:avLst/>
                <a:gdLst>
                  <a:gd name="T0" fmla="*/ 0 w 20"/>
                  <a:gd name="T1" fmla="*/ 20 h 176"/>
                  <a:gd name="T2" fmla="*/ 0 w 20"/>
                  <a:gd name="T3" fmla="*/ 0 h 176"/>
                  <a:gd name="T4" fmla="*/ 20 w 20"/>
                  <a:gd name="T5" fmla="*/ 0 h 176"/>
                  <a:gd name="T6" fmla="*/ 20 w 20"/>
                  <a:gd name="T7" fmla="*/ 20 h 176"/>
                  <a:gd name="T8" fmla="*/ 0 w 20"/>
                  <a:gd name="T9" fmla="*/ 20 h 176"/>
                  <a:gd name="T10" fmla="*/ 0 w 20"/>
                  <a:gd name="T11" fmla="*/ 176 h 176"/>
                  <a:gd name="T12" fmla="*/ 0 w 20"/>
                  <a:gd name="T13" fmla="*/ 53 h 176"/>
                  <a:gd name="T14" fmla="*/ 18 w 20"/>
                  <a:gd name="T15" fmla="*/ 53 h 176"/>
                  <a:gd name="T16" fmla="*/ 18 w 20"/>
                  <a:gd name="T17" fmla="*/ 176 h 176"/>
                  <a:gd name="T18" fmla="*/ 0 w 20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6">
                    <a:moveTo>
                      <a:pt x="0" y="2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close/>
                    <a:moveTo>
                      <a:pt x="0" y="176"/>
                    </a:moveTo>
                    <a:lnTo>
                      <a:pt x="0" y="53"/>
                    </a:lnTo>
                    <a:lnTo>
                      <a:pt x="18" y="53"/>
                    </a:lnTo>
                    <a:lnTo>
                      <a:pt x="18" y="176"/>
                    </a:lnTo>
                    <a:lnTo>
                      <a:pt x="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632"/>
              <p:cNvSpPr>
                <a:spLocks/>
              </p:cNvSpPr>
              <p:nvPr/>
            </p:nvSpPr>
            <p:spPr bwMode="auto">
              <a:xfrm>
                <a:off x="4976" y="616"/>
                <a:ext cx="43" cy="176"/>
              </a:xfrm>
              <a:custGeom>
                <a:avLst/>
                <a:gdLst>
                  <a:gd name="T0" fmla="*/ 31 w 43"/>
                  <a:gd name="T1" fmla="*/ 176 h 176"/>
                  <a:gd name="T2" fmla="*/ 31 w 43"/>
                  <a:gd name="T3" fmla="*/ 176 h 176"/>
                  <a:gd name="T4" fmla="*/ 23 w 43"/>
                  <a:gd name="T5" fmla="*/ 174 h 176"/>
                  <a:gd name="T6" fmla="*/ 17 w 43"/>
                  <a:gd name="T7" fmla="*/ 174 h 176"/>
                  <a:gd name="T8" fmla="*/ 11 w 43"/>
                  <a:gd name="T9" fmla="*/ 170 h 176"/>
                  <a:gd name="T10" fmla="*/ 7 w 43"/>
                  <a:gd name="T11" fmla="*/ 166 h 176"/>
                  <a:gd name="T12" fmla="*/ 7 w 43"/>
                  <a:gd name="T13" fmla="*/ 166 h 176"/>
                  <a:gd name="T14" fmla="*/ 4 w 43"/>
                  <a:gd name="T15" fmla="*/ 162 h 176"/>
                  <a:gd name="T16" fmla="*/ 2 w 43"/>
                  <a:gd name="T17" fmla="*/ 156 h 176"/>
                  <a:gd name="T18" fmla="*/ 0 w 43"/>
                  <a:gd name="T19" fmla="*/ 143 h 176"/>
                  <a:gd name="T20" fmla="*/ 0 w 43"/>
                  <a:gd name="T21" fmla="*/ 0 h 176"/>
                  <a:gd name="T22" fmla="*/ 17 w 43"/>
                  <a:gd name="T23" fmla="*/ 0 h 176"/>
                  <a:gd name="T24" fmla="*/ 17 w 43"/>
                  <a:gd name="T25" fmla="*/ 143 h 176"/>
                  <a:gd name="T26" fmla="*/ 17 w 43"/>
                  <a:gd name="T27" fmla="*/ 143 h 176"/>
                  <a:gd name="T28" fmla="*/ 19 w 43"/>
                  <a:gd name="T29" fmla="*/ 151 h 176"/>
                  <a:gd name="T30" fmla="*/ 21 w 43"/>
                  <a:gd name="T31" fmla="*/ 156 h 176"/>
                  <a:gd name="T32" fmla="*/ 21 w 43"/>
                  <a:gd name="T33" fmla="*/ 156 h 176"/>
                  <a:gd name="T34" fmla="*/ 27 w 43"/>
                  <a:gd name="T35" fmla="*/ 158 h 176"/>
                  <a:gd name="T36" fmla="*/ 33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31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31" y="176"/>
                    </a:moveTo>
                    <a:lnTo>
                      <a:pt x="31" y="176"/>
                    </a:lnTo>
                    <a:lnTo>
                      <a:pt x="23" y="174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3"/>
                    </a:lnTo>
                    <a:lnTo>
                      <a:pt x="17" y="143"/>
                    </a:lnTo>
                    <a:lnTo>
                      <a:pt x="19" y="151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58"/>
                    </a:lnTo>
                    <a:lnTo>
                      <a:pt x="33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31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633"/>
              <p:cNvSpPr>
                <a:spLocks/>
              </p:cNvSpPr>
              <p:nvPr/>
            </p:nvSpPr>
            <p:spPr bwMode="auto">
              <a:xfrm>
                <a:off x="5050" y="616"/>
                <a:ext cx="43" cy="176"/>
              </a:xfrm>
              <a:custGeom>
                <a:avLst/>
                <a:gdLst>
                  <a:gd name="T0" fmla="*/ 29 w 43"/>
                  <a:gd name="T1" fmla="*/ 176 h 176"/>
                  <a:gd name="T2" fmla="*/ 29 w 43"/>
                  <a:gd name="T3" fmla="*/ 176 h 176"/>
                  <a:gd name="T4" fmla="*/ 23 w 43"/>
                  <a:gd name="T5" fmla="*/ 174 h 176"/>
                  <a:gd name="T6" fmla="*/ 17 w 43"/>
                  <a:gd name="T7" fmla="*/ 174 h 176"/>
                  <a:gd name="T8" fmla="*/ 11 w 43"/>
                  <a:gd name="T9" fmla="*/ 170 h 176"/>
                  <a:gd name="T10" fmla="*/ 8 w 43"/>
                  <a:gd name="T11" fmla="*/ 166 h 176"/>
                  <a:gd name="T12" fmla="*/ 8 w 43"/>
                  <a:gd name="T13" fmla="*/ 166 h 176"/>
                  <a:gd name="T14" fmla="*/ 4 w 43"/>
                  <a:gd name="T15" fmla="*/ 162 h 176"/>
                  <a:gd name="T16" fmla="*/ 2 w 43"/>
                  <a:gd name="T17" fmla="*/ 156 h 176"/>
                  <a:gd name="T18" fmla="*/ 0 w 43"/>
                  <a:gd name="T19" fmla="*/ 143 h 176"/>
                  <a:gd name="T20" fmla="*/ 0 w 43"/>
                  <a:gd name="T21" fmla="*/ 0 h 176"/>
                  <a:gd name="T22" fmla="*/ 17 w 43"/>
                  <a:gd name="T23" fmla="*/ 0 h 176"/>
                  <a:gd name="T24" fmla="*/ 17 w 43"/>
                  <a:gd name="T25" fmla="*/ 143 h 176"/>
                  <a:gd name="T26" fmla="*/ 17 w 43"/>
                  <a:gd name="T27" fmla="*/ 143 h 176"/>
                  <a:gd name="T28" fmla="*/ 17 w 43"/>
                  <a:gd name="T29" fmla="*/ 151 h 176"/>
                  <a:gd name="T30" fmla="*/ 21 w 43"/>
                  <a:gd name="T31" fmla="*/ 156 h 176"/>
                  <a:gd name="T32" fmla="*/ 21 w 43"/>
                  <a:gd name="T33" fmla="*/ 156 h 176"/>
                  <a:gd name="T34" fmla="*/ 25 w 43"/>
                  <a:gd name="T35" fmla="*/ 158 h 176"/>
                  <a:gd name="T36" fmla="*/ 33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29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29" y="176"/>
                    </a:moveTo>
                    <a:lnTo>
                      <a:pt x="29" y="176"/>
                    </a:lnTo>
                    <a:lnTo>
                      <a:pt x="23" y="174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3"/>
                    </a:lnTo>
                    <a:lnTo>
                      <a:pt x="17" y="143"/>
                    </a:lnTo>
                    <a:lnTo>
                      <a:pt x="17" y="151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58"/>
                    </a:lnTo>
                    <a:lnTo>
                      <a:pt x="33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29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634"/>
              <p:cNvSpPr>
                <a:spLocks/>
              </p:cNvSpPr>
              <p:nvPr/>
            </p:nvSpPr>
            <p:spPr bwMode="auto">
              <a:xfrm>
                <a:off x="5122" y="616"/>
                <a:ext cx="103" cy="176"/>
              </a:xfrm>
              <a:custGeom>
                <a:avLst/>
                <a:gdLst>
                  <a:gd name="T0" fmla="*/ 80 w 103"/>
                  <a:gd name="T1" fmla="*/ 176 h 176"/>
                  <a:gd name="T2" fmla="*/ 43 w 103"/>
                  <a:gd name="T3" fmla="*/ 114 h 176"/>
                  <a:gd name="T4" fmla="*/ 18 w 103"/>
                  <a:gd name="T5" fmla="*/ 141 h 176"/>
                  <a:gd name="T6" fmla="*/ 18 w 103"/>
                  <a:gd name="T7" fmla="*/ 176 h 176"/>
                  <a:gd name="T8" fmla="*/ 0 w 103"/>
                  <a:gd name="T9" fmla="*/ 176 h 176"/>
                  <a:gd name="T10" fmla="*/ 0 w 103"/>
                  <a:gd name="T11" fmla="*/ 0 h 176"/>
                  <a:gd name="T12" fmla="*/ 18 w 103"/>
                  <a:gd name="T13" fmla="*/ 0 h 176"/>
                  <a:gd name="T14" fmla="*/ 18 w 103"/>
                  <a:gd name="T15" fmla="*/ 117 h 176"/>
                  <a:gd name="T16" fmla="*/ 74 w 103"/>
                  <a:gd name="T17" fmla="*/ 53 h 176"/>
                  <a:gd name="T18" fmla="*/ 96 w 103"/>
                  <a:gd name="T19" fmla="*/ 53 h 176"/>
                  <a:gd name="T20" fmla="*/ 55 w 103"/>
                  <a:gd name="T21" fmla="*/ 100 h 176"/>
                  <a:gd name="T22" fmla="*/ 103 w 103"/>
                  <a:gd name="T23" fmla="*/ 176 h 176"/>
                  <a:gd name="T24" fmla="*/ 80 w 103"/>
                  <a:gd name="T2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76">
                    <a:moveTo>
                      <a:pt x="80" y="176"/>
                    </a:moveTo>
                    <a:lnTo>
                      <a:pt x="43" y="114"/>
                    </a:lnTo>
                    <a:lnTo>
                      <a:pt x="18" y="141"/>
                    </a:lnTo>
                    <a:lnTo>
                      <a:pt x="18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17"/>
                    </a:lnTo>
                    <a:lnTo>
                      <a:pt x="74" y="53"/>
                    </a:lnTo>
                    <a:lnTo>
                      <a:pt x="96" y="53"/>
                    </a:lnTo>
                    <a:lnTo>
                      <a:pt x="55" y="100"/>
                    </a:lnTo>
                    <a:lnTo>
                      <a:pt x="103" y="176"/>
                    </a:lnTo>
                    <a:lnTo>
                      <a:pt x="8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635"/>
              <p:cNvSpPr>
                <a:spLocks noEditPoints="1"/>
              </p:cNvSpPr>
              <p:nvPr/>
            </p:nvSpPr>
            <p:spPr bwMode="auto">
              <a:xfrm>
                <a:off x="5243" y="669"/>
                <a:ext cx="99" cy="123"/>
              </a:xfrm>
              <a:custGeom>
                <a:avLst/>
                <a:gdLst>
                  <a:gd name="T0" fmla="*/ 97 w 99"/>
                  <a:gd name="T1" fmla="*/ 90 h 123"/>
                  <a:gd name="T2" fmla="*/ 86 w 99"/>
                  <a:gd name="T3" fmla="*/ 109 h 123"/>
                  <a:gd name="T4" fmla="*/ 78 w 99"/>
                  <a:gd name="T5" fmla="*/ 115 h 123"/>
                  <a:gd name="T6" fmla="*/ 60 w 99"/>
                  <a:gd name="T7" fmla="*/ 123 h 123"/>
                  <a:gd name="T8" fmla="*/ 51 w 99"/>
                  <a:gd name="T9" fmla="*/ 123 h 123"/>
                  <a:gd name="T10" fmla="*/ 31 w 99"/>
                  <a:gd name="T11" fmla="*/ 121 h 123"/>
                  <a:gd name="T12" fmla="*/ 16 w 99"/>
                  <a:gd name="T13" fmla="*/ 109 h 123"/>
                  <a:gd name="T14" fmla="*/ 8 w 99"/>
                  <a:gd name="T15" fmla="*/ 102 h 123"/>
                  <a:gd name="T16" fmla="*/ 4 w 99"/>
                  <a:gd name="T17" fmla="*/ 90 h 123"/>
                  <a:gd name="T18" fmla="*/ 0 w 99"/>
                  <a:gd name="T19" fmla="*/ 62 h 123"/>
                  <a:gd name="T20" fmla="*/ 2 w 99"/>
                  <a:gd name="T21" fmla="*/ 47 h 123"/>
                  <a:gd name="T22" fmla="*/ 4 w 99"/>
                  <a:gd name="T23" fmla="*/ 33 h 123"/>
                  <a:gd name="T24" fmla="*/ 16 w 99"/>
                  <a:gd name="T25" fmla="*/ 14 h 123"/>
                  <a:gd name="T26" fmla="*/ 23 w 99"/>
                  <a:gd name="T27" fmla="*/ 8 h 123"/>
                  <a:gd name="T28" fmla="*/ 41 w 99"/>
                  <a:gd name="T29" fmla="*/ 0 h 123"/>
                  <a:gd name="T30" fmla="*/ 51 w 99"/>
                  <a:gd name="T31" fmla="*/ 0 h 123"/>
                  <a:gd name="T32" fmla="*/ 70 w 99"/>
                  <a:gd name="T33" fmla="*/ 4 h 123"/>
                  <a:gd name="T34" fmla="*/ 86 w 99"/>
                  <a:gd name="T35" fmla="*/ 14 h 123"/>
                  <a:gd name="T36" fmla="*/ 92 w 99"/>
                  <a:gd name="T37" fmla="*/ 23 h 123"/>
                  <a:gd name="T38" fmla="*/ 97 w 99"/>
                  <a:gd name="T39" fmla="*/ 33 h 123"/>
                  <a:gd name="T40" fmla="*/ 99 w 99"/>
                  <a:gd name="T41" fmla="*/ 62 h 123"/>
                  <a:gd name="T42" fmla="*/ 99 w 99"/>
                  <a:gd name="T43" fmla="*/ 76 h 123"/>
                  <a:gd name="T44" fmla="*/ 97 w 99"/>
                  <a:gd name="T45" fmla="*/ 90 h 123"/>
                  <a:gd name="T46" fmla="*/ 80 w 99"/>
                  <a:gd name="T47" fmla="*/ 39 h 123"/>
                  <a:gd name="T48" fmla="*/ 72 w 99"/>
                  <a:gd name="T49" fmla="*/ 23 h 123"/>
                  <a:gd name="T50" fmla="*/ 68 w 99"/>
                  <a:gd name="T51" fmla="*/ 20 h 123"/>
                  <a:gd name="T52" fmla="*/ 57 w 99"/>
                  <a:gd name="T53" fmla="*/ 16 h 123"/>
                  <a:gd name="T54" fmla="*/ 51 w 99"/>
                  <a:gd name="T55" fmla="*/ 16 h 123"/>
                  <a:gd name="T56" fmla="*/ 39 w 99"/>
                  <a:gd name="T57" fmla="*/ 18 h 123"/>
                  <a:gd name="T58" fmla="*/ 29 w 99"/>
                  <a:gd name="T59" fmla="*/ 23 h 123"/>
                  <a:gd name="T60" fmla="*/ 23 w 99"/>
                  <a:gd name="T61" fmla="*/ 31 h 123"/>
                  <a:gd name="T62" fmla="*/ 19 w 99"/>
                  <a:gd name="T63" fmla="*/ 39 h 123"/>
                  <a:gd name="T64" fmla="*/ 17 w 99"/>
                  <a:gd name="T65" fmla="*/ 62 h 123"/>
                  <a:gd name="T66" fmla="*/ 19 w 99"/>
                  <a:gd name="T67" fmla="*/ 84 h 123"/>
                  <a:gd name="T68" fmla="*/ 29 w 99"/>
                  <a:gd name="T69" fmla="*/ 100 h 123"/>
                  <a:gd name="T70" fmla="*/ 33 w 99"/>
                  <a:gd name="T71" fmla="*/ 103 h 123"/>
                  <a:gd name="T72" fmla="*/ 45 w 99"/>
                  <a:gd name="T73" fmla="*/ 107 h 123"/>
                  <a:gd name="T74" fmla="*/ 51 w 99"/>
                  <a:gd name="T75" fmla="*/ 107 h 123"/>
                  <a:gd name="T76" fmla="*/ 62 w 99"/>
                  <a:gd name="T77" fmla="*/ 105 h 123"/>
                  <a:gd name="T78" fmla="*/ 72 w 99"/>
                  <a:gd name="T79" fmla="*/ 100 h 123"/>
                  <a:gd name="T80" fmla="*/ 78 w 99"/>
                  <a:gd name="T81" fmla="*/ 92 h 123"/>
                  <a:gd name="T82" fmla="*/ 80 w 99"/>
                  <a:gd name="T83" fmla="*/ 84 h 123"/>
                  <a:gd name="T84" fmla="*/ 82 w 99"/>
                  <a:gd name="T85" fmla="*/ 62 h 123"/>
                  <a:gd name="T86" fmla="*/ 80 w 99"/>
                  <a:gd name="T87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3">
                    <a:moveTo>
                      <a:pt x="97" y="90"/>
                    </a:moveTo>
                    <a:lnTo>
                      <a:pt x="97" y="90"/>
                    </a:lnTo>
                    <a:lnTo>
                      <a:pt x="92" y="102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78" y="115"/>
                    </a:lnTo>
                    <a:lnTo>
                      <a:pt x="70" y="121"/>
                    </a:lnTo>
                    <a:lnTo>
                      <a:pt x="60" y="123"/>
                    </a:lnTo>
                    <a:lnTo>
                      <a:pt x="51" y="123"/>
                    </a:lnTo>
                    <a:lnTo>
                      <a:pt x="51" y="123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3" y="115"/>
                    </a:lnTo>
                    <a:lnTo>
                      <a:pt x="16" y="109"/>
                    </a:lnTo>
                    <a:lnTo>
                      <a:pt x="16" y="109"/>
                    </a:lnTo>
                    <a:lnTo>
                      <a:pt x="8" y="10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47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70" y="4"/>
                    </a:lnTo>
                    <a:lnTo>
                      <a:pt x="78" y="8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92" y="2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9" y="47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76"/>
                    </a:lnTo>
                    <a:lnTo>
                      <a:pt x="97" y="90"/>
                    </a:lnTo>
                    <a:lnTo>
                      <a:pt x="97" y="90"/>
                    </a:lnTo>
                    <a:close/>
                    <a:moveTo>
                      <a:pt x="80" y="39"/>
                    </a:moveTo>
                    <a:lnTo>
                      <a:pt x="80" y="39"/>
                    </a:lnTo>
                    <a:lnTo>
                      <a:pt x="78" y="31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7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45" y="16"/>
                    </a:lnTo>
                    <a:lnTo>
                      <a:pt x="39" y="18"/>
                    </a:lnTo>
                    <a:lnTo>
                      <a:pt x="33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3" y="31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3" y="92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3" y="103"/>
                    </a:lnTo>
                    <a:lnTo>
                      <a:pt x="39" y="105"/>
                    </a:lnTo>
                    <a:lnTo>
                      <a:pt x="45" y="107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7" y="107"/>
                    </a:lnTo>
                    <a:lnTo>
                      <a:pt x="62" y="105"/>
                    </a:lnTo>
                    <a:lnTo>
                      <a:pt x="68" y="103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8" y="92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636"/>
              <p:cNvSpPr>
                <a:spLocks/>
              </p:cNvSpPr>
              <p:nvPr/>
            </p:nvSpPr>
            <p:spPr bwMode="auto">
              <a:xfrm>
                <a:off x="5381" y="669"/>
                <a:ext cx="174" cy="123"/>
              </a:xfrm>
              <a:custGeom>
                <a:avLst/>
                <a:gdLst>
                  <a:gd name="T0" fmla="*/ 157 w 174"/>
                  <a:gd name="T1" fmla="*/ 47 h 123"/>
                  <a:gd name="T2" fmla="*/ 155 w 174"/>
                  <a:gd name="T3" fmla="*/ 33 h 123"/>
                  <a:gd name="T4" fmla="*/ 149 w 174"/>
                  <a:gd name="T5" fmla="*/ 23 h 123"/>
                  <a:gd name="T6" fmla="*/ 143 w 174"/>
                  <a:gd name="T7" fmla="*/ 20 h 123"/>
                  <a:gd name="T8" fmla="*/ 125 w 174"/>
                  <a:gd name="T9" fmla="*/ 16 h 123"/>
                  <a:gd name="T10" fmla="*/ 114 w 174"/>
                  <a:gd name="T11" fmla="*/ 18 h 123"/>
                  <a:gd name="T12" fmla="*/ 104 w 174"/>
                  <a:gd name="T13" fmla="*/ 23 h 123"/>
                  <a:gd name="T14" fmla="*/ 100 w 174"/>
                  <a:gd name="T15" fmla="*/ 27 h 123"/>
                  <a:gd name="T16" fmla="*/ 96 w 174"/>
                  <a:gd name="T17" fmla="*/ 45 h 123"/>
                  <a:gd name="T18" fmla="*/ 79 w 174"/>
                  <a:gd name="T19" fmla="*/ 123 h 123"/>
                  <a:gd name="T20" fmla="*/ 79 w 174"/>
                  <a:gd name="T21" fmla="*/ 47 h 123"/>
                  <a:gd name="T22" fmla="*/ 73 w 174"/>
                  <a:gd name="T23" fmla="*/ 27 h 123"/>
                  <a:gd name="T24" fmla="*/ 71 w 174"/>
                  <a:gd name="T25" fmla="*/ 23 h 123"/>
                  <a:gd name="T26" fmla="*/ 61 w 174"/>
                  <a:gd name="T27" fmla="*/ 18 h 123"/>
                  <a:gd name="T28" fmla="*/ 47 w 174"/>
                  <a:gd name="T29" fmla="*/ 16 h 123"/>
                  <a:gd name="T30" fmla="*/ 30 w 174"/>
                  <a:gd name="T31" fmla="*/ 20 h 123"/>
                  <a:gd name="T32" fmla="*/ 26 w 174"/>
                  <a:gd name="T33" fmla="*/ 23 h 123"/>
                  <a:gd name="T34" fmla="*/ 20 w 174"/>
                  <a:gd name="T35" fmla="*/ 33 h 123"/>
                  <a:gd name="T36" fmla="*/ 18 w 174"/>
                  <a:gd name="T37" fmla="*/ 123 h 123"/>
                  <a:gd name="T38" fmla="*/ 0 w 174"/>
                  <a:gd name="T39" fmla="*/ 0 h 123"/>
                  <a:gd name="T40" fmla="*/ 18 w 174"/>
                  <a:gd name="T41" fmla="*/ 14 h 123"/>
                  <a:gd name="T42" fmla="*/ 24 w 174"/>
                  <a:gd name="T43" fmla="*/ 8 h 123"/>
                  <a:gd name="T44" fmla="*/ 41 w 174"/>
                  <a:gd name="T45" fmla="*/ 0 h 123"/>
                  <a:gd name="T46" fmla="*/ 51 w 174"/>
                  <a:gd name="T47" fmla="*/ 0 h 123"/>
                  <a:gd name="T48" fmla="*/ 75 w 174"/>
                  <a:gd name="T49" fmla="*/ 4 h 123"/>
                  <a:gd name="T50" fmla="*/ 88 w 174"/>
                  <a:gd name="T51" fmla="*/ 20 h 123"/>
                  <a:gd name="T52" fmla="*/ 98 w 174"/>
                  <a:gd name="T53" fmla="*/ 12 h 123"/>
                  <a:gd name="T54" fmla="*/ 118 w 174"/>
                  <a:gd name="T55" fmla="*/ 0 h 123"/>
                  <a:gd name="T56" fmla="*/ 129 w 174"/>
                  <a:gd name="T57" fmla="*/ 0 h 123"/>
                  <a:gd name="T58" fmla="*/ 147 w 174"/>
                  <a:gd name="T59" fmla="*/ 2 h 123"/>
                  <a:gd name="T60" fmla="*/ 160 w 174"/>
                  <a:gd name="T61" fmla="*/ 12 h 123"/>
                  <a:gd name="T62" fmla="*/ 166 w 174"/>
                  <a:gd name="T63" fmla="*/ 18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7" y="123"/>
                    </a:moveTo>
                    <a:lnTo>
                      <a:pt x="157" y="47"/>
                    </a:lnTo>
                    <a:lnTo>
                      <a:pt x="157" y="47"/>
                    </a:lnTo>
                    <a:lnTo>
                      <a:pt x="155" y="33"/>
                    </a:lnTo>
                    <a:lnTo>
                      <a:pt x="151" y="27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3" y="20"/>
                    </a:lnTo>
                    <a:lnTo>
                      <a:pt x="139" y="18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4" y="18"/>
                    </a:lnTo>
                    <a:lnTo>
                      <a:pt x="108" y="20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0" y="27"/>
                    </a:lnTo>
                    <a:lnTo>
                      <a:pt x="98" y="33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9" y="123"/>
                    </a:lnTo>
                    <a:lnTo>
                      <a:pt x="79" y="47"/>
                    </a:lnTo>
                    <a:lnTo>
                      <a:pt x="79" y="47"/>
                    </a:lnTo>
                    <a:lnTo>
                      <a:pt x="77" y="33"/>
                    </a:lnTo>
                    <a:lnTo>
                      <a:pt x="73" y="27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5" y="20"/>
                    </a:lnTo>
                    <a:lnTo>
                      <a:pt x="61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2" y="1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8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7" y="2"/>
                    </a:lnTo>
                    <a:lnTo>
                      <a:pt x="155" y="6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18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637"/>
              <p:cNvSpPr>
                <a:spLocks/>
              </p:cNvSpPr>
              <p:nvPr/>
            </p:nvSpPr>
            <p:spPr bwMode="auto">
              <a:xfrm>
                <a:off x="5598" y="669"/>
                <a:ext cx="174" cy="123"/>
              </a:xfrm>
              <a:custGeom>
                <a:avLst/>
                <a:gdLst>
                  <a:gd name="T0" fmla="*/ 156 w 174"/>
                  <a:gd name="T1" fmla="*/ 47 h 123"/>
                  <a:gd name="T2" fmla="*/ 154 w 174"/>
                  <a:gd name="T3" fmla="*/ 33 h 123"/>
                  <a:gd name="T4" fmla="*/ 148 w 174"/>
                  <a:gd name="T5" fmla="*/ 23 h 123"/>
                  <a:gd name="T6" fmla="*/ 144 w 174"/>
                  <a:gd name="T7" fmla="*/ 20 h 123"/>
                  <a:gd name="T8" fmla="*/ 125 w 174"/>
                  <a:gd name="T9" fmla="*/ 16 h 123"/>
                  <a:gd name="T10" fmla="*/ 113 w 174"/>
                  <a:gd name="T11" fmla="*/ 18 h 123"/>
                  <a:gd name="T12" fmla="*/ 103 w 174"/>
                  <a:gd name="T13" fmla="*/ 23 h 123"/>
                  <a:gd name="T14" fmla="*/ 100 w 174"/>
                  <a:gd name="T15" fmla="*/ 27 h 123"/>
                  <a:gd name="T16" fmla="*/ 96 w 174"/>
                  <a:gd name="T17" fmla="*/ 45 h 123"/>
                  <a:gd name="T18" fmla="*/ 78 w 174"/>
                  <a:gd name="T19" fmla="*/ 123 h 123"/>
                  <a:gd name="T20" fmla="*/ 78 w 174"/>
                  <a:gd name="T21" fmla="*/ 47 h 123"/>
                  <a:gd name="T22" fmla="*/ 74 w 174"/>
                  <a:gd name="T23" fmla="*/ 27 h 123"/>
                  <a:gd name="T24" fmla="*/ 70 w 174"/>
                  <a:gd name="T25" fmla="*/ 23 h 123"/>
                  <a:gd name="T26" fmla="*/ 61 w 174"/>
                  <a:gd name="T27" fmla="*/ 18 h 123"/>
                  <a:gd name="T28" fmla="*/ 49 w 174"/>
                  <a:gd name="T29" fmla="*/ 16 h 123"/>
                  <a:gd name="T30" fmla="*/ 29 w 174"/>
                  <a:gd name="T31" fmla="*/ 20 h 123"/>
                  <a:gd name="T32" fmla="*/ 25 w 174"/>
                  <a:gd name="T33" fmla="*/ 23 h 123"/>
                  <a:gd name="T34" fmla="*/ 20 w 174"/>
                  <a:gd name="T35" fmla="*/ 33 h 123"/>
                  <a:gd name="T36" fmla="*/ 18 w 174"/>
                  <a:gd name="T37" fmla="*/ 123 h 123"/>
                  <a:gd name="T38" fmla="*/ 0 w 174"/>
                  <a:gd name="T39" fmla="*/ 0 h 123"/>
                  <a:gd name="T40" fmla="*/ 18 w 174"/>
                  <a:gd name="T41" fmla="*/ 14 h 123"/>
                  <a:gd name="T42" fmla="*/ 25 w 174"/>
                  <a:gd name="T43" fmla="*/ 8 h 123"/>
                  <a:gd name="T44" fmla="*/ 41 w 174"/>
                  <a:gd name="T45" fmla="*/ 0 h 123"/>
                  <a:gd name="T46" fmla="*/ 53 w 174"/>
                  <a:gd name="T47" fmla="*/ 0 h 123"/>
                  <a:gd name="T48" fmla="*/ 74 w 174"/>
                  <a:gd name="T49" fmla="*/ 4 h 123"/>
                  <a:gd name="T50" fmla="*/ 90 w 174"/>
                  <a:gd name="T51" fmla="*/ 20 h 123"/>
                  <a:gd name="T52" fmla="*/ 98 w 174"/>
                  <a:gd name="T53" fmla="*/ 12 h 123"/>
                  <a:gd name="T54" fmla="*/ 117 w 174"/>
                  <a:gd name="T55" fmla="*/ 0 h 123"/>
                  <a:gd name="T56" fmla="*/ 129 w 174"/>
                  <a:gd name="T57" fmla="*/ 0 h 123"/>
                  <a:gd name="T58" fmla="*/ 146 w 174"/>
                  <a:gd name="T59" fmla="*/ 2 h 123"/>
                  <a:gd name="T60" fmla="*/ 160 w 174"/>
                  <a:gd name="T61" fmla="*/ 12 h 123"/>
                  <a:gd name="T62" fmla="*/ 166 w 174"/>
                  <a:gd name="T63" fmla="*/ 18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7"/>
                    </a:lnTo>
                    <a:lnTo>
                      <a:pt x="156" y="47"/>
                    </a:lnTo>
                    <a:lnTo>
                      <a:pt x="154" y="33"/>
                    </a:lnTo>
                    <a:lnTo>
                      <a:pt x="152" y="27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4" y="20"/>
                    </a:lnTo>
                    <a:lnTo>
                      <a:pt x="139" y="18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3" y="18"/>
                    </a:lnTo>
                    <a:lnTo>
                      <a:pt x="109" y="20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100" y="27"/>
                    </a:lnTo>
                    <a:lnTo>
                      <a:pt x="98" y="33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33"/>
                    </a:lnTo>
                    <a:lnTo>
                      <a:pt x="74" y="27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6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18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9"/>
                    </a:lnTo>
                    <a:lnTo>
                      <a:pt x="20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5" y="8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82" y="1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8" y="12"/>
                    </a:lnTo>
                    <a:lnTo>
                      <a:pt x="105" y="4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6" y="2"/>
                    </a:lnTo>
                    <a:lnTo>
                      <a:pt x="154" y="6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18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638"/>
              <p:cNvSpPr>
                <a:spLocks noEditPoints="1"/>
              </p:cNvSpPr>
              <p:nvPr/>
            </p:nvSpPr>
            <p:spPr bwMode="auto">
              <a:xfrm>
                <a:off x="5809" y="669"/>
                <a:ext cx="99" cy="123"/>
              </a:xfrm>
              <a:custGeom>
                <a:avLst/>
                <a:gdLst>
                  <a:gd name="T0" fmla="*/ 17 w 99"/>
                  <a:gd name="T1" fmla="*/ 66 h 123"/>
                  <a:gd name="T2" fmla="*/ 19 w 99"/>
                  <a:gd name="T3" fmla="*/ 84 h 123"/>
                  <a:gd name="T4" fmla="*/ 25 w 99"/>
                  <a:gd name="T5" fmla="*/ 98 h 123"/>
                  <a:gd name="T6" fmla="*/ 31 w 99"/>
                  <a:gd name="T7" fmla="*/ 102 h 123"/>
                  <a:gd name="T8" fmla="*/ 45 w 99"/>
                  <a:gd name="T9" fmla="*/ 107 h 123"/>
                  <a:gd name="T10" fmla="*/ 52 w 99"/>
                  <a:gd name="T11" fmla="*/ 109 h 123"/>
                  <a:gd name="T12" fmla="*/ 70 w 99"/>
                  <a:gd name="T13" fmla="*/ 105 h 123"/>
                  <a:gd name="T14" fmla="*/ 78 w 99"/>
                  <a:gd name="T15" fmla="*/ 102 h 123"/>
                  <a:gd name="T16" fmla="*/ 97 w 99"/>
                  <a:gd name="T17" fmla="*/ 105 h 123"/>
                  <a:gd name="T18" fmla="*/ 88 w 99"/>
                  <a:gd name="T19" fmla="*/ 113 h 123"/>
                  <a:gd name="T20" fmla="*/ 78 w 99"/>
                  <a:gd name="T21" fmla="*/ 119 h 123"/>
                  <a:gd name="T22" fmla="*/ 52 w 99"/>
                  <a:gd name="T23" fmla="*/ 123 h 123"/>
                  <a:gd name="T24" fmla="*/ 41 w 99"/>
                  <a:gd name="T25" fmla="*/ 123 h 123"/>
                  <a:gd name="T26" fmla="*/ 21 w 99"/>
                  <a:gd name="T27" fmla="*/ 115 h 123"/>
                  <a:gd name="T28" fmla="*/ 13 w 99"/>
                  <a:gd name="T29" fmla="*/ 109 h 123"/>
                  <a:gd name="T30" fmla="*/ 2 w 99"/>
                  <a:gd name="T31" fmla="*/ 90 h 123"/>
                  <a:gd name="T32" fmla="*/ 0 w 99"/>
                  <a:gd name="T33" fmla="*/ 62 h 123"/>
                  <a:gd name="T34" fmla="*/ 0 w 99"/>
                  <a:gd name="T35" fmla="*/ 47 h 123"/>
                  <a:gd name="T36" fmla="*/ 6 w 99"/>
                  <a:gd name="T37" fmla="*/ 25 h 123"/>
                  <a:gd name="T38" fmla="*/ 11 w 99"/>
                  <a:gd name="T39" fmla="*/ 16 h 123"/>
                  <a:gd name="T40" fmla="*/ 29 w 99"/>
                  <a:gd name="T41" fmla="*/ 4 h 123"/>
                  <a:gd name="T42" fmla="*/ 49 w 99"/>
                  <a:gd name="T43" fmla="*/ 0 h 123"/>
                  <a:gd name="T44" fmla="*/ 60 w 99"/>
                  <a:gd name="T45" fmla="*/ 0 h 123"/>
                  <a:gd name="T46" fmla="*/ 78 w 99"/>
                  <a:gd name="T47" fmla="*/ 8 h 123"/>
                  <a:gd name="T48" fmla="*/ 86 w 99"/>
                  <a:gd name="T49" fmla="*/ 16 h 123"/>
                  <a:gd name="T50" fmla="*/ 95 w 99"/>
                  <a:gd name="T51" fmla="*/ 33 h 123"/>
                  <a:gd name="T52" fmla="*/ 99 w 99"/>
                  <a:gd name="T53" fmla="*/ 59 h 123"/>
                  <a:gd name="T54" fmla="*/ 17 w 99"/>
                  <a:gd name="T55" fmla="*/ 66 h 123"/>
                  <a:gd name="T56" fmla="*/ 80 w 99"/>
                  <a:gd name="T57" fmla="*/ 41 h 123"/>
                  <a:gd name="T58" fmla="*/ 78 w 99"/>
                  <a:gd name="T59" fmla="*/ 33 h 123"/>
                  <a:gd name="T60" fmla="*/ 66 w 99"/>
                  <a:gd name="T61" fmla="*/ 20 h 123"/>
                  <a:gd name="T62" fmla="*/ 58 w 99"/>
                  <a:gd name="T63" fmla="*/ 16 h 123"/>
                  <a:gd name="T64" fmla="*/ 49 w 99"/>
                  <a:gd name="T65" fmla="*/ 14 h 123"/>
                  <a:gd name="T66" fmla="*/ 31 w 99"/>
                  <a:gd name="T67" fmla="*/ 20 h 123"/>
                  <a:gd name="T68" fmla="*/ 25 w 99"/>
                  <a:gd name="T69" fmla="*/ 25 h 123"/>
                  <a:gd name="T70" fmla="*/ 21 w 99"/>
                  <a:gd name="T71" fmla="*/ 33 h 123"/>
                  <a:gd name="T72" fmla="*/ 17 w 99"/>
                  <a:gd name="T73" fmla="*/ 41 h 123"/>
                  <a:gd name="T74" fmla="*/ 82 w 99"/>
                  <a:gd name="T75" fmla="*/ 53 h 123"/>
                  <a:gd name="T76" fmla="*/ 80 w 99"/>
                  <a:gd name="T77" fmla="*/ 4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3">
                    <a:moveTo>
                      <a:pt x="17" y="66"/>
                    </a:moveTo>
                    <a:lnTo>
                      <a:pt x="17" y="66"/>
                    </a:lnTo>
                    <a:lnTo>
                      <a:pt x="17" y="76"/>
                    </a:lnTo>
                    <a:lnTo>
                      <a:pt x="19" y="84"/>
                    </a:lnTo>
                    <a:lnTo>
                      <a:pt x="21" y="92"/>
                    </a:lnTo>
                    <a:lnTo>
                      <a:pt x="25" y="98"/>
                    </a:lnTo>
                    <a:lnTo>
                      <a:pt x="25" y="98"/>
                    </a:lnTo>
                    <a:lnTo>
                      <a:pt x="31" y="102"/>
                    </a:lnTo>
                    <a:lnTo>
                      <a:pt x="37" y="105"/>
                    </a:lnTo>
                    <a:lnTo>
                      <a:pt x="45" y="107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62" y="107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8" y="102"/>
                    </a:lnTo>
                    <a:lnTo>
                      <a:pt x="84" y="94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88" y="113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66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41" y="123"/>
                    </a:lnTo>
                    <a:lnTo>
                      <a:pt x="29" y="121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8" y="100"/>
                    </a:lnTo>
                    <a:lnTo>
                      <a:pt x="2" y="90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2" y="35"/>
                    </a:lnTo>
                    <a:lnTo>
                      <a:pt x="6" y="2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9" y="8"/>
                    </a:lnTo>
                    <a:lnTo>
                      <a:pt x="29" y="4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4"/>
                    </a:lnTo>
                    <a:lnTo>
                      <a:pt x="78" y="8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91" y="23"/>
                    </a:lnTo>
                    <a:lnTo>
                      <a:pt x="95" y="33"/>
                    </a:lnTo>
                    <a:lnTo>
                      <a:pt x="97" y="45"/>
                    </a:lnTo>
                    <a:lnTo>
                      <a:pt x="99" y="59"/>
                    </a:lnTo>
                    <a:lnTo>
                      <a:pt x="99" y="66"/>
                    </a:lnTo>
                    <a:lnTo>
                      <a:pt x="17" y="66"/>
                    </a:lnTo>
                    <a:close/>
                    <a:moveTo>
                      <a:pt x="80" y="41"/>
                    </a:moveTo>
                    <a:lnTo>
                      <a:pt x="80" y="41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2" y="25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58" y="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25" y="2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53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0" y="41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639"/>
              <p:cNvSpPr>
                <a:spLocks/>
              </p:cNvSpPr>
              <p:nvPr/>
            </p:nvSpPr>
            <p:spPr bwMode="auto">
              <a:xfrm>
                <a:off x="5945" y="669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7 h 123"/>
                  <a:gd name="T4" fmla="*/ 78 w 96"/>
                  <a:gd name="T5" fmla="*/ 47 h 123"/>
                  <a:gd name="T6" fmla="*/ 76 w 96"/>
                  <a:gd name="T7" fmla="*/ 33 h 123"/>
                  <a:gd name="T8" fmla="*/ 75 w 96"/>
                  <a:gd name="T9" fmla="*/ 27 h 123"/>
                  <a:gd name="T10" fmla="*/ 71 w 96"/>
                  <a:gd name="T11" fmla="*/ 23 h 123"/>
                  <a:gd name="T12" fmla="*/ 71 w 96"/>
                  <a:gd name="T13" fmla="*/ 23 h 123"/>
                  <a:gd name="T14" fmla="*/ 67 w 96"/>
                  <a:gd name="T15" fmla="*/ 20 h 123"/>
                  <a:gd name="T16" fmla="*/ 61 w 96"/>
                  <a:gd name="T17" fmla="*/ 18 h 123"/>
                  <a:gd name="T18" fmla="*/ 49 w 96"/>
                  <a:gd name="T19" fmla="*/ 16 h 123"/>
                  <a:gd name="T20" fmla="*/ 49 w 96"/>
                  <a:gd name="T21" fmla="*/ 16 h 123"/>
                  <a:gd name="T22" fmla="*/ 35 w 96"/>
                  <a:gd name="T23" fmla="*/ 18 h 123"/>
                  <a:gd name="T24" fmla="*/ 32 w 96"/>
                  <a:gd name="T25" fmla="*/ 20 h 123"/>
                  <a:gd name="T26" fmla="*/ 26 w 96"/>
                  <a:gd name="T27" fmla="*/ 23 h 123"/>
                  <a:gd name="T28" fmla="*/ 26 w 96"/>
                  <a:gd name="T29" fmla="*/ 23 h 123"/>
                  <a:gd name="T30" fmla="*/ 22 w 96"/>
                  <a:gd name="T31" fmla="*/ 29 h 123"/>
                  <a:gd name="T32" fmla="*/ 20 w 96"/>
                  <a:gd name="T33" fmla="*/ 33 h 123"/>
                  <a:gd name="T34" fmla="*/ 18 w 96"/>
                  <a:gd name="T35" fmla="*/ 47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0 h 123"/>
                  <a:gd name="T42" fmla="*/ 18 w 96"/>
                  <a:gd name="T43" fmla="*/ 0 h 123"/>
                  <a:gd name="T44" fmla="*/ 18 w 96"/>
                  <a:gd name="T45" fmla="*/ 14 h 123"/>
                  <a:gd name="T46" fmla="*/ 18 w 96"/>
                  <a:gd name="T47" fmla="*/ 14 h 123"/>
                  <a:gd name="T48" fmla="*/ 26 w 96"/>
                  <a:gd name="T49" fmla="*/ 8 h 123"/>
                  <a:gd name="T50" fmla="*/ 34 w 96"/>
                  <a:gd name="T51" fmla="*/ 4 h 123"/>
                  <a:gd name="T52" fmla="*/ 43 w 96"/>
                  <a:gd name="T53" fmla="*/ 0 h 123"/>
                  <a:gd name="T54" fmla="*/ 53 w 96"/>
                  <a:gd name="T55" fmla="*/ 0 h 123"/>
                  <a:gd name="T56" fmla="*/ 53 w 96"/>
                  <a:gd name="T57" fmla="*/ 0 h 123"/>
                  <a:gd name="T58" fmla="*/ 61 w 96"/>
                  <a:gd name="T59" fmla="*/ 0 h 123"/>
                  <a:gd name="T60" fmla="*/ 71 w 96"/>
                  <a:gd name="T61" fmla="*/ 2 h 123"/>
                  <a:gd name="T62" fmla="*/ 76 w 96"/>
                  <a:gd name="T63" fmla="*/ 6 h 123"/>
                  <a:gd name="T64" fmla="*/ 84 w 96"/>
                  <a:gd name="T65" fmla="*/ 12 h 123"/>
                  <a:gd name="T66" fmla="*/ 84 w 96"/>
                  <a:gd name="T67" fmla="*/ 12 h 123"/>
                  <a:gd name="T68" fmla="*/ 88 w 96"/>
                  <a:gd name="T69" fmla="*/ 18 h 123"/>
                  <a:gd name="T70" fmla="*/ 92 w 96"/>
                  <a:gd name="T71" fmla="*/ 25 h 123"/>
                  <a:gd name="T72" fmla="*/ 96 w 96"/>
                  <a:gd name="T73" fmla="*/ 35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7"/>
                    </a:lnTo>
                    <a:lnTo>
                      <a:pt x="78" y="47"/>
                    </a:lnTo>
                    <a:lnTo>
                      <a:pt x="76" y="33"/>
                    </a:lnTo>
                    <a:lnTo>
                      <a:pt x="75" y="27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7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5" y="18"/>
                    </a:lnTo>
                    <a:lnTo>
                      <a:pt x="32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3"/>
                    </a:lnTo>
                    <a:lnTo>
                      <a:pt x="18" y="47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6" y="8"/>
                    </a:lnTo>
                    <a:lnTo>
                      <a:pt x="34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1" y="2"/>
                    </a:lnTo>
                    <a:lnTo>
                      <a:pt x="76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8" y="18"/>
                    </a:lnTo>
                    <a:lnTo>
                      <a:pt x="92" y="25"/>
                    </a:lnTo>
                    <a:lnTo>
                      <a:pt x="96" y="35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640"/>
              <p:cNvSpPr>
                <a:spLocks noEditPoints="1"/>
              </p:cNvSpPr>
              <p:nvPr/>
            </p:nvSpPr>
            <p:spPr bwMode="auto">
              <a:xfrm>
                <a:off x="5294" y="845"/>
                <a:ext cx="78" cy="115"/>
              </a:xfrm>
              <a:custGeom>
                <a:avLst/>
                <a:gdLst>
                  <a:gd name="T0" fmla="*/ 68 w 78"/>
                  <a:gd name="T1" fmla="*/ 107 h 115"/>
                  <a:gd name="T2" fmla="*/ 58 w 78"/>
                  <a:gd name="T3" fmla="*/ 113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6 w 78"/>
                  <a:gd name="T11" fmla="*/ 7 h 115"/>
                  <a:gd name="T12" fmla="*/ 70 w 78"/>
                  <a:gd name="T13" fmla="*/ 11 h 115"/>
                  <a:gd name="T14" fmla="*/ 76 w 78"/>
                  <a:gd name="T15" fmla="*/ 23 h 115"/>
                  <a:gd name="T16" fmla="*/ 76 w 78"/>
                  <a:gd name="T17" fmla="*/ 31 h 115"/>
                  <a:gd name="T18" fmla="*/ 72 w 78"/>
                  <a:gd name="T19" fmla="*/ 46 h 115"/>
                  <a:gd name="T20" fmla="*/ 66 w 78"/>
                  <a:gd name="T21" fmla="*/ 52 h 115"/>
                  <a:gd name="T22" fmla="*/ 58 w 78"/>
                  <a:gd name="T23" fmla="*/ 56 h 115"/>
                  <a:gd name="T24" fmla="*/ 72 w 78"/>
                  <a:gd name="T25" fmla="*/ 66 h 115"/>
                  <a:gd name="T26" fmla="*/ 76 w 78"/>
                  <a:gd name="T27" fmla="*/ 74 h 115"/>
                  <a:gd name="T28" fmla="*/ 78 w 78"/>
                  <a:gd name="T29" fmla="*/ 84 h 115"/>
                  <a:gd name="T30" fmla="*/ 76 w 78"/>
                  <a:gd name="T31" fmla="*/ 97 h 115"/>
                  <a:gd name="T32" fmla="*/ 68 w 78"/>
                  <a:gd name="T33" fmla="*/ 107 h 115"/>
                  <a:gd name="T34" fmla="*/ 58 w 78"/>
                  <a:gd name="T35" fmla="*/ 15 h 115"/>
                  <a:gd name="T36" fmla="*/ 50 w 78"/>
                  <a:gd name="T37" fmla="*/ 11 h 115"/>
                  <a:gd name="T38" fmla="*/ 11 w 78"/>
                  <a:gd name="T39" fmla="*/ 11 h 115"/>
                  <a:gd name="T40" fmla="*/ 41 w 78"/>
                  <a:gd name="T41" fmla="*/ 50 h 115"/>
                  <a:gd name="T42" fmla="*/ 50 w 78"/>
                  <a:gd name="T43" fmla="*/ 48 h 115"/>
                  <a:gd name="T44" fmla="*/ 58 w 78"/>
                  <a:gd name="T45" fmla="*/ 45 h 115"/>
                  <a:gd name="T46" fmla="*/ 64 w 78"/>
                  <a:gd name="T47" fmla="*/ 31 h 115"/>
                  <a:gd name="T48" fmla="*/ 62 w 78"/>
                  <a:gd name="T49" fmla="*/ 21 h 115"/>
                  <a:gd name="T50" fmla="*/ 58 w 78"/>
                  <a:gd name="T51" fmla="*/ 15 h 115"/>
                  <a:gd name="T52" fmla="*/ 60 w 78"/>
                  <a:gd name="T53" fmla="*/ 68 h 115"/>
                  <a:gd name="T54" fmla="*/ 43 w 78"/>
                  <a:gd name="T55" fmla="*/ 62 h 115"/>
                  <a:gd name="T56" fmla="*/ 11 w 78"/>
                  <a:gd name="T57" fmla="*/ 103 h 115"/>
                  <a:gd name="T58" fmla="*/ 43 w 78"/>
                  <a:gd name="T59" fmla="*/ 103 h 115"/>
                  <a:gd name="T60" fmla="*/ 60 w 78"/>
                  <a:gd name="T61" fmla="*/ 97 h 115"/>
                  <a:gd name="T62" fmla="*/ 64 w 78"/>
                  <a:gd name="T63" fmla="*/ 91 h 115"/>
                  <a:gd name="T64" fmla="*/ 66 w 78"/>
                  <a:gd name="T65" fmla="*/ 82 h 115"/>
                  <a:gd name="T66" fmla="*/ 60 w 78"/>
                  <a:gd name="T67" fmla="*/ 6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68" y="107"/>
                    </a:moveTo>
                    <a:lnTo>
                      <a:pt x="68" y="107"/>
                    </a:lnTo>
                    <a:lnTo>
                      <a:pt x="64" y="111"/>
                    </a:lnTo>
                    <a:lnTo>
                      <a:pt x="58" y="113"/>
                    </a:lnTo>
                    <a:lnTo>
                      <a:pt x="43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70" y="11"/>
                    </a:lnTo>
                    <a:lnTo>
                      <a:pt x="74" y="17"/>
                    </a:lnTo>
                    <a:lnTo>
                      <a:pt x="76" y="2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6" y="39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66" y="52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6" y="7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89"/>
                    </a:lnTo>
                    <a:lnTo>
                      <a:pt x="76" y="97"/>
                    </a:lnTo>
                    <a:lnTo>
                      <a:pt x="72" y="101"/>
                    </a:lnTo>
                    <a:lnTo>
                      <a:pt x="68" y="107"/>
                    </a:lnTo>
                    <a:lnTo>
                      <a:pt x="68" y="107"/>
                    </a:lnTo>
                    <a:close/>
                    <a:moveTo>
                      <a:pt x="58" y="15"/>
                    </a:moveTo>
                    <a:lnTo>
                      <a:pt x="58" y="15"/>
                    </a:lnTo>
                    <a:lnTo>
                      <a:pt x="50" y="11"/>
                    </a:lnTo>
                    <a:lnTo>
                      <a:pt x="41" y="11"/>
                    </a:lnTo>
                    <a:lnTo>
                      <a:pt x="11" y="11"/>
                    </a:lnTo>
                    <a:lnTo>
                      <a:pt x="1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50" y="48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2" y="3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21"/>
                    </a:lnTo>
                    <a:lnTo>
                      <a:pt x="58" y="15"/>
                    </a:lnTo>
                    <a:lnTo>
                      <a:pt x="58" y="15"/>
                    </a:lnTo>
                    <a:close/>
                    <a:moveTo>
                      <a:pt x="60" y="68"/>
                    </a:moveTo>
                    <a:lnTo>
                      <a:pt x="60" y="68"/>
                    </a:lnTo>
                    <a:lnTo>
                      <a:pt x="52" y="62"/>
                    </a:lnTo>
                    <a:lnTo>
                      <a:pt x="43" y="62"/>
                    </a:lnTo>
                    <a:lnTo>
                      <a:pt x="11" y="62"/>
                    </a:lnTo>
                    <a:lnTo>
                      <a:pt x="11" y="103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52" y="103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64" y="91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4" y="74"/>
                    </a:lnTo>
                    <a:lnTo>
                      <a:pt x="60" y="68"/>
                    </a:lnTo>
                    <a:lnTo>
                      <a:pt x="6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1"/>
              <p:cNvSpPr>
                <a:spLocks noEditPoints="1"/>
              </p:cNvSpPr>
              <p:nvPr/>
            </p:nvSpPr>
            <p:spPr bwMode="auto">
              <a:xfrm>
                <a:off x="5395" y="880"/>
                <a:ext cx="65" cy="80"/>
              </a:xfrm>
              <a:custGeom>
                <a:avLst/>
                <a:gdLst>
                  <a:gd name="T0" fmla="*/ 12 w 65"/>
                  <a:gd name="T1" fmla="*/ 43 h 80"/>
                  <a:gd name="T2" fmla="*/ 18 w 65"/>
                  <a:gd name="T3" fmla="*/ 64 h 80"/>
                  <a:gd name="T4" fmla="*/ 24 w 65"/>
                  <a:gd name="T5" fmla="*/ 68 h 80"/>
                  <a:gd name="T6" fmla="*/ 35 w 65"/>
                  <a:gd name="T7" fmla="*/ 70 h 80"/>
                  <a:gd name="T8" fmla="*/ 45 w 65"/>
                  <a:gd name="T9" fmla="*/ 68 h 80"/>
                  <a:gd name="T10" fmla="*/ 55 w 65"/>
                  <a:gd name="T11" fmla="*/ 62 h 80"/>
                  <a:gd name="T12" fmla="*/ 63 w 65"/>
                  <a:gd name="T13" fmla="*/ 68 h 80"/>
                  <a:gd name="T14" fmla="*/ 51 w 65"/>
                  <a:gd name="T15" fmla="*/ 78 h 80"/>
                  <a:gd name="T16" fmla="*/ 43 w 65"/>
                  <a:gd name="T17" fmla="*/ 80 h 80"/>
                  <a:gd name="T18" fmla="*/ 33 w 65"/>
                  <a:gd name="T19" fmla="*/ 80 h 80"/>
                  <a:gd name="T20" fmla="*/ 20 w 65"/>
                  <a:gd name="T21" fmla="*/ 78 h 80"/>
                  <a:gd name="T22" fmla="*/ 8 w 65"/>
                  <a:gd name="T23" fmla="*/ 70 h 80"/>
                  <a:gd name="T24" fmla="*/ 4 w 65"/>
                  <a:gd name="T25" fmla="*/ 64 h 80"/>
                  <a:gd name="T26" fmla="*/ 0 w 65"/>
                  <a:gd name="T27" fmla="*/ 49 h 80"/>
                  <a:gd name="T28" fmla="*/ 0 w 65"/>
                  <a:gd name="T29" fmla="*/ 41 h 80"/>
                  <a:gd name="T30" fmla="*/ 2 w 65"/>
                  <a:gd name="T31" fmla="*/ 23 h 80"/>
                  <a:gd name="T32" fmla="*/ 8 w 65"/>
                  <a:gd name="T33" fmla="*/ 10 h 80"/>
                  <a:gd name="T34" fmla="*/ 12 w 65"/>
                  <a:gd name="T35" fmla="*/ 6 h 80"/>
                  <a:gd name="T36" fmla="*/ 25 w 65"/>
                  <a:gd name="T37" fmla="*/ 0 h 80"/>
                  <a:gd name="T38" fmla="*/ 31 w 65"/>
                  <a:gd name="T39" fmla="*/ 0 h 80"/>
                  <a:gd name="T40" fmla="*/ 45 w 65"/>
                  <a:gd name="T41" fmla="*/ 2 h 80"/>
                  <a:gd name="T42" fmla="*/ 57 w 65"/>
                  <a:gd name="T43" fmla="*/ 10 h 80"/>
                  <a:gd name="T44" fmla="*/ 61 w 65"/>
                  <a:gd name="T45" fmla="*/ 15 h 80"/>
                  <a:gd name="T46" fmla="*/ 65 w 65"/>
                  <a:gd name="T47" fmla="*/ 29 h 80"/>
                  <a:gd name="T48" fmla="*/ 65 w 65"/>
                  <a:gd name="T49" fmla="*/ 43 h 80"/>
                  <a:gd name="T50" fmla="*/ 53 w 65"/>
                  <a:gd name="T51" fmla="*/ 27 h 80"/>
                  <a:gd name="T52" fmla="*/ 51 w 65"/>
                  <a:gd name="T53" fmla="*/ 21 h 80"/>
                  <a:gd name="T54" fmla="*/ 47 w 65"/>
                  <a:gd name="T55" fmla="*/ 15 h 80"/>
                  <a:gd name="T56" fmla="*/ 43 w 65"/>
                  <a:gd name="T57" fmla="*/ 11 h 80"/>
                  <a:gd name="T58" fmla="*/ 31 w 65"/>
                  <a:gd name="T59" fmla="*/ 10 h 80"/>
                  <a:gd name="T60" fmla="*/ 25 w 65"/>
                  <a:gd name="T61" fmla="*/ 10 h 80"/>
                  <a:gd name="T62" fmla="*/ 22 w 65"/>
                  <a:gd name="T63" fmla="*/ 11 h 80"/>
                  <a:gd name="T64" fmla="*/ 14 w 65"/>
                  <a:gd name="T65" fmla="*/ 21 h 80"/>
                  <a:gd name="T66" fmla="*/ 12 w 65"/>
                  <a:gd name="T67" fmla="*/ 27 h 80"/>
                  <a:gd name="T68" fmla="*/ 12 w 65"/>
                  <a:gd name="T69" fmla="*/ 35 h 80"/>
                  <a:gd name="T70" fmla="*/ 53 w 65"/>
                  <a:gd name="T71" fmla="*/ 35 h 80"/>
                  <a:gd name="T72" fmla="*/ 53 w 65"/>
                  <a:gd name="T73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80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5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4" y="68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55" y="62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57" y="74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43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25" y="80"/>
                    </a:lnTo>
                    <a:lnTo>
                      <a:pt x="20" y="78"/>
                    </a:lnTo>
                    <a:lnTo>
                      <a:pt x="14" y="7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4" y="15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3" y="21"/>
                    </a:lnTo>
                    <a:lnTo>
                      <a:pt x="65" y="29"/>
                    </a:lnTo>
                    <a:lnTo>
                      <a:pt x="65" y="37"/>
                    </a:lnTo>
                    <a:lnTo>
                      <a:pt x="65" y="43"/>
                    </a:lnTo>
                    <a:lnTo>
                      <a:pt x="12" y="43"/>
                    </a:lnTo>
                    <a:close/>
                    <a:moveTo>
                      <a:pt x="53" y="27"/>
                    </a:moveTo>
                    <a:lnTo>
                      <a:pt x="53" y="27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5" y="10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42"/>
              <p:cNvSpPr>
                <a:spLocks/>
              </p:cNvSpPr>
              <p:nvPr/>
            </p:nvSpPr>
            <p:spPr bwMode="auto">
              <a:xfrm>
                <a:off x="5485" y="880"/>
                <a:ext cx="113" cy="80"/>
              </a:xfrm>
              <a:custGeom>
                <a:avLst/>
                <a:gdLst>
                  <a:gd name="T0" fmla="*/ 101 w 113"/>
                  <a:gd name="T1" fmla="*/ 80 h 80"/>
                  <a:gd name="T2" fmla="*/ 101 w 113"/>
                  <a:gd name="T3" fmla="*/ 31 h 80"/>
                  <a:gd name="T4" fmla="*/ 101 w 113"/>
                  <a:gd name="T5" fmla="*/ 31 h 80"/>
                  <a:gd name="T6" fmla="*/ 99 w 113"/>
                  <a:gd name="T7" fmla="*/ 21 h 80"/>
                  <a:gd name="T8" fmla="*/ 95 w 113"/>
                  <a:gd name="T9" fmla="*/ 15 h 80"/>
                  <a:gd name="T10" fmla="*/ 95 w 113"/>
                  <a:gd name="T11" fmla="*/ 15 h 80"/>
                  <a:gd name="T12" fmla="*/ 90 w 113"/>
                  <a:gd name="T13" fmla="*/ 11 h 80"/>
                  <a:gd name="T14" fmla="*/ 82 w 113"/>
                  <a:gd name="T15" fmla="*/ 10 h 80"/>
                  <a:gd name="T16" fmla="*/ 82 w 113"/>
                  <a:gd name="T17" fmla="*/ 10 h 80"/>
                  <a:gd name="T18" fmla="*/ 74 w 113"/>
                  <a:gd name="T19" fmla="*/ 11 h 80"/>
                  <a:gd name="T20" fmla="*/ 68 w 113"/>
                  <a:gd name="T21" fmla="*/ 15 h 80"/>
                  <a:gd name="T22" fmla="*/ 68 w 113"/>
                  <a:gd name="T23" fmla="*/ 15 h 80"/>
                  <a:gd name="T24" fmla="*/ 64 w 113"/>
                  <a:gd name="T25" fmla="*/ 21 h 80"/>
                  <a:gd name="T26" fmla="*/ 62 w 113"/>
                  <a:gd name="T27" fmla="*/ 29 h 80"/>
                  <a:gd name="T28" fmla="*/ 62 w 113"/>
                  <a:gd name="T29" fmla="*/ 80 h 80"/>
                  <a:gd name="T30" fmla="*/ 51 w 113"/>
                  <a:gd name="T31" fmla="*/ 80 h 80"/>
                  <a:gd name="T32" fmla="*/ 51 w 113"/>
                  <a:gd name="T33" fmla="*/ 31 h 80"/>
                  <a:gd name="T34" fmla="*/ 51 w 113"/>
                  <a:gd name="T35" fmla="*/ 31 h 80"/>
                  <a:gd name="T36" fmla="*/ 49 w 113"/>
                  <a:gd name="T37" fmla="*/ 21 h 80"/>
                  <a:gd name="T38" fmla="*/ 45 w 113"/>
                  <a:gd name="T39" fmla="*/ 15 h 80"/>
                  <a:gd name="T40" fmla="*/ 45 w 113"/>
                  <a:gd name="T41" fmla="*/ 15 h 80"/>
                  <a:gd name="T42" fmla="*/ 39 w 113"/>
                  <a:gd name="T43" fmla="*/ 11 h 80"/>
                  <a:gd name="T44" fmla="*/ 31 w 113"/>
                  <a:gd name="T45" fmla="*/ 10 h 80"/>
                  <a:gd name="T46" fmla="*/ 31 w 113"/>
                  <a:gd name="T47" fmla="*/ 10 h 80"/>
                  <a:gd name="T48" fmla="*/ 23 w 113"/>
                  <a:gd name="T49" fmla="*/ 11 h 80"/>
                  <a:gd name="T50" fmla="*/ 15 w 113"/>
                  <a:gd name="T51" fmla="*/ 15 h 80"/>
                  <a:gd name="T52" fmla="*/ 15 w 113"/>
                  <a:gd name="T53" fmla="*/ 15 h 80"/>
                  <a:gd name="T54" fmla="*/ 12 w 113"/>
                  <a:gd name="T55" fmla="*/ 21 h 80"/>
                  <a:gd name="T56" fmla="*/ 12 w 113"/>
                  <a:gd name="T57" fmla="*/ 31 h 80"/>
                  <a:gd name="T58" fmla="*/ 12 w 113"/>
                  <a:gd name="T59" fmla="*/ 80 h 80"/>
                  <a:gd name="T60" fmla="*/ 0 w 113"/>
                  <a:gd name="T61" fmla="*/ 80 h 80"/>
                  <a:gd name="T62" fmla="*/ 0 w 113"/>
                  <a:gd name="T63" fmla="*/ 0 h 80"/>
                  <a:gd name="T64" fmla="*/ 12 w 113"/>
                  <a:gd name="T65" fmla="*/ 0 h 80"/>
                  <a:gd name="T66" fmla="*/ 12 w 113"/>
                  <a:gd name="T67" fmla="*/ 10 h 80"/>
                  <a:gd name="T68" fmla="*/ 12 w 113"/>
                  <a:gd name="T69" fmla="*/ 10 h 80"/>
                  <a:gd name="T70" fmla="*/ 15 w 113"/>
                  <a:gd name="T71" fmla="*/ 4 h 80"/>
                  <a:gd name="T72" fmla="*/ 21 w 113"/>
                  <a:gd name="T73" fmla="*/ 2 h 80"/>
                  <a:gd name="T74" fmla="*/ 27 w 113"/>
                  <a:gd name="T75" fmla="*/ 0 h 80"/>
                  <a:gd name="T76" fmla="*/ 33 w 113"/>
                  <a:gd name="T77" fmla="*/ 0 h 80"/>
                  <a:gd name="T78" fmla="*/ 33 w 113"/>
                  <a:gd name="T79" fmla="*/ 0 h 80"/>
                  <a:gd name="T80" fmla="*/ 41 w 113"/>
                  <a:gd name="T81" fmla="*/ 0 h 80"/>
                  <a:gd name="T82" fmla="*/ 49 w 113"/>
                  <a:gd name="T83" fmla="*/ 2 h 80"/>
                  <a:gd name="T84" fmla="*/ 55 w 113"/>
                  <a:gd name="T85" fmla="*/ 6 h 80"/>
                  <a:gd name="T86" fmla="*/ 58 w 113"/>
                  <a:gd name="T87" fmla="*/ 11 h 80"/>
                  <a:gd name="T88" fmla="*/ 58 w 113"/>
                  <a:gd name="T89" fmla="*/ 11 h 80"/>
                  <a:gd name="T90" fmla="*/ 62 w 113"/>
                  <a:gd name="T91" fmla="*/ 6 h 80"/>
                  <a:gd name="T92" fmla="*/ 70 w 113"/>
                  <a:gd name="T93" fmla="*/ 2 h 80"/>
                  <a:gd name="T94" fmla="*/ 76 w 113"/>
                  <a:gd name="T95" fmla="*/ 0 h 80"/>
                  <a:gd name="T96" fmla="*/ 84 w 113"/>
                  <a:gd name="T97" fmla="*/ 0 h 80"/>
                  <a:gd name="T98" fmla="*/ 84 w 113"/>
                  <a:gd name="T99" fmla="*/ 0 h 80"/>
                  <a:gd name="T100" fmla="*/ 95 w 113"/>
                  <a:gd name="T101" fmla="*/ 2 h 80"/>
                  <a:gd name="T102" fmla="*/ 105 w 113"/>
                  <a:gd name="T103" fmla="*/ 6 h 80"/>
                  <a:gd name="T104" fmla="*/ 105 w 113"/>
                  <a:gd name="T105" fmla="*/ 6 h 80"/>
                  <a:gd name="T106" fmla="*/ 109 w 113"/>
                  <a:gd name="T107" fmla="*/ 11 h 80"/>
                  <a:gd name="T108" fmla="*/ 111 w 113"/>
                  <a:gd name="T109" fmla="*/ 15 h 80"/>
                  <a:gd name="T110" fmla="*/ 113 w 113"/>
                  <a:gd name="T111" fmla="*/ 21 h 80"/>
                  <a:gd name="T112" fmla="*/ 113 w 113"/>
                  <a:gd name="T113" fmla="*/ 29 h 80"/>
                  <a:gd name="T114" fmla="*/ 113 w 113"/>
                  <a:gd name="T115" fmla="*/ 80 h 80"/>
                  <a:gd name="T116" fmla="*/ 101 w 113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" h="80">
                    <a:moveTo>
                      <a:pt x="101" y="80"/>
                    </a:moveTo>
                    <a:lnTo>
                      <a:pt x="101" y="31"/>
                    </a:lnTo>
                    <a:lnTo>
                      <a:pt x="101" y="31"/>
                    </a:lnTo>
                    <a:lnTo>
                      <a:pt x="99" y="21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0" y="11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74" y="11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4" y="21"/>
                    </a:lnTo>
                    <a:lnTo>
                      <a:pt x="62" y="29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9" y="21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2" y="21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62" y="6"/>
                    </a:lnTo>
                    <a:lnTo>
                      <a:pt x="70" y="2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9" y="11"/>
                    </a:lnTo>
                    <a:lnTo>
                      <a:pt x="111" y="15"/>
                    </a:lnTo>
                    <a:lnTo>
                      <a:pt x="113" y="21"/>
                    </a:lnTo>
                    <a:lnTo>
                      <a:pt x="113" y="29"/>
                    </a:lnTo>
                    <a:lnTo>
                      <a:pt x="113" y="80"/>
                    </a:lnTo>
                    <a:lnTo>
                      <a:pt x="10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643"/>
              <p:cNvSpPr>
                <a:spLocks noChangeArrowheads="1"/>
              </p:cNvSpPr>
              <p:nvPr/>
            </p:nvSpPr>
            <p:spPr bwMode="auto">
              <a:xfrm>
                <a:off x="5623" y="911"/>
                <a:ext cx="45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644"/>
              <p:cNvSpPr>
                <a:spLocks/>
              </p:cNvSpPr>
              <p:nvPr/>
            </p:nvSpPr>
            <p:spPr bwMode="auto">
              <a:xfrm>
                <a:off x="5682" y="880"/>
                <a:ext cx="70" cy="80"/>
              </a:xfrm>
              <a:custGeom>
                <a:avLst/>
                <a:gdLst>
                  <a:gd name="T0" fmla="*/ 41 w 70"/>
                  <a:gd name="T1" fmla="*/ 80 h 80"/>
                  <a:gd name="T2" fmla="*/ 29 w 70"/>
                  <a:gd name="T3" fmla="*/ 80 h 80"/>
                  <a:gd name="T4" fmla="*/ 0 w 70"/>
                  <a:gd name="T5" fmla="*/ 0 h 80"/>
                  <a:gd name="T6" fmla="*/ 14 w 70"/>
                  <a:gd name="T7" fmla="*/ 0 h 80"/>
                  <a:gd name="T8" fmla="*/ 35 w 70"/>
                  <a:gd name="T9" fmla="*/ 64 h 80"/>
                  <a:gd name="T10" fmla="*/ 57 w 70"/>
                  <a:gd name="T11" fmla="*/ 0 h 80"/>
                  <a:gd name="T12" fmla="*/ 70 w 70"/>
                  <a:gd name="T13" fmla="*/ 0 h 80"/>
                  <a:gd name="T14" fmla="*/ 41 w 70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0">
                    <a:moveTo>
                      <a:pt x="41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4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645"/>
              <p:cNvSpPr>
                <a:spLocks noEditPoints="1"/>
              </p:cNvSpPr>
              <p:nvPr/>
            </p:nvSpPr>
            <p:spPr bwMode="auto">
              <a:xfrm>
                <a:off x="5768" y="845"/>
                <a:ext cx="12" cy="115"/>
              </a:xfrm>
              <a:custGeom>
                <a:avLst/>
                <a:gdLst>
                  <a:gd name="T0" fmla="*/ 0 w 12"/>
                  <a:gd name="T1" fmla="*/ 13 h 115"/>
                  <a:gd name="T2" fmla="*/ 0 w 12"/>
                  <a:gd name="T3" fmla="*/ 0 h 115"/>
                  <a:gd name="T4" fmla="*/ 12 w 12"/>
                  <a:gd name="T5" fmla="*/ 0 h 115"/>
                  <a:gd name="T6" fmla="*/ 12 w 12"/>
                  <a:gd name="T7" fmla="*/ 13 h 115"/>
                  <a:gd name="T8" fmla="*/ 0 w 12"/>
                  <a:gd name="T9" fmla="*/ 13 h 115"/>
                  <a:gd name="T10" fmla="*/ 0 w 12"/>
                  <a:gd name="T11" fmla="*/ 115 h 115"/>
                  <a:gd name="T12" fmla="*/ 0 w 12"/>
                  <a:gd name="T13" fmla="*/ 35 h 115"/>
                  <a:gd name="T14" fmla="*/ 12 w 12"/>
                  <a:gd name="T15" fmla="*/ 35 h 115"/>
                  <a:gd name="T16" fmla="*/ 12 w 12"/>
                  <a:gd name="T17" fmla="*/ 115 h 115"/>
                  <a:gd name="T18" fmla="*/ 0 w 12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15">
                    <a:moveTo>
                      <a:pt x="0" y="13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0" y="13"/>
                    </a:lnTo>
                    <a:close/>
                    <a:moveTo>
                      <a:pt x="0" y="115"/>
                    </a:moveTo>
                    <a:lnTo>
                      <a:pt x="0" y="35"/>
                    </a:lnTo>
                    <a:lnTo>
                      <a:pt x="12" y="35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646"/>
              <p:cNvSpPr>
                <a:spLocks/>
              </p:cNvSpPr>
              <p:nvPr/>
            </p:nvSpPr>
            <p:spPr bwMode="auto">
              <a:xfrm>
                <a:off x="5809" y="880"/>
                <a:ext cx="62" cy="80"/>
              </a:xfrm>
              <a:custGeom>
                <a:avLst/>
                <a:gdLst>
                  <a:gd name="T0" fmla="*/ 51 w 62"/>
                  <a:gd name="T1" fmla="*/ 80 h 80"/>
                  <a:gd name="T2" fmla="*/ 51 w 62"/>
                  <a:gd name="T3" fmla="*/ 31 h 80"/>
                  <a:gd name="T4" fmla="*/ 51 w 62"/>
                  <a:gd name="T5" fmla="*/ 31 h 80"/>
                  <a:gd name="T6" fmla="*/ 49 w 62"/>
                  <a:gd name="T7" fmla="*/ 21 h 80"/>
                  <a:gd name="T8" fmla="*/ 45 w 62"/>
                  <a:gd name="T9" fmla="*/ 15 h 80"/>
                  <a:gd name="T10" fmla="*/ 45 w 62"/>
                  <a:gd name="T11" fmla="*/ 15 h 80"/>
                  <a:gd name="T12" fmla="*/ 39 w 62"/>
                  <a:gd name="T13" fmla="*/ 11 h 80"/>
                  <a:gd name="T14" fmla="*/ 31 w 62"/>
                  <a:gd name="T15" fmla="*/ 10 h 80"/>
                  <a:gd name="T16" fmla="*/ 31 w 62"/>
                  <a:gd name="T17" fmla="*/ 10 h 80"/>
                  <a:gd name="T18" fmla="*/ 23 w 62"/>
                  <a:gd name="T19" fmla="*/ 11 h 80"/>
                  <a:gd name="T20" fmla="*/ 17 w 62"/>
                  <a:gd name="T21" fmla="*/ 15 h 80"/>
                  <a:gd name="T22" fmla="*/ 17 w 62"/>
                  <a:gd name="T23" fmla="*/ 15 h 80"/>
                  <a:gd name="T24" fmla="*/ 13 w 62"/>
                  <a:gd name="T25" fmla="*/ 21 h 80"/>
                  <a:gd name="T26" fmla="*/ 11 w 62"/>
                  <a:gd name="T27" fmla="*/ 31 h 80"/>
                  <a:gd name="T28" fmla="*/ 11 w 62"/>
                  <a:gd name="T29" fmla="*/ 80 h 80"/>
                  <a:gd name="T30" fmla="*/ 0 w 62"/>
                  <a:gd name="T31" fmla="*/ 80 h 80"/>
                  <a:gd name="T32" fmla="*/ 0 w 62"/>
                  <a:gd name="T33" fmla="*/ 0 h 80"/>
                  <a:gd name="T34" fmla="*/ 11 w 62"/>
                  <a:gd name="T35" fmla="*/ 0 h 80"/>
                  <a:gd name="T36" fmla="*/ 11 w 62"/>
                  <a:gd name="T37" fmla="*/ 10 h 80"/>
                  <a:gd name="T38" fmla="*/ 11 w 62"/>
                  <a:gd name="T39" fmla="*/ 10 h 80"/>
                  <a:gd name="T40" fmla="*/ 15 w 62"/>
                  <a:gd name="T41" fmla="*/ 4 h 80"/>
                  <a:gd name="T42" fmla="*/ 21 w 62"/>
                  <a:gd name="T43" fmla="*/ 2 h 80"/>
                  <a:gd name="T44" fmla="*/ 27 w 62"/>
                  <a:gd name="T45" fmla="*/ 0 h 80"/>
                  <a:gd name="T46" fmla="*/ 33 w 62"/>
                  <a:gd name="T47" fmla="*/ 0 h 80"/>
                  <a:gd name="T48" fmla="*/ 33 w 62"/>
                  <a:gd name="T49" fmla="*/ 0 h 80"/>
                  <a:gd name="T50" fmla="*/ 45 w 62"/>
                  <a:gd name="T51" fmla="*/ 2 h 80"/>
                  <a:gd name="T52" fmla="*/ 54 w 62"/>
                  <a:gd name="T53" fmla="*/ 6 h 80"/>
                  <a:gd name="T54" fmla="*/ 54 w 62"/>
                  <a:gd name="T55" fmla="*/ 6 h 80"/>
                  <a:gd name="T56" fmla="*/ 58 w 62"/>
                  <a:gd name="T57" fmla="*/ 11 h 80"/>
                  <a:gd name="T58" fmla="*/ 60 w 62"/>
                  <a:gd name="T59" fmla="*/ 15 h 80"/>
                  <a:gd name="T60" fmla="*/ 62 w 62"/>
                  <a:gd name="T61" fmla="*/ 29 h 80"/>
                  <a:gd name="T62" fmla="*/ 62 w 62"/>
                  <a:gd name="T63" fmla="*/ 80 h 80"/>
                  <a:gd name="T64" fmla="*/ 51 w 62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0">
                    <a:moveTo>
                      <a:pt x="51" y="80"/>
                    </a:moveTo>
                    <a:lnTo>
                      <a:pt x="51" y="31"/>
                    </a:lnTo>
                    <a:lnTo>
                      <a:pt x="51" y="31"/>
                    </a:lnTo>
                    <a:lnTo>
                      <a:pt x="49" y="21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3" y="21"/>
                    </a:lnTo>
                    <a:lnTo>
                      <a:pt x="11" y="31"/>
                    </a:lnTo>
                    <a:lnTo>
                      <a:pt x="11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8" y="11"/>
                    </a:lnTo>
                    <a:lnTo>
                      <a:pt x="60" y="15"/>
                    </a:lnTo>
                    <a:lnTo>
                      <a:pt x="62" y="29"/>
                    </a:lnTo>
                    <a:lnTo>
                      <a:pt x="62" y="80"/>
                    </a:lnTo>
                    <a:lnTo>
                      <a:pt x="5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647"/>
              <p:cNvSpPr>
                <a:spLocks noEditPoints="1"/>
              </p:cNvSpPr>
              <p:nvPr/>
            </p:nvSpPr>
            <p:spPr bwMode="auto">
              <a:xfrm>
                <a:off x="5895" y="845"/>
                <a:ext cx="64" cy="115"/>
              </a:xfrm>
              <a:custGeom>
                <a:avLst/>
                <a:gdLst>
                  <a:gd name="T0" fmla="*/ 52 w 64"/>
                  <a:gd name="T1" fmla="*/ 105 h 115"/>
                  <a:gd name="T2" fmla="*/ 46 w 64"/>
                  <a:gd name="T3" fmla="*/ 111 h 115"/>
                  <a:gd name="T4" fmla="*/ 43 w 64"/>
                  <a:gd name="T5" fmla="*/ 113 h 115"/>
                  <a:gd name="T6" fmla="*/ 29 w 64"/>
                  <a:gd name="T7" fmla="*/ 115 h 115"/>
                  <a:gd name="T8" fmla="*/ 19 w 64"/>
                  <a:gd name="T9" fmla="*/ 113 h 115"/>
                  <a:gd name="T10" fmla="*/ 9 w 64"/>
                  <a:gd name="T11" fmla="*/ 109 h 115"/>
                  <a:gd name="T12" fmla="*/ 5 w 64"/>
                  <a:gd name="T13" fmla="*/ 103 h 115"/>
                  <a:gd name="T14" fmla="*/ 2 w 64"/>
                  <a:gd name="T15" fmla="*/ 95 h 115"/>
                  <a:gd name="T16" fmla="*/ 0 w 64"/>
                  <a:gd name="T17" fmla="*/ 76 h 115"/>
                  <a:gd name="T18" fmla="*/ 2 w 64"/>
                  <a:gd name="T19" fmla="*/ 64 h 115"/>
                  <a:gd name="T20" fmla="*/ 2 w 64"/>
                  <a:gd name="T21" fmla="*/ 54 h 115"/>
                  <a:gd name="T22" fmla="*/ 9 w 64"/>
                  <a:gd name="T23" fmla="*/ 41 h 115"/>
                  <a:gd name="T24" fmla="*/ 19 w 64"/>
                  <a:gd name="T25" fmla="*/ 37 h 115"/>
                  <a:gd name="T26" fmla="*/ 29 w 64"/>
                  <a:gd name="T27" fmla="*/ 35 h 115"/>
                  <a:gd name="T28" fmla="*/ 37 w 64"/>
                  <a:gd name="T29" fmla="*/ 35 h 115"/>
                  <a:gd name="T30" fmla="*/ 43 w 64"/>
                  <a:gd name="T31" fmla="*/ 37 h 115"/>
                  <a:gd name="T32" fmla="*/ 52 w 64"/>
                  <a:gd name="T33" fmla="*/ 45 h 115"/>
                  <a:gd name="T34" fmla="*/ 64 w 64"/>
                  <a:gd name="T35" fmla="*/ 0 h 115"/>
                  <a:gd name="T36" fmla="*/ 52 w 64"/>
                  <a:gd name="T37" fmla="*/ 115 h 115"/>
                  <a:gd name="T38" fmla="*/ 50 w 64"/>
                  <a:gd name="T39" fmla="*/ 62 h 115"/>
                  <a:gd name="T40" fmla="*/ 48 w 64"/>
                  <a:gd name="T41" fmla="*/ 54 h 115"/>
                  <a:gd name="T42" fmla="*/ 43 w 64"/>
                  <a:gd name="T43" fmla="*/ 46 h 115"/>
                  <a:gd name="T44" fmla="*/ 39 w 64"/>
                  <a:gd name="T45" fmla="*/ 45 h 115"/>
                  <a:gd name="T46" fmla="*/ 33 w 64"/>
                  <a:gd name="T47" fmla="*/ 45 h 115"/>
                  <a:gd name="T48" fmla="*/ 21 w 64"/>
                  <a:gd name="T49" fmla="*/ 46 h 115"/>
                  <a:gd name="T50" fmla="*/ 19 w 64"/>
                  <a:gd name="T51" fmla="*/ 50 h 115"/>
                  <a:gd name="T52" fmla="*/ 15 w 64"/>
                  <a:gd name="T53" fmla="*/ 54 h 115"/>
                  <a:gd name="T54" fmla="*/ 13 w 64"/>
                  <a:gd name="T55" fmla="*/ 62 h 115"/>
                  <a:gd name="T56" fmla="*/ 11 w 64"/>
                  <a:gd name="T57" fmla="*/ 76 h 115"/>
                  <a:gd name="T58" fmla="*/ 13 w 64"/>
                  <a:gd name="T59" fmla="*/ 87 h 115"/>
                  <a:gd name="T60" fmla="*/ 15 w 64"/>
                  <a:gd name="T61" fmla="*/ 95 h 115"/>
                  <a:gd name="T62" fmla="*/ 21 w 64"/>
                  <a:gd name="T63" fmla="*/ 103 h 115"/>
                  <a:gd name="T64" fmla="*/ 27 w 64"/>
                  <a:gd name="T65" fmla="*/ 105 h 115"/>
                  <a:gd name="T66" fmla="*/ 33 w 64"/>
                  <a:gd name="T67" fmla="*/ 105 h 115"/>
                  <a:gd name="T68" fmla="*/ 43 w 64"/>
                  <a:gd name="T69" fmla="*/ 103 h 115"/>
                  <a:gd name="T70" fmla="*/ 46 w 64"/>
                  <a:gd name="T71" fmla="*/ 99 h 115"/>
                  <a:gd name="T72" fmla="*/ 48 w 64"/>
                  <a:gd name="T73" fmla="*/ 95 h 115"/>
                  <a:gd name="T74" fmla="*/ 50 w 64"/>
                  <a:gd name="T75" fmla="*/ 87 h 115"/>
                  <a:gd name="T76" fmla="*/ 52 w 64"/>
                  <a:gd name="T77" fmla="*/ 76 h 115"/>
                  <a:gd name="T78" fmla="*/ 50 w 64"/>
                  <a:gd name="T79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115">
                    <a:moveTo>
                      <a:pt x="52" y="115"/>
                    </a:moveTo>
                    <a:lnTo>
                      <a:pt x="52" y="105"/>
                    </a:lnTo>
                    <a:lnTo>
                      <a:pt x="52" y="105"/>
                    </a:lnTo>
                    <a:lnTo>
                      <a:pt x="46" y="111"/>
                    </a:lnTo>
                    <a:lnTo>
                      <a:pt x="43" y="113"/>
                    </a:lnTo>
                    <a:lnTo>
                      <a:pt x="43" y="113"/>
                    </a:lnTo>
                    <a:lnTo>
                      <a:pt x="37" y="115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19" y="113"/>
                    </a:lnTo>
                    <a:lnTo>
                      <a:pt x="1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5" y="103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2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5" y="46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7" y="35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6" y="39"/>
                    </a:lnTo>
                    <a:lnTo>
                      <a:pt x="52" y="45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64" y="115"/>
                    </a:lnTo>
                    <a:lnTo>
                      <a:pt x="52" y="115"/>
                    </a:lnTo>
                    <a:close/>
                    <a:moveTo>
                      <a:pt x="50" y="62"/>
                    </a:moveTo>
                    <a:lnTo>
                      <a:pt x="50" y="62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6" y="50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39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27" y="45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19" y="50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9" y="99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7" y="105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9" y="105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50" y="62"/>
                    </a:lnTo>
                    <a:lnTo>
                      <a:pt x="5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648"/>
              <p:cNvSpPr>
                <a:spLocks noEditPoints="1"/>
              </p:cNvSpPr>
              <p:nvPr/>
            </p:nvSpPr>
            <p:spPr bwMode="auto">
              <a:xfrm>
                <a:off x="5984" y="880"/>
                <a:ext cx="65" cy="80"/>
              </a:xfrm>
              <a:custGeom>
                <a:avLst/>
                <a:gdLst>
                  <a:gd name="T0" fmla="*/ 63 w 65"/>
                  <a:gd name="T1" fmla="*/ 58 h 80"/>
                  <a:gd name="T2" fmla="*/ 55 w 65"/>
                  <a:gd name="T3" fmla="*/ 72 h 80"/>
                  <a:gd name="T4" fmla="*/ 49 w 65"/>
                  <a:gd name="T5" fmla="*/ 76 h 80"/>
                  <a:gd name="T6" fmla="*/ 39 w 65"/>
                  <a:gd name="T7" fmla="*/ 80 h 80"/>
                  <a:gd name="T8" fmla="*/ 32 w 65"/>
                  <a:gd name="T9" fmla="*/ 80 h 80"/>
                  <a:gd name="T10" fmla="*/ 20 w 65"/>
                  <a:gd name="T11" fmla="*/ 78 h 80"/>
                  <a:gd name="T12" fmla="*/ 10 w 65"/>
                  <a:gd name="T13" fmla="*/ 72 h 80"/>
                  <a:gd name="T14" fmla="*/ 4 w 65"/>
                  <a:gd name="T15" fmla="*/ 66 h 80"/>
                  <a:gd name="T16" fmla="*/ 2 w 65"/>
                  <a:gd name="T17" fmla="*/ 58 h 80"/>
                  <a:gd name="T18" fmla="*/ 0 w 65"/>
                  <a:gd name="T19" fmla="*/ 41 h 80"/>
                  <a:gd name="T20" fmla="*/ 2 w 65"/>
                  <a:gd name="T21" fmla="*/ 21 h 80"/>
                  <a:gd name="T22" fmla="*/ 10 w 65"/>
                  <a:gd name="T23" fmla="*/ 8 h 80"/>
                  <a:gd name="T24" fmla="*/ 14 w 65"/>
                  <a:gd name="T25" fmla="*/ 4 h 80"/>
                  <a:gd name="T26" fmla="*/ 26 w 65"/>
                  <a:gd name="T27" fmla="*/ 0 h 80"/>
                  <a:gd name="T28" fmla="*/ 32 w 65"/>
                  <a:gd name="T29" fmla="*/ 0 h 80"/>
                  <a:gd name="T30" fmla="*/ 45 w 65"/>
                  <a:gd name="T31" fmla="*/ 2 h 80"/>
                  <a:gd name="T32" fmla="*/ 55 w 65"/>
                  <a:gd name="T33" fmla="*/ 8 h 80"/>
                  <a:gd name="T34" fmla="*/ 59 w 65"/>
                  <a:gd name="T35" fmla="*/ 13 h 80"/>
                  <a:gd name="T36" fmla="*/ 63 w 65"/>
                  <a:gd name="T37" fmla="*/ 21 h 80"/>
                  <a:gd name="T38" fmla="*/ 65 w 65"/>
                  <a:gd name="T39" fmla="*/ 41 h 80"/>
                  <a:gd name="T40" fmla="*/ 63 w 65"/>
                  <a:gd name="T41" fmla="*/ 58 h 80"/>
                  <a:gd name="T42" fmla="*/ 51 w 65"/>
                  <a:gd name="T43" fmla="*/ 25 h 80"/>
                  <a:gd name="T44" fmla="*/ 47 w 65"/>
                  <a:gd name="T45" fmla="*/ 15 h 80"/>
                  <a:gd name="T46" fmla="*/ 39 w 65"/>
                  <a:gd name="T47" fmla="*/ 11 h 80"/>
                  <a:gd name="T48" fmla="*/ 32 w 65"/>
                  <a:gd name="T49" fmla="*/ 10 h 80"/>
                  <a:gd name="T50" fmla="*/ 18 w 65"/>
                  <a:gd name="T51" fmla="*/ 15 h 80"/>
                  <a:gd name="T52" fmla="*/ 14 w 65"/>
                  <a:gd name="T53" fmla="*/ 19 h 80"/>
                  <a:gd name="T54" fmla="*/ 12 w 65"/>
                  <a:gd name="T55" fmla="*/ 25 h 80"/>
                  <a:gd name="T56" fmla="*/ 12 w 65"/>
                  <a:gd name="T57" fmla="*/ 41 h 80"/>
                  <a:gd name="T58" fmla="*/ 12 w 65"/>
                  <a:gd name="T59" fmla="*/ 54 h 80"/>
                  <a:gd name="T60" fmla="*/ 18 w 65"/>
                  <a:gd name="T61" fmla="*/ 64 h 80"/>
                  <a:gd name="T62" fmla="*/ 24 w 65"/>
                  <a:gd name="T63" fmla="*/ 68 h 80"/>
                  <a:gd name="T64" fmla="*/ 32 w 65"/>
                  <a:gd name="T65" fmla="*/ 70 h 80"/>
                  <a:gd name="T66" fmla="*/ 47 w 65"/>
                  <a:gd name="T67" fmla="*/ 64 h 80"/>
                  <a:gd name="T68" fmla="*/ 49 w 65"/>
                  <a:gd name="T69" fmla="*/ 60 h 80"/>
                  <a:gd name="T70" fmla="*/ 51 w 65"/>
                  <a:gd name="T71" fmla="*/ 54 h 80"/>
                  <a:gd name="T72" fmla="*/ 53 w 65"/>
                  <a:gd name="T73" fmla="*/ 41 h 80"/>
                  <a:gd name="T74" fmla="*/ 51 w 65"/>
                  <a:gd name="T75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80">
                    <a:moveTo>
                      <a:pt x="63" y="58"/>
                    </a:moveTo>
                    <a:lnTo>
                      <a:pt x="63" y="58"/>
                    </a:lnTo>
                    <a:lnTo>
                      <a:pt x="59" y="66"/>
                    </a:lnTo>
                    <a:lnTo>
                      <a:pt x="55" y="72"/>
                    </a:lnTo>
                    <a:lnTo>
                      <a:pt x="55" y="72"/>
                    </a:lnTo>
                    <a:lnTo>
                      <a:pt x="49" y="76"/>
                    </a:lnTo>
                    <a:lnTo>
                      <a:pt x="45" y="78"/>
                    </a:lnTo>
                    <a:lnTo>
                      <a:pt x="39" y="80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6" y="80"/>
                    </a:lnTo>
                    <a:lnTo>
                      <a:pt x="20" y="78"/>
                    </a:lnTo>
                    <a:lnTo>
                      <a:pt x="14" y="76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4" y="6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4" y="13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9" y="13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3" y="58"/>
                    </a:lnTo>
                    <a:lnTo>
                      <a:pt x="63" y="58"/>
                    </a:lnTo>
                    <a:close/>
                    <a:moveTo>
                      <a:pt x="51" y="25"/>
                    </a:moveTo>
                    <a:lnTo>
                      <a:pt x="51" y="25"/>
                    </a:lnTo>
                    <a:lnTo>
                      <a:pt x="49" y="19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39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4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1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4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9" y="68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49" y="60"/>
                    </a:lnTo>
                    <a:lnTo>
                      <a:pt x="51" y="54"/>
                    </a:lnTo>
                    <a:lnTo>
                      <a:pt x="51" y="54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25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649"/>
              <p:cNvSpPr>
                <a:spLocks/>
              </p:cNvSpPr>
              <p:nvPr/>
            </p:nvSpPr>
            <p:spPr bwMode="auto">
              <a:xfrm>
                <a:off x="4620" y="882"/>
                <a:ext cx="51" cy="74"/>
              </a:xfrm>
              <a:custGeom>
                <a:avLst/>
                <a:gdLst>
                  <a:gd name="T0" fmla="*/ 43 w 51"/>
                  <a:gd name="T1" fmla="*/ 68 h 74"/>
                  <a:gd name="T2" fmla="*/ 26 w 51"/>
                  <a:gd name="T3" fmla="*/ 74 h 74"/>
                  <a:gd name="T4" fmla="*/ 16 w 51"/>
                  <a:gd name="T5" fmla="*/ 72 h 74"/>
                  <a:gd name="T6" fmla="*/ 6 w 51"/>
                  <a:gd name="T7" fmla="*/ 66 h 74"/>
                  <a:gd name="T8" fmla="*/ 2 w 51"/>
                  <a:gd name="T9" fmla="*/ 62 h 74"/>
                  <a:gd name="T10" fmla="*/ 0 w 51"/>
                  <a:gd name="T11" fmla="*/ 54 h 74"/>
                  <a:gd name="T12" fmla="*/ 0 w 51"/>
                  <a:gd name="T13" fmla="*/ 49 h 74"/>
                  <a:gd name="T14" fmla="*/ 0 w 51"/>
                  <a:gd name="T15" fmla="*/ 37 h 74"/>
                  <a:gd name="T16" fmla="*/ 0 w 51"/>
                  <a:gd name="T17" fmla="*/ 25 h 74"/>
                  <a:gd name="T18" fmla="*/ 0 w 51"/>
                  <a:gd name="T19" fmla="*/ 19 h 74"/>
                  <a:gd name="T20" fmla="*/ 2 w 51"/>
                  <a:gd name="T21" fmla="*/ 13 h 74"/>
                  <a:gd name="T22" fmla="*/ 6 w 51"/>
                  <a:gd name="T23" fmla="*/ 8 h 74"/>
                  <a:gd name="T24" fmla="*/ 16 w 51"/>
                  <a:gd name="T25" fmla="*/ 2 h 74"/>
                  <a:gd name="T26" fmla="*/ 26 w 51"/>
                  <a:gd name="T27" fmla="*/ 0 h 74"/>
                  <a:gd name="T28" fmla="*/ 36 w 51"/>
                  <a:gd name="T29" fmla="*/ 2 h 74"/>
                  <a:gd name="T30" fmla="*/ 43 w 51"/>
                  <a:gd name="T31" fmla="*/ 6 h 74"/>
                  <a:gd name="T32" fmla="*/ 51 w 51"/>
                  <a:gd name="T33" fmla="*/ 21 h 74"/>
                  <a:gd name="T34" fmla="*/ 43 w 51"/>
                  <a:gd name="T35" fmla="*/ 21 h 74"/>
                  <a:gd name="T36" fmla="*/ 38 w 51"/>
                  <a:gd name="T37" fmla="*/ 11 h 74"/>
                  <a:gd name="T38" fmla="*/ 32 w 51"/>
                  <a:gd name="T39" fmla="*/ 8 h 74"/>
                  <a:gd name="T40" fmla="*/ 26 w 51"/>
                  <a:gd name="T41" fmla="*/ 8 h 74"/>
                  <a:gd name="T42" fmla="*/ 18 w 51"/>
                  <a:gd name="T43" fmla="*/ 8 h 74"/>
                  <a:gd name="T44" fmla="*/ 14 w 51"/>
                  <a:gd name="T45" fmla="*/ 11 h 74"/>
                  <a:gd name="T46" fmla="*/ 10 w 51"/>
                  <a:gd name="T47" fmla="*/ 15 h 74"/>
                  <a:gd name="T48" fmla="*/ 8 w 51"/>
                  <a:gd name="T49" fmla="*/ 21 h 74"/>
                  <a:gd name="T50" fmla="*/ 8 w 51"/>
                  <a:gd name="T51" fmla="*/ 27 h 74"/>
                  <a:gd name="T52" fmla="*/ 8 w 51"/>
                  <a:gd name="T53" fmla="*/ 37 h 74"/>
                  <a:gd name="T54" fmla="*/ 8 w 51"/>
                  <a:gd name="T55" fmla="*/ 47 h 74"/>
                  <a:gd name="T56" fmla="*/ 8 w 51"/>
                  <a:gd name="T57" fmla="*/ 54 h 74"/>
                  <a:gd name="T58" fmla="*/ 10 w 51"/>
                  <a:gd name="T59" fmla="*/ 58 h 74"/>
                  <a:gd name="T60" fmla="*/ 14 w 51"/>
                  <a:gd name="T61" fmla="*/ 62 h 74"/>
                  <a:gd name="T62" fmla="*/ 18 w 51"/>
                  <a:gd name="T63" fmla="*/ 66 h 74"/>
                  <a:gd name="T64" fmla="*/ 26 w 51"/>
                  <a:gd name="T65" fmla="*/ 68 h 74"/>
                  <a:gd name="T66" fmla="*/ 38 w 51"/>
                  <a:gd name="T67" fmla="*/ 64 h 74"/>
                  <a:gd name="T68" fmla="*/ 41 w 51"/>
                  <a:gd name="T69" fmla="*/ 58 h 74"/>
                  <a:gd name="T70" fmla="*/ 51 w 51"/>
                  <a:gd name="T71" fmla="*/ 52 h 74"/>
                  <a:gd name="T72" fmla="*/ 49 w 51"/>
                  <a:gd name="T73" fmla="*/ 62 h 74"/>
                  <a:gd name="T74" fmla="*/ 43 w 51"/>
                  <a:gd name="T7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4">
                    <a:moveTo>
                      <a:pt x="43" y="68"/>
                    </a:moveTo>
                    <a:lnTo>
                      <a:pt x="43" y="68"/>
                    </a:lnTo>
                    <a:lnTo>
                      <a:pt x="36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7" y="13"/>
                    </a:lnTo>
                    <a:lnTo>
                      <a:pt x="51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5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2" y="66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1" y="58"/>
                    </a:lnTo>
                    <a:lnTo>
                      <a:pt x="43" y="52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49" y="62"/>
                    </a:lnTo>
                    <a:lnTo>
                      <a:pt x="43" y="68"/>
                    </a:lnTo>
                    <a:lnTo>
                      <a:pt x="43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650"/>
              <p:cNvSpPr>
                <a:spLocks/>
              </p:cNvSpPr>
              <p:nvPr/>
            </p:nvSpPr>
            <p:spPr bwMode="auto">
              <a:xfrm>
                <a:off x="4687" y="882"/>
                <a:ext cx="41" cy="74"/>
              </a:xfrm>
              <a:custGeom>
                <a:avLst/>
                <a:gdLst>
                  <a:gd name="T0" fmla="*/ 33 w 41"/>
                  <a:gd name="T1" fmla="*/ 74 h 74"/>
                  <a:gd name="T2" fmla="*/ 33 w 41"/>
                  <a:gd name="T3" fmla="*/ 43 h 74"/>
                  <a:gd name="T4" fmla="*/ 33 w 41"/>
                  <a:gd name="T5" fmla="*/ 43 h 74"/>
                  <a:gd name="T6" fmla="*/ 31 w 41"/>
                  <a:gd name="T7" fmla="*/ 37 h 74"/>
                  <a:gd name="T8" fmla="*/ 29 w 41"/>
                  <a:gd name="T9" fmla="*/ 33 h 74"/>
                  <a:gd name="T10" fmla="*/ 29 w 41"/>
                  <a:gd name="T11" fmla="*/ 33 h 74"/>
                  <a:gd name="T12" fmla="*/ 25 w 41"/>
                  <a:gd name="T13" fmla="*/ 29 h 74"/>
                  <a:gd name="T14" fmla="*/ 21 w 41"/>
                  <a:gd name="T15" fmla="*/ 29 h 74"/>
                  <a:gd name="T16" fmla="*/ 21 w 41"/>
                  <a:gd name="T17" fmla="*/ 29 h 74"/>
                  <a:gd name="T18" fmla="*/ 15 w 41"/>
                  <a:gd name="T19" fmla="*/ 29 h 74"/>
                  <a:gd name="T20" fmla="*/ 12 w 41"/>
                  <a:gd name="T21" fmla="*/ 33 h 74"/>
                  <a:gd name="T22" fmla="*/ 12 w 41"/>
                  <a:gd name="T23" fmla="*/ 33 h 74"/>
                  <a:gd name="T24" fmla="*/ 10 w 41"/>
                  <a:gd name="T25" fmla="*/ 37 h 74"/>
                  <a:gd name="T26" fmla="*/ 8 w 41"/>
                  <a:gd name="T27" fmla="*/ 43 h 74"/>
                  <a:gd name="T28" fmla="*/ 8 w 41"/>
                  <a:gd name="T29" fmla="*/ 74 h 74"/>
                  <a:gd name="T30" fmla="*/ 0 w 41"/>
                  <a:gd name="T31" fmla="*/ 74 h 74"/>
                  <a:gd name="T32" fmla="*/ 0 w 41"/>
                  <a:gd name="T33" fmla="*/ 0 h 74"/>
                  <a:gd name="T34" fmla="*/ 8 w 41"/>
                  <a:gd name="T35" fmla="*/ 0 h 74"/>
                  <a:gd name="T36" fmla="*/ 8 w 41"/>
                  <a:gd name="T37" fmla="*/ 29 h 74"/>
                  <a:gd name="T38" fmla="*/ 8 w 41"/>
                  <a:gd name="T39" fmla="*/ 29 h 74"/>
                  <a:gd name="T40" fmla="*/ 13 w 41"/>
                  <a:gd name="T41" fmla="*/ 23 h 74"/>
                  <a:gd name="T42" fmla="*/ 21 w 41"/>
                  <a:gd name="T43" fmla="*/ 23 h 74"/>
                  <a:gd name="T44" fmla="*/ 21 w 41"/>
                  <a:gd name="T45" fmla="*/ 23 h 74"/>
                  <a:gd name="T46" fmla="*/ 29 w 41"/>
                  <a:gd name="T47" fmla="*/ 23 h 74"/>
                  <a:gd name="T48" fmla="*/ 35 w 41"/>
                  <a:gd name="T49" fmla="*/ 27 h 74"/>
                  <a:gd name="T50" fmla="*/ 35 w 41"/>
                  <a:gd name="T51" fmla="*/ 27 h 74"/>
                  <a:gd name="T52" fmla="*/ 39 w 41"/>
                  <a:gd name="T53" fmla="*/ 33 h 74"/>
                  <a:gd name="T54" fmla="*/ 41 w 41"/>
                  <a:gd name="T55" fmla="*/ 41 h 74"/>
                  <a:gd name="T56" fmla="*/ 41 w 41"/>
                  <a:gd name="T57" fmla="*/ 74 h 74"/>
                  <a:gd name="T58" fmla="*/ 33 w 41"/>
                  <a:gd name="T5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74">
                    <a:moveTo>
                      <a:pt x="33" y="74"/>
                    </a:moveTo>
                    <a:lnTo>
                      <a:pt x="33" y="43"/>
                    </a:lnTo>
                    <a:lnTo>
                      <a:pt x="33" y="43"/>
                    </a:lnTo>
                    <a:lnTo>
                      <a:pt x="31" y="37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5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5" y="29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8" y="43"/>
                    </a:lnTo>
                    <a:lnTo>
                      <a:pt x="8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3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9" y="23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9" y="33"/>
                    </a:lnTo>
                    <a:lnTo>
                      <a:pt x="41" y="41"/>
                    </a:lnTo>
                    <a:lnTo>
                      <a:pt x="41" y="74"/>
                    </a:lnTo>
                    <a:lnTo>
                      <a:pt x="3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651"/>
              <p:cNvSpPr>
                <a:spLocks noEditPoints="1"/>
              </p:cNvSpPr>
              <p:nvPr/>
            </p:nvSpPr>
            <p:spPr bwMode="auto">
              <a:xfrm>
                <a:off x="4741" y="878"/>
                <a:ext cx="39" cy="78"/>
              </a:xfrm>
              <a:custGeom>
                <a:avLst/>
                <a:gdLst>
                  <a:gd name="T0" fmla="*/ 34 w 39"/>
                  <a:gd name="T1" fmla="*/ 72 h 78"/>
                  <a:gd name="T2" fmla="*/ 26 w 39"/>
                  <a:gd name="T3" fmla="*/ 78 h 78"/>
                  <a:gd name="T4" fmla="*/ 18 w 39"/>
                  <a:gd name="T5" fmla="*/ 78 h 78"/>
                  <a:gd name="T6" fmla="*/ 10 w 39"/>
                  <a:gd name="T7" fmla="*/ 78 h 78"/>
                  <a:gd name="T8" fmla="*/ 4 w 39"/>
                  <a:gd name="T9" fmla="*/ 74 h 78"/>
                  <a:gd name="T10" fmla="*/ 0 w 39"/>
                  <a:gd name="T11" fmla="*/ 70 h 78"/>
                  <a:gd name="T12" fmla="*/ 0 w 39"/>
                  <a:gd name="T13" fmla="*/ 64 h 78"/>
                  <a:gd name="T14" fmla="*/ 0 w 39"/>
                  <a:gd name="T15" fmla="*/ 56 h 78"/>
                  <a:gd name="T16" fmla="*/ 4 w 39"/>
                  <a:gd name="T17" fmla="*/ 53 h 78"/>
                  <a:gd name="T18" fmla="*/ 18 w 39"/>
                  <a:gd name="T19" fmla="*/ 49 h 78"/>
                  <a:gd name="T20" fmla="*/ 34 w 39"/>
                  <a:gd name="T21" fmla="*/ 45 h 78"/>
                  <a:gd name="T22" fmla="*/ 32 w 39"/>
                  <a:gd name="T23" fmla="*/ 39 h 78"/>
                  <a:gd name="T24" fmla="*/ 30 w 39"/>
                  <a:gd name="T25" fmla="*/ 35 h 78"/>
                  <a:gd name="T26" fmla="*/ 20 w 39"/>
                  <a:gd name="T27" fmla="*/ 33 h 78"/>
                  <a:gd name="T28" fmla="*/ 12 w 39"/>
                  <a:gd name="T29" fmla="*/ 35 h 78"/>
                  <a:gd name="T30" fmla="*/ 6 w 39"/>
                  <a:gd name="T31" fmla="*/ 39 h 78"/>
                  <a:gd name="T32" fmla="*/ 2 w 39"/>
                  <a:gd name="T33" fmla="*/ 33 h 78"/>
                  <a:gd name="T34" fmla="*/ 10 w 39"/>
                  <a:gd name="T35" fmla="*/ 27 h 78"/>
                  <a:gd name="T36" fmla="*/ 20 w 39"/>
                  <a:gd name="T37" fmla="*/ 27 h 78"/>
                  <a:gd name="T38" fmla="*/ 30 w 39"/>
                  <a:gd name="T39" fmla="*/ 27 h 78"/>
                  <a:gd name="T40" fmla="*/ 39 w 39"/>
                  <a:gd name="T41" fmla="*/ 37 h 78"/>
                  <a:gd name="T42" fmla="*/ 39 w 39"/>
                  <a:gd name="T43" fmla="*/ 78 h 78"/>
                  <a:gd name="T44" fmla="*/ 34 w 39"/>
                  <a:gd name="T45" fmla="*/ 54 h 78"/>
                  <a:gd name="T46" fmla="*/ 18 w 39"/>
                  <a:gd name="T47" fmla="*/ 54 h 78"/>
                  <a:gd name="T48" fmla="*/ 10 w 39"/>
                  <a:gd name="T49" fmla="*/ 56 h 78"/>
                  <a:gd name="T50" fmla="*/ 8 w 39"/>
                  <a:gd name="T51" fmla="*/ 64 h 78"/>
                  <a:gd name="T52" fmla="*/ 8 w 39"/>
                  <a:gd name="T53" fmla="*/ 66 h 78"/>
                  <a:gd name="T54" fmla="*/ 14 w 39"/>
                  <a:gd name="T55" fmla="*/ 72 h 78"/>
                  <a:gd name="T56" fmla="*/ 20 w 39"/>
                  <a:gd name="T57" fmla="*/ 72 h 78"/>
                  <a:gd name="T58" fmla="*/ 26 w 39"/>
                  <a:gd name="T59" fmla="*/ 72 h 78"/>
                  <a:gd name="T60" fmla="*/ 30 w 39"/>
                  <a:gd name="T61" fmla="*/ 68 h 78"/>
                  <a:gd name="T62" fmla="*/ 34 w 39"/>
                  <a:gd name="T63" fmla="*/ 60 h 78"/>
                  <a:gd name="T64" fmla="*/ 20 w 39"/>
                  <a:gd name="T65" fmla="*/ 17 h 78"/>
                  <a:gd name="T66" fmla="*/ 16 w 39"/>
                  <a:gd name="T67" fmla="*/ 0 h 78"/>
                  <a:gd name="T68" fmla="*/ 20 w 39"/>
                  <a:gd name="T6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8">
                    <a:moveTo>
                      <a:pt x="34" y="78"/>
                    </a:moveTo>
                    <a:lnTo>
                      <a:pt x="34" y="72"/>
                    </a:lnTo>
                    <a:lnTo>
                      <a:pt x="34" y="72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10" y="51"/>
                    </a:lnTo>
                    <a:lnTo>
                      <a:pt x="18" y="49"/>
                    </a:lnTo>
                    <a:lnTo>
                      <a:pt x="34" y="49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6" y="39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6" y="31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36" y="31"/>
                    </a:lnTo>
                    <a:lnTo>
                      <a:pt x="39" y="37"/>
                    </a:lnTo>
                    <a:lnTo>
                      <a:pt x="39" y="43"/>
                    </a:lnTo>
                    <a:lnTo>
                      <a:pt x="39" y="78"/>
                    </a:lnTo>
                    <a:lnTo>
                      <a:pt x="34" y="78"/>
                    </a:lnTo>
                    <a:close/>
                    <a:moveTo>
                      <a:pt x="34" y="54"/>
                    </a:moveTo>
                    <a:lnTo>
                      <a:pt x="18" y="54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0" y="56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4" y="60"/>
                    </a:lnTo>
                    <a:lnTo>
                      <a:pt x="34" y="54"/>
                    </a:lnTo>
                    <a:close/>
                    <a:moveTo>
                      <a:pt x="20" y="17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7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652"/>
              <p:cNvSpPr>
                <a:spLocks noEditPoints="1"/>
              </p:cNvSpPr>
              <p:nvPr/>
            </p:nvSpPr>
            <p:spPr bwMode="auto">
              <a:xfrm>
                <a:off x="4796" y="905"/>
                <a:ext cx="43" cy="51"/>
              </a:xfrm>
              <a:custGeom>
                <a:avLst/>
                <a:gdLst>
                  <a:gd name="T0" fmla="*/ 41 w 43"/>
                  <a:gd name="T1" fmla="*/ 37 h 51"/>
                  <a:gd name="T2" fmla="*/ 35 w 43"/>
                  <a:gd name="T3" fmla="*/ 45 h 51"/>
                  <a:gd name="T4" fmla="*/ 29 w 43"/>
                  <a:gd name="T5" fmla="*/ 51 h 51"/>
                  <a:gd name="T6" fmla="*/ 22 w 43"/>
                  <a:gd name="T7" fmla="*/ 51 h 51"/>
                  <a:gd name="T8" fmla="*/ 8 w 43"/>
                  <a:gd name="T9" fmla="*/ 45 h 51"/>
                  <a:gd name="T10" fmla="*/ 4 w 43"/>
                  <a:gd name="T11" fmla="*/ 41 h 51"/>
                  <a:gd name="T12" fmla="*/ 2 w 43"/>
                  <a:gd name="T13" fmla="*/ 37 h 51"/>
                  <a:gd name="T14" fmla="*/ 0 w 43"/>
                  <a:gd name="T15" fmla="*/ 26 h 51"/>
                  <a:gd name="T16" fmla="*/ 2 w 43"/>
                  <a:gd name="T17" fmla="*/ 14 h 51"/>
                  <a:gd name="T18" fmla="*/ 8 w 43"/>
                  <a:gd name="T19" fmla="*/ 6 h 51"/>
                  <a:gd name="T20" fmla="*/ 14 w 43"/>
                  <a:gd name="T21" fmla="*/ 0 h 51"/>
                  <a:gd name="T22" fmla="*/ 22 w 43"/>
                  <a:gd name="T23" fmla="*/ 0 h 51"/>
                  <a:gd name="T24" fmla="*/ 35 w 43"/>
                  <a:gd name="T25" fmla="*/ 6 h 51"/>
                  <a:gd name="T26" fmla="*/ 39 w 43"/>
                  <a:gd name="T27" fmla="*/ 10 h 51"/>
                  <a:gd name="T28" fmla="*/ 41 w 43"/>
                  <a:gd name="T29" fmla="*/ 14 h 51"/>
                  <a:gd name="T30" fmla="*/ 43 w 43"/>
                  <a:gd name="T31" fmla="*/ 26 h 51"/>
                  <a:gd name="T32" fmla="*/ 41 w 43"/>
                  <a:gd name="T33" fmla="*/ 37 h 51"/>
                  <a:gd name="T34" fmla="*/ 33 w 43"/>
                  <a:gd name="T35" fmla="*/ 16 h 51"/>
                  <a:gd name="T36" fmla="*/ 31 w 43"/>
                  <a:gd name="T37" fmla="*/ 10 h 51"/>
                  <a:gd name="T38" fmla="*/ 22 w 43"/>
                  <a:gd name="T39" fmla="*/ 6 h 51"/>
                  <a:gd name="T40" fmla="*/ 16 w 43"/>
                  <a:gd name="T41" fmla="*/ 6 h 51"/>
                  <a:gd name="T42" fmla="*/ 12 w 43"/>
                  <a:gd name="T43" fmla="*/ 10 h 51"/>
                  <a:gd name="T44" fmla="*/ 10 w 43"/>
                  <a:gd name="T45" fmla="*/ 16 h 51"/>
                  <a:gd name="T46" fmla="*/ 8 w 43"/>
                  <a:gd name="T47" fmla="*/ 26 h 51"/>
                  <a:gd name="T48" fmla="*/ 10 w 43"/>
                  <a:gd name="T49" fmla="*/ 35 h 51"/>
                  <a:gd name="T50" fmla="*/ 12 w 43"/>
                  <a:gd name="T51" fmla="*/ 41 h 51"/>
                  <a:gd name="T52" fmla="*/ 22 w 43"/>
                  <a:gd name="T53" fmla="*/ 45 h 51"/>
                  <a:gd name="T54" fmla="*/ 27 w 43"/>
                  <a:gd name="T55" fmla="*/ 43 h 51"/>
                  <a:gd name="T56" fmla="*/ 31 w 43"/>
                  <a:gd name="T57" fmla="*/ 41 h 51"/>
                  <a:gd name="T58" fmla="*/ 33 w 43"/>
                  <a:gd name="T59" fmla="*/ 35 h 51"/>
                  <a:gd name="T60" fmla="*/ 35 w 43"/>
                  <a:gd name="T61" fmla="*/ 26 h 51"/>
                  <a:gd name="T62" fmla="*/ 33 w 43"/>
                  <a:gd name="T6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1">
                    <a:moveTo>
                      <a:pt x="41" y="37"/>
                    </a:moveTo>
                    <a:lnTo>
                      <a:pt x="41" y="37"/>
                    </a:lnTo>
                    <a:lnTo>
                      <a:pt x="39" y="41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29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14" y="51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9" y="10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1" y="37"/>
                    </a:lnTo>
                    <a:lnTo>
                      <a:pt x="41" y="37"/>
                    </a:lnTo>
                    <a:close/>
                    <a:moveTo>
                      <a:pt x="33" y="16"/>
                    </a:moveTo>
                    <a:lnTo>
                      <a:pt x="33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7" y="43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653"/>
              <p:cNvSpPr>
                <a:spLocks/>
              </p:cNvSpPr>
              <p:nvPr/>
            </p:nvSpPr>
            <p:spPr bwMode="auto">
              <a:xfrm>
                <a:off x="4880" y="905"/>
                <a:ext cx="72" cy="51"/>
              </a:xfrm>
              <a:custGeom>
                <a:avLst/>
                <a:gdLst>
                  <a:gd name="T0" fmla="*/ 64 w 72"/>
                  <a:gd name="T1" fmla="*/ 51 h 51"/>
                  <a:gd name="T2" fmla="*/ 64 w 72"/>
                  <a:gd name="T3" fmla="*/ 20 h 51"/>
                  <a:gd name="T4" fmla="*/ 64 w 72"/>
                  <a:gd name="T5" fmla="*/ 20 h 51"/>
                  <a:gd name="T6" fmla="*/ 64 w 72"/>
                  <a:gd name="T7" fmla="*/ 14 h 51"/>
                  <a:gd name="T8" fmla="*/ 62 w 72"/>
                  <a:gd name="T9" fmla="*/ 10 h 51"/>
                  <a:gd name="T10" fmla="*/ 62 w 72"/>
                  <a:gd name="T11" fmla="*/ 10 h 51"/>
                  <a:gd name="T12" fmla="*/ 59 w 72"/>
                  <a:gd name="T13" fmla="*/ 6 h 51"/>
                  <a:gd name="T14" fmla="*/ 53 w 72"/>
                  <a:gd name="T15" fmla="*/ 6 h 51"/>
                  <a:gd name="T16" fmla="*/ 53 w 72"/>
                  <a:gd name="T17" fmla="*/ 6 h 51"/>
                  <a:gd name="T18" fmla="*/ 47 w 72"/>
                  <a:gd name="T19" fmla="*/ 6 h 51"/>
                  <a:gd name="T20" fmla="*/ 43 w 72"/>
                  <a:gd name="T21" fmla="*/ 10 h 51"/>
                  <a:gd name="T22" fmla="*/ 43 w 72"/>
                  <a:gd name="T23" fmla="*/ 10 h 51"/>
                  <a:gd name="T24" fmla="*/ 41 w 72"/>
                  <a:gd name="T25" fmla="*/ 14 h 51"/>
                  <a:gd name="T26" fmla="*/ 39 w 72"/>
                  <a:gd name="T27" fmla="*/ 20 h 51"/>
                  <a:gd name="T28" fmla="*/ 39 w 72"/>
                  <a:gd name="T29" fmla="*/ 51 h 51"/>
                  <a:gd name="T30" fmla="*/ 33 w 72"/>
                  <a:gd name="T31" fmla="*/ 51 h 51"/>
                  <a:gd name="T32" fmla="*/ 33 w 72"/>
                  <a:gd name="T33" fmla="*/ 20 h 51"/>
                  <a:gd name="T34" fmla="*/ 33 w 72"/>
                  <a:gd name="T35" fmla="*/ 20 h 51"/>
                  <a:gd name="T36" fmla="*/ 31 w 72"/>
                  <a:gd name="T37" fmla="*/ 14 h 51"/>
                  <a:gd name="T38" fmla="*/ 29 w 72"/>
                  <a:gd name="T39" fmla="*/ 10 h 51"/>
                  <a:gd name="T40" fmla="*/ 29 w 72"/>
                  <a:gd name="T41" fmla="*/ 10 h 51"/>
                  <a:gd name="T42" fmla="*/ 25 w 72"/>
                  <a:gd name="T43" fmla="*/ 6 h 51"/>
                  <a:gd name="T44" fmla="*/ 20 w 72"/>
                  <a:gd name="T45" fmla="*/ 6 h 51"/>
                  <a:gd name="T46" fmla="*/ 20 w 72"/>
                  <a:gd name="T47" fmla="*/ 6 h 51"/>
                  <a:gd name="T48" fmla="*/ 14 w 72"/>
                  <a:gd name="T49" fmla="*/ 6 h 51"/>
                  <a:gd name="T50" fmla="*/ 10 w 72"/>
                  <a:gd name="T51" fmla="*/ 10 h 51"/>
                  <a:gd name="T52" fmla="*/ 10 w 72"/>
                  <a:gd name="T53" fmla="*/ 10 h 51"/>
                  <a:gd name="T54" fmla="*/ 8 w 72"/>
                  <a:gd name="T55" fmla="*/ 14 h 51"/>
                  <a:gd name="T56" fmla="*/ 8 w 72"/>
                  <a:gd name="T57" fmla="*/ 20 h 51"/>
                  <a:gd name="T58" fmla="*/ 8 w 72"/>
                  <a:gd name="T59" fmla="*/ 51 h 51"/>
                  <a:gd name="T60" fmla="*/ 0 w 72"/>
                  <a:gd name="T61" fmla="*/ 51 h 51"/>
                  <a:gd name="T62" fmla="*/ 0 w 72"/>
                  <a:gd name="T63" fmla="*/ 0 h 51"/>
                  <a:gd name="T64" fmla="*/ 8 w 72"/>
                  <a:gd name="T65" fmla="*/ 0 h 51"/>
                  <a:gd name="T66" fmla="*/ 8 w 72"/>
                  <a:gd name="T67" fmla="*/ 6 h 51"/>
                  <a:gd name="T68" fmla="*/ 8 w 72"/>
                  <a:gd name="T69" fmla="*/ 6 h 51"/>
                  <a:gd name="T70" fmla="*/ 14 w 72"/>
                  <a:gd name="T71" fmla="*/ 0 h 51"/>
                  <a:gd name="T72" fmla="*/ 21 w 72"/>
                  <a:gd name="T73" fmla="*/ 0 h 51"/>
                  <a:gd name="T74" fmla="*/ 21 w 72"/>
                  <a:gd name="T75" fmla="*/ 0 h 51"/>
                  <a:gd name="T76" fmla="*/ 27 w 72"/>
                  <a:gd name="T77" fmla="*/ 0 h 51"/>
                  <a:gd name="T78" fmla="*/ 31 w 72"/>
                  <a:gd name="T79" fmla="*/ 2 h 51"/>
                  <a:gd name="T80" fmla="*/ 35 w 72"/>
                  <a:gd name="T81" fmla="*/ 4 h 51"/>
                  <a:gd name="T82" fmla="*/ 37 w 72"/>
                  <a:gd name="T83" fmla="*/ 8 h 51"/>
                  <a:gd name="T84" fmla="*/ 37 w 72"/>
                  <a:gd name="T85" fmla="*/ 8 h 51"/>
                  <a:gd name="T86" fmla="*/ 41 w 72"/>
                  <a:gd name="T87" fmla="*/ 4 h 51"/>
                  <a:gd name="T88" fmla="*/ 45 w 72"/>
                  <a:gd name="T89" fmla="*/ 2 h 51"/>
                  <a:gd name="T90" fmla="*/ 55 w 72"/>
                  <a:gd name="T91" fmla="*/ 0 h 51"/>
                  <a:gd name="T92" fmla="*/ 55 w 72"/>
                  <a:gd name="T93" fmla="*/ 0 h 51"/>
                  <a:gd name="T94" fmla="*/ 60 w 72"/>
                  <a:gd name="T95" fmla="*/ 0 h 51"/>
                  <a:gd name="T96" fmla="*/ 66 w 72"/>
                  <a:gd name="T97" fmla="*/ 4 h 51"/>
                  <a:gd name="T98" fmla="*/ 66 w 72"/>
                  <a:gd name="T99" fmla="*/ 4 h 51"/>
                  <a:gd name="T100" fmla="*/ 70 w 72"/>
                  <a:gd name="T101" fmla="*/ 10 h 51"/>
                  <a:gd name="T102" fmla="*/ 72 w 72"/>
                  <a:gd name="T103" fmla="*/ 18 h 51"/>
                  <a:gd name="T104" fmla="*/ 72 w 72"/>
                  <a:gd name="T105" fmla="*/ 51 h 51"/>
                  <a:gd name="T106" fmla="*/ 64 w 72"/>
                  <a:gd name="T10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1">
                    <a:moveTo>
                      <a:pt x="64" y="51"/>
                    </a:moveTo>
                    <a:lnTo>
                      <a:pt x="64" y="20"/>
                    </a:lnTo>
                    <a:lnTo>
                      <a:pt x="64" y="20"/>
                    </a:lnTo>
                    <a:lnTo>
                      <a:pt x="64" y="14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47" y="6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9" y="20"/>
                    </a:lnTo>
                    <a:lnTo>
                      <a:pt x="39" y="51"/>
                    </a:lnTo>
                    <a:lnTo>
                      <a:pt x="33" y="51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1" y="14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41" y="4"/>
                    </a:lnTo>
                    <a:lnTo>
                      <a:pt x="45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10"/>
                    </a:lnTo>
                    <a:lnTo>
                      <a:pt x="72" y="18"/>
                    </a:lnTo>
                    <a:lnTo>
                      <a:pt x="72" y="51"/>
                    </a:lnTo>
                    <a:lnTo>
                      <a:pt x="6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654"/>
              <p:cNvSpPr>
                <a:spLocks noEditPoints="1"/>
              </p:cNvSpPr>
              <p:nvPr/>
            </p:nvSpPr>
            <p:spPr bwMode="auto">
              <a:xfrm>
                <a:off x="4968" y="884"/>
                <a:ext cx="52" cy="74"/>
              </a:xfrm>
              <a:custGeom>
                <a:avLst/>
                <a:gdLst>
                  <a:gd name="T0" fmla="*/ 51 w 52"/>
                  <a:gd name="T1" fmla="*/ 11 h 74"/>
                  <a:gd name="T2" fmla="*/ 51 w 52"/>
                  <a:gd name="T3" fmla="*/ 11 h 74"/>
                  <a:gd name="T4" fmla="*/ 52 w 52"/>
                  <a:gd name="T5" fmla="*/ 17 h 74"/>
                  <a:gd name="T6" fmla="*/ 52 w 52"/>
                  <a:gd name="T7" fmla="*/ 17 h 74"/>
                  <a:gd name="T8" fmla="*/ 51 w 52"/>
                  <a:gd name="T9" fmla="*/ 21 h 74"/>
                  <a:gd name="T10" fmla="*/ 51 w 52"/>
                  <a:gd name="T11" fmla="*/ 25 h 74"/>
                  <a:gd name="T12" fmla="*/ 47 w 52"/>
                  <a:gd name="T13" fmla="*/ 27 h 74"/>
                  <a:gd name="T14" fmla="*/ 43 w 52"/>
                  <a:gd name="T15" fmla="*/ 27 h 74"/>
                  <a:gd name="T16" fmla="*/ 43 w 52"/>
                  <a:gd name="T17" fmla="*/ 27 h 74"/>
                  <a:gd name="T18" fmla="*/ 43 w 52"/>
                  <a:gd name="T19" fmla="*/ 58 h 74"/>
                  <a:gd name="T20" fmla="*/ 43 w 52"/>
                  <a:gd name="T21" fmla="*/ 58 h 74"/>
                  <a:gd name="T22" fmla="*/ 43 w 52"/>
                  <a:gd name="T23" fmla="*/ 72 h 74"/>
                  <a:gd name="T24" fmla="*/ 35 w 52"/>
                  <a:gd name="T25" fmla="*/ 72 h 74"/>
                  <a:gd name="T26" fmla="*/ 35 w 52"/>
                  <a:gd name="T27" fmla="*/ 64 h 74"/>
                  <a:gd name="T28" fmla="*/ 33 w 52"/>
                  <a:gd name="T29" fmla="*/ 64 h 74"/>
                  <a:gd name="T30" fmla="*/ 33 w 52"/>
                  <a:gd name="T31" fmla="*/ 64 h 74"/>
                  <a:gd name="T32" fmla="*/ 29 w 52"/>
                  <a:gd name="T33" fmla="*/ 70 h 74"/>
                  <a:gd name="T34" fmla="*/ 23 w 52"/>
                  <a:gd name="T35" fmla="*/ 72 h 74"/>
                  <a:gd name="T36" fmla="*/ 17 w 52"/>
                  <a:gd name="T37" fmla="*/ 74 h 74"/>
                  <a:gd name="T38" fmla="*/ 17 w 52"/>
                  <a:gd name="T39" fmla="*/ 74 h 74"/>
                  <a:gd name="T40" fmla="*/ 12 w 52"/>
                  <a:gd name="T41" fmla="*/ 72 h 74"/>
                  <a:gd name="T42" fmla="*/ 6 w 52"/>
                  <a:gd name="T43" fmla="*/ 68 h 74"/>
                  <a:gd name="T44" fmla="*/ 2 w 52"/>
                  <a:gd name="T45" fmla="*/ 62 h 74"/>
                  <a:gd name="T46" fmla="*/ 0 w 52"/>
                  <a:gd name="T47" fmla="*/ 50 h 74"/>
                  <a:gd name="T48" fmla="*/ 0 w 52"/>
                  <a:gd name="T49" fmla="*/ 21 h 74"/>
                  <a:gd name="T50" fmla="*/ 10 w 52"/>
                  <a:gd name="T51" fmla="*/ 21 h 74"/>
                  <a:gd name="T52" fmla="*/ 10 w 52"/>
                  <a:gd name="T53" fmla="*/ 50 h 74"/>
                  <a:gd name="T54" fmla="*/ 10 w 52"/>
                  <a:gd name="T55" fmla="*/ 50 h 74"/>
                  <a:gd name="T56" fmla="*/ 10 w 52"/>
                  <a:gd name="T57" fmla="*/ 56 h 74"/>
                  <a:gd name="T58" fmla="*/ 12 w 52"/>
                  <a:gd name="T59" fmla="*/ 60 h 74"/>
                  <a:gd name="T60" fmla="*/ 15 w 52"/>
                  <a:gd name="T61" fmla="*/ 64 h 74"/>
                  <a:gd name="T62" fmla="*/ 21 w 52"/>
                  <a:gd name="T63" fmla="*/ 66 h 74"/>
                  <a:gd name="T64" fmla="*/ 21 w 52"/>
                  <a:gd name="T65" fmla="*/ 66 h 74"/>
                  <a:gd name="T66" fmla="*/ 25 w 52"/>
                  <a:gd name="T67" fmla="*/ 64 h 74"/>
                  <a:gd name="T68" fmla="*/ 27 w 52"/>
                  <a:gd name="T69" fmla="*/ 62 h 74"/>
                  <a:gd name="T70" fmla="*/ 33 w 52"/>
                  <a:gd name="T71" fmla="*/ 56 h 74"/>
                  <a:gd name="T72" fmla="*/ 33 w 52"/>
                  <a:gd name="T73" fmla="*/ 56 h 74"/>
                  <a:gd name="T74" fmla="*/ 33 w 52"/>
                  <a:gd name="T75" fmla="*/ 52 h 74"/>
                  <a:gd name="T76" fmla="*/ 33 w 52"/>
                  <a:gd name="T77" fmla="*/ 21 h 74"/>
                  <a:gd name="T78" fmla="*/ 41 w 52"/>
                  <a:gd name="T79" fmla="*/ 21 h 74"/>
                  <a:gd name="T80" fmla="*/ 41 w 52"/>
                  <a:gd name="T81" fmla="*/ 21 h 74"/>
                  <a:gd name="T82" fmla="*/ 45 w 52"/>
                  <a:gd name="T83" fmla="*/ 21 h 74"/>
                  <a:gd name="T84" fmla="*/ 45 w 52"/>
                  <a:gd name="T85" fmla="*/ 17 h 74"/>
                  <a:gd name="T86" fmla="*/ 45 w 52"/>
                  <a:gd name="T87" fmla="*/ 17 h 74"/>
                  <a:gd name="T88" fmla="*/ 43 w 52"/>
                  <a:gd name="T89" fmla="*/ 11 h 74"/>
                  <a:gd name="T90" fmla="*/ 51 w 52"/>
                  <a:gd name="T91" fmla="*/ 11 h 74"/>
                  <a:gd name="T92" fmla="*/ 17 w 52"/>
                  <a:gd name="T93" fmla="*/ 0 h 74"/>
                  <a:gd name="T94" fmla="*/ 27 w 52"/>
                  <a:gd name="T95" fmla="*/ 15 h 74"/>
                  <a:gd name="T96" fmla="*/ 21 w 52"/>
                  <a:gd name="T97" fmla="*/ 15 h 74"/>
                  <a:gd name="T98" fmla="*/ 8 w 52"/>
                  <a:gd name="T99" fmla="*/ 0 h 74"/>
                  <a:gd name="T100" fmla="*/ 17 w 52"/>
                  <a:gd name="T10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4">
                    <a:moveTo>
                      <a:pt x="51" y="11"/>
                    </a:moveTo>
                    <a:lnTo>
                      <a:pt x="51" y="11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1" y="21"/>
                    </a:lnTo>
                    <a:lnTo>
                      <a:pt x="51" y="25"/>
                    </a:lnTo>
                    <a:lnTo>
                      <a:pt x="47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72"/>
                    </a:lnTo>
                    <a:lnTo>
                      <a:pt x="35" y="72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29" y="70"/>
                    </a:lnTo>
                    <a:lnTo>
                      <a:pt x="23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2" y="72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5" y="64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33" y="56"/>
                    </a:lnTo>
                    <a:lnTo>
                      <a:pt x="33" y="56"/>
                    </a:lnTo>
                    <a:lnTo>
                      <a:pt x="33" y="52"/>
                    </a:lnTo>
                    <a:lnTo>
                      <a:pt x="33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51" y="11"/>
                    </a:lnTo>
                    <a:close/>
                    <a:moveTo>
                      <a:pt x="17" y="0"/>
                    </a:moveTo>
                    <a:lnTo>
                      <a:pt x="27" y="15"/>
                    </a:lnTo>
                    <a:lnTo>
                      <a:pt x="21" y="15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655"/>
              <p:cNvSpPr>
                <a:spLocks/>
              </p:cNvSpPr>
              <p:nvPr/>
            </p:nvSpPr>
            <p:spPr bwMode="auto">
              <a:xfrm>
                <a:off x="5026" y="905"/>
                <a:ext cx="41" cy="51"/>
              </a:xfrm>
              <a:custGeom>
                <a:avLst/>
                <a:gdLst>
                  <a:gd name="T0" fmla="*/ 34 w 41"/>
                  <a:gd name="T1" fmla="*/ 51 h 51"/>
                  <a:gd name="T2" fmla="*/ 34 w 41"/>
                  <a:gd name="T3" fmla="*/ 20 h 51"/>
                  <a:gd name="T4" fmla="*/ 34 w 41"/>
                  <a:gd name="T5" fmla="*/ 20 h 51"/>
                  <a:gd name="T6" fmla="*/ 34 w 41"/>
                  <a:gd name="T7" fmla="*/ 14 h 51"/>
                  <a:gd name="T8" fmla="*/ 30 w 41"/>
                  <a:gd name="T9" fmla="*/ 10 h 51"/>
                  <a:gd name="T10" fmla="*/ 30 w 41"/>
                  <a:gd name="T11" fmla="*/ 10 h 51"/>
                  <a:gd name="T12" fmla="*/ 26 w 41"/>
                  <a:gd name="T13" fmla="*/ 6 h 51"/>
                  <a:gd name="T14" fmla="*/ 22 w 41"/>
                  <a:gd name="T15" fmla="*/ 6 h 51"/>
                  <a:gd name="T16" fmla="*/ 22 w 41"/>
                  <a:gd name="T17" fmla="*/ 6 h 51"/>
                  <a:gd name="T18" fmla="*/ 16 w 41"/>
                  <a:gd name="T19" fmla="*/ 6 h 51"/>
                  <a:gd name="T20" fmla="*/ 12 w 41"/>
                  <a:gd name="T21" fmla="*/ 10 h 51"/>
                  <a:gd name="T22" fmla="*/ 12 w 41"/>
                  <a:gd name="T23" fmla="*/ 10 h 51"/>
                  <a:gd name="T24" fmla="*/ 10 w 41"/>
                  <a:gd name="T25" fmla="*/ 14 h 51"/>
                  <a:gd name="T26" fmla="*/ 8 w 41"/>
                  <a:gd name="T27" fmla="*/ 20 h 51"/>
                  <a:gd name="T28" fmla="*/ 8 w 41"/>
                  <a:gd name="T29" fmla="*/ 51 h 51"/>
                  <a:gd name="T30" fmla="*/ 0 w 41"/>
                  <a:gd name="T31" fmla="*/ 51 h 51"/>
                  <a:gd name="T32" fmla="*/ 0 w 41"/>
                  <a:gd name="T33" fmla="*/ 0 h 51"/>
                  <a:gd name="T34" fmla="*/ 8 w 41"/>
                  <a:gd name="T35" fmla="*/ 0 h 51"/>
                  <a:gd name="T36" fmla="*/ 8 w 41"/>
                  <a:gd name="T37" fmla="*/ 6 h 51"/>
                  <a:gd name="T38" fmla="*/ 8 w 41"/>
                  <a:gd name="T39" fmla="*/ 6 h 51"/>
                  <a:gd name="T40" fmla="*/ 14 w 41"/>
                  <a:gd name="T41" fmla="*/ 0 h 51"/>
                  <a:gd name="T42" fmla="*/ 22 w 41"/>
                  <a:gd name="T43" fmla="*/ 0 h 51"/>
                  <a:gd name="T44" fmla="*/ 22 w 41"/>
                  <a:gd name="T45" fmla="*/ 0 h 51"/>
                  <a:gd name="T46" fmla="*/ 30 w 41"/>
                  <a:gd name="T47" fmla="*/ 0 h 51"/>
                  <a:gd name="T48" fmla="*/ 35 w 41"/>
                  <a:gd name="T49" fmla="*/ 4 h 51"/>
                  <a:gd name="T50" fmla="*/ 35 w 41"/>
                  <a:gd name="T51" fmla="*/ 4 h 51"/>
                  <a:gd name="T52" fmla="*/ 39 w 41"/>
                  <a:gd name="T53" fmla="*/ 10 h 51"/>
                  <a:gd name="T54" fmla="*/ 41 w 41"/>
                  <a:gd name="T55" fmla="*/ 18 h 51"/>
                  <a:gd name="T56" fmla="*/ 41 w 41"/>
                  <a:gd name="T57" fmla="*/ 51 h 51"/>
                  <a:gd name="T58" fmla="*/ 34 w 41"/>
                  <a:gd name="T5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1">
                    <a:moveTo>
                      <a:pt x="34" y="51"/>
                    </a:moveTo>
                    <a:lnTo>
                      <a:pt x="34" y="20"/>
                    </a:lnTo>
                    <a:lnTo>
                      <a:pt x="34" y="20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20"/>
                    </a:lnTo>
                    <a:lnTo>
                      <a:pt x="8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9" y="10"/>
                    </a:lnTo>
                    <a:lnTo>
                      <a:pt x="41" y="18"/>
                    </a:lnTo>
                    <a:lnTo>
                      <a:pt x="41" y="51"/>
                    </a:lnTo>
                    <a:lnTo>
                      <a:pt x="3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656"/>
              <p:cNvSpPr>
                <a:spLocks noEditPoints="1"/>
              </p:cNvSpPr>
              <p:nvPr/>
            </p:nvSpPr>
            <p:spPr bwMode="auto">
              <a:xfrm>
                <a:off x="5083" y="905"/>
                <a:ext cx="39" cy="74"/>
              </a:xfrm>
              <a:custGeom>
                <a:avLst/>
                <a:gdLst>
                  <a:gd name="T0" fmla="*/ 33 w 39"/>
                  <a:gd name="T1" fmla="*/ 68 h 74"/>
                  <a:gd name="T2" fmla="*/ 17 w 39"/>
                  <a:gd name="T3" fmla="*/ 74 h 74"/>
                  <a:gd name="T4" fmla="*/ 10 w 39"/>
                  <a:gd name="T5" fmla="*/ 72 h 74"/>
                  <a:gd name="T6" fmla="*/ 2 w 39"/>
                  <a:gd name="T7" fmla="*/ 66 h 74"/>
                  <a:gd name="T8" fmla="*/ 6 w 39"/>
                  <a:gd name="T9" fmla="*/ 63 h 74"/>
                  <a:gd name="T10" fmla="*/ 12 w 39"/>
                  <a:gd name="T11" fmla="*/ 66 h 74"/>
                  <a:gd name="T12" fmla="*/ 17 w 39"/>
                  <a:gd name="T13" fmla="*/ 68 h 74"/>
                  <a:gd name="T14" fmla="*/ 29 w 39"/>
                  <a:gd name="T15" fmla="*/ 63 h 74"/>
                  <a:gd name="T16" fmla="*/ 31 w 39"/>
                  <a:gd name="T17" fmla="*/ 59 h 74"/>
                  <a:gd name="T18" fmla="*/ 31 w 39"/>
                  <a:gd name="T19" fmla="*/ 43 h 74"/>
                  <a:gd name="T20" fmla="*/ 25 w 39"/>
                  <a:gd name="T21" fmla="*/ 49 h 74"/>
                  <a:gd name="T22" fmla="*/ 17 w 39"/>
                  <a:gd name="T23" fmla="*/ 51 h 74"/>
                  <a:gd name="T24" fmla="*/ 12 w 39"/>
                  <a:gd name="T25" fmla="*/ 49 h 74"/>
                  <a:gd name="T26" fmla="*/ 6 w 39"/>
                  <a:gd name="T27" fmla="*/ 47 h 74"/>
                  <a:gd name="T28" fmla="*/ 2 w 39"/>
                  <a:gd name="T29" fmla="*/ 43 h 74"/>
                  <a:gd name="T30" fmla="*/ 0 w 39"/>
                  <a:gd name="T31" fmla="*/ 37 h 74"/>
                  <a:gd name="T32" fmla="*/ 0 w 39"/>
                  <a:gd name="T33" fmla="*/ 26 h 74"/>
                  <a:gd name="T34" fmla="*/ 0 w 39"/>
                  <a:gd name="T35" fmla="*/ 12 h 74"/>
                  <a:gd name="T36" fmla="*/ 6 w 39"/>
                  <a:gd name="T37" fmla="*/ 4 h 74"/>
                  <a:gd name="T38" fmla="*/ 12 w 39"/>
                  <a:gd name="T39" fmla="*/ 0 h 74"/>
                  <a:gd name="T40" fmla="*/ 17 w 39"/>
                  <a:gd name="T41" fmla="*/ 0 h 74"/>
                  <a:gd name="T42" fmla="*/ 25 w 39"/>
                  <a:gd name="T43" fmla="*/ 0 h 74"/>
                  <a:gd name="T44" fmla="*/ 31 w 39"/>
                  <a:gd name="T45" fmla="*/ 6 h 74"/>
                  <a:gd name="T46" fmla="*/ 39 w 39"/>
                  <a:gd name="T47" fmla="*/ 0 h 74"/>
                  <a:gd name="T48" fmla="*/ 39 w 39"/>
                  <a:gd name="T49" fmla="*/ 53 h 74"/>
                  <a:gd name="T50" fmla="*/ 33 w 39"/>
                  <a:gd name="T51" fmla="*/ 68 h 74"/>
                  <a:gd name="T52" fmla="*/ 31 w 39"/>
                  <a:gd name="T53" fmla="*/ 18 h 74"/>
                  <a:gd name="T54" fmla="*/ 29 w 39"/>
                  <a:gd name="T55" fmla="*/ 12 h 74"/>
                  <a:gd name="T56" fmla="*/ 25 w 39"/>
                  <a:gd name="T57" fmla="*/ 8 h 74"/>
                  <a:gd name="T58" fmla="*/ 19 w 39"/>
                  <a:gd name="T59" fmla="*/ 6 h 74"/>
                  <a:gd name="T60" fmla="*/ 14 w 39"/>
                  <a:gd name="T61" fmla="*/ 8 h 74"/>
                  <a:gd name="T62" fmla="*/ 10 w 39"/>
                  <a:gd name="T63" fmla="*/ 12 h 74"/>
                  <a:gd name="T64" fmla="*/ 8 w 39"/>
                  <a:gd name="T65" fmla="*/ 18 h 74"/>
                  <a:gd name="T66" fmla="*/ 6 w 39"/>
                  <a:gd name="T67" fmla="*/ 26 h 74"/>
                  <a:gd name="T68" fmla="*/ 8 w 39"/>
                  <a:gd name="T69" fmla="*/ 31 h 74"/>
                  <a:gd name="T70" fmla="*/ 10 w 39"/>
                  <a:gd name="T71" fmla="*/ 39 h 74"/>
                  <a:gd name="T72" fmla="*/ 14 w 39"/>
                  <a:gd name="T73" fmla="*/ 43 h 74"/>
                  <a:gd name="T74" fmla="*/ 19 w 39"/>
                  <a:gd name="T75" fmla="*/ 43 h 74"/>
                  <a:gd name="T76" fmla="*/ 25 w 39"/>
                  <a:gd name="T77" fmla="*/ 43 h 74"/>
                  <a:gd name="T78" fmla="*/ 29 w 39"/>
                  <a:gd name="T79" fmla="*/ 39 h 74"/>
                  <a:gd name="T80" fmla="*/ 31 w 39"/>
                  <a:gd name="T81" fmla="*/ 33 h 74"/>
                  <a:gd name="T82" fmla="*/ 31 w 39"/>
                  <a:gd name="T83" fmla="*/ 26 h 74"/>
                  <a:gd name="T84" fmla="*/ 31 w 39"/>
                  <a:gd name="T85" fmla="*/ 1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74">
                    <a:moveTo>
                      <a:pt x="33" y="68"/>
                    </a:moveTo>
                    <a:lnTo>
                      <a:pt x="33" y="68"/>
                    </a:lnTo>
                    <a:lnTo>
                      <a:pt x="27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6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23" y="66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31" y="59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7" y="61"/>
                    </a:lnTo>
                    <a:lnTo>
                      <a:pt x="33" y="68"/>
                    </a:lnTo>
                    <a:lnTo>
                      <a:pt x="33" y="68"/>
                    </a:lnTo>
                    <a:close/>
                    <a:moveTo>
                      <a:pt x="31" y="18"/>
                    </a:moveTo>
                    <a:lnTo>
                      <a:pt x="31" y="18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18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657"/>
              <p:cNvSpPr>
                <a:spLocks noEditPoints="1"/>
              </p:cNvSpPr>
              <p:nvPr/>
            </p:nvSpPr>
            <p:spPr bwMode="auto">
              <a:xfrm>
                <a:off x="4685" y="-90"/>
                <a:ext cx="140" cy="205"/>
              </a:xfrm>
              <a:custGeom>
                <a:avLst/>
                <a:gdLst>
                  <a:gd name="T0" fmla="*/ 125 w 140"/>
                  <a:gd name="T1" fmla="*/ 191 h 205"/>
                  <a:gd name="T2" fmla="*/ 105 w 140"/>
                  <a:gd name="T3" fmla="*/ 201 h 205"/>
                  <a:gd name="T4" fmla="*/ 80 w 140"/>
                  <a:gd name="T5" fmla="*/ 205 h 205"/>
                  <a:gd name="T6" fmla="*/ 0 w 140"/>
                  <a:gd name="T7" fmla="*/ 0 h 205"/>
                  <a:gd name="T8" fmla="*/ 78 w 140"/>
                  <a:gd name="T9" fmla="*/ 0 h 205"/>
                  <a:gd name="T10" fmla="*/ 101 w 140"/>
                  <a:gd name="T11" fmla="*/ 4 h 205"/>
                  <a:gd name="T12" fmla="*/ 121 w 140"/>
                  <a:gd name="T13" fmla="*/ 14 h 205"/>
                  <a:gd name="T14" fmla="*/ 129 w 140"/>
                  <a:gd name="T15" fmla="*/ 23 h 205"/>
                  <a:gd name="T16" fmla="*/ 136 w 140"/>
                  <a:gd name="T17" fmla="*/ 43 h 205"/>
                  <a:gd name="T18" fmla="*/ 138 w 140"/>
                  <a:gd name="T19" fmla="*/ 55 h 205"/>
                  <a:gd name="T20" fmla="*/ 129 w 140"/>
                  <a:gd name="T21" fmla="*/ 82 h 205"/>
                  <a:gd name="T22" fmla="*/ 119 w 140"/>
                  <a:gd name="T23" fmla="*/ 94 h 205"/>
                  <a:gd name="T24" fmla="*/ 107 w 140"/>
                  <a:gd name="T25" fmla="*/ 100 h 205"/>
                  <a:gd name="T26" fmla="*/ 127 w 140"/>
                  <a:gd name="T27" fmla="*/ 111 h 205"/>
                  <a:gd name="T28" fmla="*/ 133 w 140"/>
                  <a:gd name="T29" fmla="*/ 117 h 205"/>
                  <a:gd name="T30" fmla="*/ 138 w 140"/>
                  <a:gd name="T31" fmla="*/ 133 h 205"/>
                  <a:gd name="T32" fmla="*/ 140 w 140"/>
                  <a:gd name="T33" fmla="*/ 148 h 205"/>
                  <a:gd name="T34" fmla="*/ 140 w 140"/>
                  <a:gd name="T35" fmla="*/ 162 h 205"/>
                  <a:gd name="T36" fmla="*/ 131 w 140"/>
                  <a:gd name="T37" fmla="*/ 183 h 205"/>
                  <a:gd name="T38" fmla="*/ 125 w 140"/>
                  <a:gd name="T39" fmla="*/ 191 h 205"/>
                  <a:gd name="T40" fmla="*/ 105 w 140"/>
                  <a:gd name="T41" fmla="*/ 29 h 205"/>
                  <a:gd name="T42" fmla="*/ 92 w 140"/>
                  <a:gd name="T43" fmla="*/ 21 h 205"/>
                  <a:gd name="T44" fmla="*/ 76 w 140"/>
                  <a:gd name="T45" fmla="*/ 20 h 205"/>
                  <a:gd name="T46" fmla="*/ 21 w 140"/>
                  <a:gd name="T47" fmla="*/ 92 h 205"/>
                  <a:gd name="T48" fmla="*/ 76 w 140"/>
                  <a:gd name="T49" fmla="*/ 92 h 205"/>
                  <a:gd name="T50" fmla="*/ 92 w 140"/>
                  <a:gd name="T51" fmla="*/ 88 h 205"/>
                  <a:gd name="T52" fmla="*/ 105 w 140"/>
                  <a:gd name="T53" fmla="*/ 82 h 205"/>
                  <a:gd name="T54" fmla="*/ 109 w 140"/>
                  <a:gd name="T55" fmla="*/ 76 h 205"/>
                  <a:gd name="T56" fmla="*/ 115 w 140"/>
                  <a:gd name="T57" fmla="*/ 62 h 205"/>
                  <a:gd name="T58" fmla="*/ 115 w 140"/>
                  <a:gd name="T59" fmla="*/ 55 h 205"/>
                  <a:gd name="T60" fmla="*/ 113 w 140"/>
                  <a:gd name="T61" fmla="*/ 39 h 205"/>
                  <a:gd name="T62" fmla="*/ 105 w 140"/>
                  <a:gd name="T63" fmla="*/ 29 h 205"/>
                  <a:gd name="T64" fmla="*/ 107 w 140"/>
                  <a:gd name="T65" fmla="*/ 121 h 205"/>
                  <a:gd name="T66" fmla="*/ 101 w 140"/>
                  <a:gd name="T67" fmla="*/ 117 h 205"/>
                  <a:gd name="T68" fmla="*/ 86 w 140"/>
                  <a:gd name="T69" fmla="*/ 111 h 205"/>
                  <a:gd name="T70" fmla="*/ 21 w 140"/>
                  <a:gd name="T71" fmla="*/ 111 h 205"/>
                  <a:gd name="T72" fmla="*/ 78 w 140"/>
                  <a:gd name="T73" fmla="*/ 185 h 205"/>
                  <a:gd name="T74" fmla="*/ 86 w 140"/>
                  <a:gd name="T75" fmla="*/ 185 h 205"/>
                  <a:gd name="T76" fmla="*/ 101 w 140"/>
                  <a:gd name="T77" fmla="*/ 180 h 205"/>
                  <a:gd name="T78" fmla="*/ 107 w 140"/>
                  <a:gd name="T79" fmla="*/ 176 h 205"/>
                  <a:gd name="T80" fmla="*/ 117 w 140"/>
                  <a:gd name="T81" fmla="*/ 164 h 205"/>
                  <a:gd name="T82" fmla="*/ 119 w 140"/>
                  <a:gd name="T83" fmla="*/ 148 h 205"/>
                  <a:gd name="T84" fmla="*/ 119 w 140"/>
                  <a:gd name="T85" fmla="*/ 140 h 205"/>
                  <a:gd name="T86" fmla="*/ 113 w 140"/>
                  <a:gd name="T87" fmla="*/ 127 h 205"/>
                  <a:gd name="T88" fmla="*/ 107 w 140"/>
                  <a:gd name="T89" fmla="*/ 12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0" h="205">
                    <a:moveTo>
                      <a:pt x="125" y="191"/>
                    </a:moveTo>
                    <a:lnTo>
                      <a:pt x="125" y="191"/>
                    </a:lnTo>
                    <a:lnTo>
                      <a:pt x="115" y="197"/>
                    </a:lnTo>
                    <a:lnTo>
                      <a:pt x="105" y="201"/>
                    </a:lnTo>
                    <a:lnTo>
                      <a:pt x="94" y="205"/>
                    </a:lnTo>
                    <a:lnTo>
                      <a:pt x="80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1" y="4"/>
                    </a:lnTo>
                    <a:lnTo>
                      <a:pt x="111" y="8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9" y="23"/>
                    </a:lnTo>
                    <a:lnTo>
                      <a:pt x="133" y="31"/>
                    </a:lnTo>
                    <a:lnTo>
                      <a:pt x="136" y="43"/>
                    </a:lnTo>
                    <a:lnTo>
                      <a:pt x="138" y="55"/>
                    </a:lnTo>
                    <a:lnTo>
                      <a:pt x="138" y="55"/>
                    </a:lnTo>
                    <a:lnTo>
                      <a:pt x="136" y="70"/>
                    </a:lnTo>
                    <a:lnTo>
                      <a:pt x="129" y="82"/>
                    </a:lnTo>
                    <a:lnTo>
                      <a:pt x="129" y="82"/>
                    </a:lnTo>
                    <a:lnTo>
                      <a:pt x="119" y="94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21" y="107"/>
                    </a:lnTo>
                    <a:lnTo>
                      <a:pt x="127" y="111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6" y="125"/>
                    </a:lnTo>
                    <a:lnTo>
                      <a:pt x="138" y="133"/>
                    </a:lnTo>
                    <a:lnTo>
                      <a:pt x="140" y="140"/>
                    </a:lnTo>
                    <a:lnTo>
                      <a:pt x="140" y="148"/>
                    </a:lnTo>
                    <a:lnTo>
                      <a:pt x="140" y="148"/>
                    </a:lnTo>
                    <a:lnTo>
                      <a:pt x="140" y="162"/>
                    </a:lnTo>
                    <a:lnTo>
                      <a:pt x="136" y="174"/>
                    </a:lnTo>
                    <a:lnTo>
                      <a:pt x="131" y="183"/>
                    </a:lnTo>
                    <a:lnTo>
                      <a:pt x="125" y="191"/>
                    </a:lnTo>
                    <a:lnTo>
                      <a:pt x="125" y="191"/>
                    </a:lnTo>
                    <a:close/>
                    <a:moveTo>
                      <a:pt x="105" y="29"/>
                    </a:moveTo>
                    <a:lnTo>
                      <a:pt x="105" y="29"/>
                    </a:lnTo>
                    <a:lnTo>
                      <a:pt x="99" y="25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6" y="20"/>
                    </a:lnTo>
                    <a:lnTo>
                      <a:pt x="21" y="20"/>
                    </a:lnTo>
                    <a:lnTo>
                      <a:pt x="21" y="92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84" y="90"/>
                    </a:lnTo>
                    <a:lnTo>
                      <a:pt x="92" y="88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9" y="76"/>
                    </a:lnTo>
                    <a:lnTo>
                      <a:pt x="113" y="70"/>
                    </a:lnTo>
                    <a:lnTo>
                      <a:pt x="115" y="62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3" y="39"/>
                    </a:lnTo>
                    <a:lnTo>
                      <a:pt x="109" y="33"/>
                    </a:lnTo>
                    <a:lnTo>
                      <a:pt x="105" y="29"/>
                    </a:lnTo>
                    <a:lnTo>
                      <a:pt x="105" y="29"/>
                    </a:lnTo>
                    <a:close/>
                    <a:moveTo>
                      <a:pt x="107" y="121"/>
                    </a:moveTo>
                    <a:lnTo>
                      <a:pt x="107" y="121"/>
                    </a:lnTo>
                    <a:lnTo>
                      <a:pt x="101" y="117"/>
                    </a:lnTo>
                    <a:lnTo>
                      <a:pt x="95" y="113"/>
                    </a:lnTo>
                    <a:lnTo>
                      <a:pt x="86" y="111"/>
                    </a:lnTo>
                    <a:lnTo>
                      <a:pt x="78" y="111"/>
                    </a:lnTo>
                    <a:lnTo>
                      <a:pt x="21" y="111"/>
                    </a:lnTo>
                    <a:lnTo>
                      <a:pt x="21" y="185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86" y="185"/>
                    </a:lnTo>
                    <a:lnTo>
                      <a:pt x="95" y="183"/>
                    </a:lnTo>
                    <a:lnTo>
                      <a:pt x="101" y="180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13" y="170"/>
                    </a:lnTo>
                    <a:lnTo>
                      <a:pt x="117" y="164"/>
                    </a:lnTo>
                    <a:lnTo>
                      <a:pt x="119" y="156"/>
                    </a:lnTo>
                    <a:lnTo>
                      <a:pt x="119" y="148"/>
                    </a:lnTo>
                    <a:lnTo>
                      <a:pt x="119" y="148"/>
                    </a:lnTo>
                    <a:lnTo>
                      <a:pt x="119" y="140"/>
                    </a:lnTo>
                    <a:lnTo>
                      <a:pt x="117" y="133"/>
                    </a:lnTo>
                    <a:lnTo>
                      <a:pt x="113" y="127"/>
                    </a:lnTo>
                    <a:lnTo>
                      <a:pt x="107" y="121"/>
                    </a:lnTo>
                    <a:lnTo>
                      <a:pt x="107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58"/>
              <p:cNvSpPr>
                <a:spLocks noEditPoints="1"/>
              </p:cNvSpPr>
              <p:nvPr/>
            </p:nvSpPr>
            <p:spPr bwMode="auto">
              <a:xfrm>
                <a:off x="4872" y="-90"/>
                <a:ext cx="24" cy="205"/>
              </a:xfrm>
              <a:custGeom>
                <a:avLst/>
                <a:gdLst>
                  <a:gd name="T0" fmla="*/ 0 w 24"/>
                  <a:gd name="T1" fmla="*/ 23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3 h 205"/>
                  <a:gd name="T8" fmla="*/ 0 w 24"/>
                  <a:gd name="T9" fmla="*/ 23 h 205"/>
                  <a:gd name="T10" fmla="*/ 2 w 24"/>
                  <a:gd name="T11" fmla="*/ 205 h 205"/>
                  <a:gd name="T12" fmla="*/ 2 w 24"/>
                  <a:gd name="T13" fmla="*/ 62 h 205"/>
                  <a:gd name="T14" fmla="*/ 22 w 24"/>
                  <a:gd name="T15" fmla="*/ 62 h 205"/>
                  <a:gd name="T16" fmla="*/ 22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2" y="205"/>
                    </a:moveTo>
                    <a:lnTo>
                      <a:pt x="2" y="62"/>
                    </a:lnTo>
                    <a:lnTo>
                      <a:pt x="22" y="62"/>
                    </a:lnTo>
                    <a:lnTo>
                      <a:pt x="22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659"/>
              <p:cNvSpPr>
                <a:spLocks noEditPoints="1"/>
              </p:cNvSpPr>
              <p:nvPr/>
            </p:nvSpPr>
            <p:spPr bwMode="auto">
              <a:xfrm>
                <a:off x="4939" y="-28"/>
                <a:ext cx="117" cy="145"/>
              </a:xfrm>
              <a:custGeom>
                <a:avLst/>
                <a:gdLst>
                  <a:gd name="T0" fmla="*/ 21 w 117"/>
                  <a:gd name="T1" fmla="*/ 78 h 145"/>
                  <a:gd name="T2" fmla="*/ 23 w 117"/>
                  <a:gd name="T3" fmla="*/ 98 h 145"/>
                  <a:gd name="T4" fmla="*/ 31 w 117"/>
                  <a:gd name="T5" fmla="*/ 114 h 145"/>
                  <a:gd name="T6" fmla="*/ 39 w 117"/>
                  <a:gd name="T7" fmla="*/ 119 h 145"/>
                  <a:gd name="T8" fmla="*/ 52 w 117"/>
                  <a:gd name="T9" fmla="*/ 125 h 145"/>
                  <a:gd name="T10" fmla="*/ 62 w 117"/>
                  <a:gd name="T11" fmla="*/ 127 h 145"/>
                  <a:gd name="T12" fmla="*/ 83 w 117"/>
                  <a:gd name="T13" fmla="*/ 123 h 145"/>
                  <a:gd name="T14" fmla="*/ 91 w 117"/>
                  <a:gd name="T15" fmla="*/ 118 h 145"/>
                  <a:gd name="T16" fmla="*/ 115 w 117"/>
                  <a:gd name="T17" fmla="*/ 123 h 145"/>
                  <a:gd name="T18" fmla="*/ 103 w 117"/>
                  <a:gd name="T19" fmla="*/ 133 h 145"/>
                  <a:gd name="T20" fmla="*/ 91 w 117"/>
                  <a:gd name="T21" fmla="*/ 139 h 145"/>
                  <a:gd name="T22" fmla="*/ 62 w 117"/>
                  <a:gd name="T23" fmla="*/ 145 h 145"/>
                  <a:gd name="T24" fmla="*/ 48 w 117"/>
                  <a:gd name="T25" fmla="*/ 145 h 145"/>
                  <a:gd name="T26" fmla="*/ 25 w 117"/>
                  <a:gd name="T27" fmla="*/ 135 h 145"/>
                  <a:gd name="T28" fmla="*/ 17 w 117"/>
                  <a:gd name="T29" fmla="*/ 127 h 145"/>
                  <a:gd name="T30" fmla="*/ 3 w 117"/>
                  <a:gd name="T31" fmla="*/ 104 h 145"/>
                  <a:gd name="T32" fmla="*/ 0 w 117"/>
                  <a:gd name="T33" fmla="*/ 73 h 145"/>
                  <a:gd name="T34" fmla="*/ 1 w 117"/>
                  <a:gd name="T35" fmla="*/ 57 h 145"/>
                  <a:gd name="T36" fmla="*/ 9 w 117"/>
                  <a:gd name="T37" fmla="*/ 30 h 145"/>
                  <a:gd name="T38" fmla="*/ 15 w 117"/>
                  <a:gd name="T39" fmla="*/ 18 h 145"/>
                  <a:gd name="T40" fmla="*/ 35 w 117"/>
                  <a:gd name="T41" fmla="*/ 4 h 145"/>
                  <a:gd name="T42" fmla="*/ 58 w 117"/>
                  <a:gd name="T43" fmla="*/ 0 h 145"/>
                  <a:gd name="T44" fmla="*/ 72 w 117"/>
                  <a:gd name="T45" fmla="*/ 0 h 145"/>
                  <a:gd name="T46" fmla="*/ 93 w 117"/>
                  <a:gd name="T47" fmla="*/ 10 h 145"/>
                  <a:gd name="T48" fmla="*/ 101 w 117"/>
                  <a:gd name="T49" fmla="*/ 18 h 145"/>
                  <a:gd name="T50" fmla="*/ 113 w 117"/>
                  <a:gd name="T51" fmla="*/ 39 h 145"/>
                  <a:gd name="T52" fmla="*/ 117 w 117"/>
                  <a:gd name="T53" fmla="*/ 69 h 145"/>
                  <a:gd name="T54" fmla="*/ 21 w 117"/>
                  <a:gd name="T55" fmla="*/ 78 h 145"/>
                  <a:gd name="T56" fmla="*/ 95 w 117"/>
                  <a:gd name="T57" fmla="*/ 49 h 145"/>
                  <a:gd name="T58" fmla="*/ 91 w 117"/>
                  <a:gd name="T59" fmla="*/ 39 h 145"/>
                  <a:gd name="T60" fmla="*/ 78 w 117"/>
                  <a:gd name="T61" fmla="*/ 24 h 145"/>
                  <a:gd name="T62" fmla="*/ 70 w 117"/>
                  <a:gd name="T63" fmla="*/ 18 h 145"/>
                  <a:gd name="T64" fmla="*/ 58 w 117"/>
                  <a:gd name="T65" fmla="*/ 18 h 145"/>
                  <a:gd name="T66" fmla="*/ 39 w 117"/>
                  <a:gd name="T67" fmla="*/ 24 h 145"/>
                  <a:gd name="T68" fmla="*/ 31 w 117"/>
                  <a:gd name="T69" fmla="*/ 30 h 145"/>
                  <a:gd name="T70" fmla="*/ 25 w 117"/>
                  <a:gd name="T71" fmla="*/ 39 h 145"/>
                  <a:gd name="T72" fmla="*/ 23 w 117"/>
                  <a:gd name="T73" fmla="*/ 49 h 145"/>
                  <a:gd name="T74" fmla="*/ 95 w 117"/>
                  <a:gd name="T75" fmla="*/ 63 h 145"/>
                  <a:gd name="T76" fmla="*/ 95 w 117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5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8"/>
                    </a:lnTo>
                    <a:lnTo>
                      <a:pt x="23" y="98"/>
                    </a:lnTo>
                    <a:lnTo>
                      <a:pt x="27" y="108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9" y="119"/>
                    </a:lnTo>
                    <a:lnTo>
                      <a:pt x="44" y="123"/>
                    </a:lnTo>
                    <a:lnTo>
                      <a:pt x="52" y="125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74" y="125"/>
                    </a:lnTo>
                    <a:lnTo>
                      <a:pt x="83" y="123"/>
                    </a:lnTo>
                    <a:lnTo>
                      <a:pt x="83" y="123"/>
                    </a:lnTo>
                    <a:lnTo>
                      <a:pt x="91" y="118"/>
                    </a:lnTo>
                    <a:lnTo>
                      <a:pt x="99" y="112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03" y="133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78" y="143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48" y="145"/>
                    </a:lnTo>
                    <a:lnTo>
                      <a:pt x="37" y="141"/>
                    </a:lnTo>
                    <a:lnTo>
                      <a:pt x="25" y="135"/>
                    </a:lnTo>
                    <a:lnTo>
                      <a:pt x="17" y="127"/>
                    </a:lnTo>
                    <a:lnTo>
                      <a:pt x="17" y="127"/>
                    </a:lnTo>
                    <a:lnTo>
                      <a:pt x="9" y="118"/>
                    </a:lnTo>
                    <a:lnTo>
                      <a:pt x="3" y="104"/>
                    </a:lnTo>
                    <a:lnTo>
                      <a:pt x="1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57"/>
                    </a:lnTo>
                    <a:lnTo>
                      <a:pt x="3" y="41"/>
                    </a:lnTo>
                    <a:lnTo>
                      <a:pt x="9" y="30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3" y="10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9" y="28"/>
                    </a:lnTo>
                    <a:lnTo>
                      <a:pt x="113" y="39"/>
                    </a:lnTo>
                    <a:lnTo>
                      <a:pt x="117" y="53"/>
                    </a:lnTo>
                    <a:lnTo>
                      <a:pt x="117" y="69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9"/>
                    </a:moveTo>
                    <a:lnTo>
                      <a:pt x="95" y="4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5" y="30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0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48" y="18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1" y="30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6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5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660"/>
              <p:cNvSpPr>
                <a:spLocks/>
              </p:cNvSpPr>
              <p:nvPr/>
            </p:nvSpPr>
            <p:spPr bwMode="auto">
              <a:xfrm>
                <a:off x="5100" y="-28"/>
                <a:ext cx="112" cy="143"/>
              </a:xfrm>
              <a:custGeom>
                <a:avLst/>
                <a:gdLst>
                  <a:gd name="T0" fmla="*/ 90 w 112"/>
                  <a:gd name="T1" fmla="*/ 143 h 143"/>
                  <a:gd name="T2" fmla="*/ 90 w 112"/>
                  <a:gd name="T3" fmla="*/ 55 h 143"/>
                  <a:gd name="T4" fmla="*/ 90 w 112"/>
                  <a:gd name="T5" fmla="*/ 55 h 143"/>
                  <a:gd name="T6" fmla="*/ 90 w 112"/>
                  <a:gd name="T7" fmla="*/ 47 h 143"/>
                  <a:gd name="T8" fmla="*/ 88 w 112"/>
                  <a:gd name="T9" fmla="*/ 39 h 143"/>
                  <a:gd name="T10" fmla="*/ 86 w 112"/>
                  <a:gd name="T11" fmla="*/ 34 h 143"/>
                  <a:gd name="T12" fmla="*/ 82 w 112"/>
                  <a:gd name="T13" fmla="*/ 28 h 143"/>
                  <a:gd name="T14" fmla="*/ 82 w 112"/>
                  <a:gd name="T15" fmla="*/ 28 h 143"/>
                  <a:gd name="T16" fmla="*/ 77 w 112"/>
                  <a:gd name="T17" fmla="*/ 24 h 143"/>
                  <a:gd name="T18" fmla="*/ 71 w 112"/>
                  <a:gd name="T19" fmla="*/ 20 h 143"/>
                  <a:gd name="T20" fmla="*/ 63 w 112"/>
                  <a:gd name="T21" fmla="*/ 18 h 143"/>
                  <a:gd name="T22" fmla="*/ 55 w 112"/>
                  <a:gd name="T23" fmla="*/ 18 h 143"/>
                  <a:gd name="T24" fmla="*/ 55 w 112"/>
                  <a:gd name="T25" fmla="*/ 18 h 143"/>
                  <a:gd name="T26" fmla="*/ 47 w 112"/>
                  <a:gd name="T27" fmla="*/ 18 h 143"/>
                  <a:gd name="T28" fmla="*/ 41 w 112"/>
                  <a:gd name="T29" fmla="*/ 20 h 143"/>
                  <a:gd name="T30" fmla="*/ 36 w 112"/>
                  <a:gd name="T31" fmla="*/ 24 h 143"/>
                  <a:gd name="T32" fmla="*/ 30 w 112"/>
                  <a:gd name="T33" fmla="*/ 28 h 143"/>
                  <a:gd name="T34" fmla="*/ 30 w 112"/>
                  <a:gd name="T35" fmla="*/ 28 h 143"/>
                  <a:gd name="T36" fmla="*/ 26 w 112"/>
                  <a:gd name="T37" fmla="*/ 34 h 143"/>
                  <a:gd name="T38" fmla="*/ 24 w 112"/>
                  <a:gd name="T39" fmla="*/ 39 h 143"/>
                  <a:gd name="T40" fmla="*/ 22 w 112"/>
                  <a:gd name="T41" fmla="*/ 47 h 143"/>
                  <a:gd name="T42" fmla="*/ 20 w 112"/>
                  <a:gd name="T43" fmla="*/ 55 h 143"/>
                  <a:gd name="T44" fmla="*/ 20 w 112"/>
                  <a:gd name="T45" fmla="*/ 143 h 143"/>
                  <a:gd name="T46" fmla="*/ 0 w 112"/>
                  <a:gd name="T47" fmla="*/ 143 h 143"/>
                  <a:gd name="T48" fmla="*/ 0 w 112"/>
                  <a:gd name="T49" fmla="*/ 0 h 143"/>
                  <a:gd name="T50" fmla="*/ 20 w 112"/>
                  <a:gd name="T51" fmla="*/ 0 h 143"/>
                  <a:gd name="T52" fmla="*/ 20 w 112"/>
                  <a:gd name="T53" fmla="*/ 16 h 143"/>
                  <a:gd name="T54" fmla="*/ 20 w 112"/>
                  <a:gd name="T55" fmla="*/ 16 h 143"/>
                  <a:gd name="T56" fmla="*/ 30 w 112"/>
                  <a:gd name="T57" fmla="*/ 10 h 143"/>
                  <a:gd name="T58" fmla="*/ 38 w 112"/>
                  <a:gd name="T59" fmla="*/ 4 h 143"/>
                  <a:gd name="T60" fmla="*/ 49 w 112"/>
                  <a:gd name="T61" fmla="*/ 0 h 143"/>
                  <a:gd name="T62" fmla="*/ 61 w 112"/>
                  <a:gd name="T63" fmla="*/ 0 h 143"/>
                  <a:gd name="T64" fmla="*/ 61 w 112"/>
                  <a:gd name="T65" fmla="*/ 0 h 143"/>
                  <a:gd name="T66" fmla="*/ 71 w 112"/>
                  <a:gd name="T67" fmla="*/ 0 h 143"/>
                  <a:gd name="T68" fmla="*/ 80 w 112"/>
                  <a:gd name="T69" fmla="*/ 2 h 143"/>
                  <a:gd name="T70" fmla="*/ 90 w 112"/>
                  <a:gd name="T71" fmla="*/ 6 h 143"/>
                  <a:gd name="T72" fmla="*/ 96 w 112"/>
                  <a:gd name="T73" fmla="*/ 12 h 143"/>
                  <a:gd name="T74" fmla="*/ 96 w 112"/>
                  <a:gd name="T75" fmla="*/ 12 h 143"/>
                  <a:gd name="T76" fmla="*/ 104 w 112"/>
                  <a:gd name="T77" fmla="*/ 20 h 143"/>
                  <a:gd name="T78" fmla="*/ 108 w 112"/>
                  <a:gd name="T79" fmla="*/ 30 h 143"/>
                  <a:gd name="T80" fmla="*/ 110 w 112"/>
                  <a:gd name="T81" fmla="*/ 41 h 143"/>
                  <a:gd name="T82" fmla="*/ 112 w 112"/>
                  <a:gd name="T83" fmla="*/ 53 h 143"/>
                  <a:gd name="T84" fmla="*/ 112 w 112"/>
                  <a:gd name="T85" fmla="*/ 143 h 143"/>
                  <a:gd name="T86" fmla="*/ 90 w 112"/>
                  <a:gd name="T8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3">
                    <a:moveTo>
                      <a:pt x="90" y="143"/>
                    </a:moveTo>
                    <a:lnTo>
                      <a:pt x="90" y="55"/>
                    </a:lnTo>
                    <a:lnTo>
                      <a:pt x="90" y="55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4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77" y="24"/>
                    </a:lnTo>
                    <a:lnTo>
                      <a:pt x="71" y="20"/>
                    </a:lnTo>
                    <a:lnTo>
                      <a:pt x="63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47" y="18"/>
                    </a:lnTo>
                    <a:lnTo>
                      <a:pt x="41" y="20"/>
                    </a:lnTo>
                    <a:lnTo>
                      <a:pt x="36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6" y="34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0" y="55"/>
                    </a:lnTo>
                    <a:lnTo>
                      <a:pt x="20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30" y="10"/>
                    </a:lnTo>
                    <a:lnTo>
                      <a:pt x="38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0" y="2"/>
                    </a:lnTo>
                    <a:lnTo>
                      <a:pt x="90" y="6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104" y="20"/>
                    </a:lnTo>
                    <a:lnTo>
                      <a:pt x="108" y="30"/>
                    </a:lnTo>
                    <a:lnTo>
                      <a:pt x="110" y="41"/>
                    </a:lnTo>
                    <a:lnTo>
                      <a:pt x="112" y="53"/>
                    </a:lnTo>
                    <a:lnTo>
                      <a:pt x="112" y="143"/>
                    </a:lnTo>
                    <a:lnTo>
                      <a:pt x="9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661"/>
              <p:cNvSpPr>
                <a:spLocks/>
              </p:cNvSpPr>
              <p:nvPr/>
            </p:nvSpPr>
            <p:spPr bwMode="auto">
              <a:xfrm>
                <a:off x="5239" y="-28"/>
                <a:ext cx="123" cy="143"/>
              </a:xfrm>
              <a:custGeom>
                <a:avLst/>
                <a:gdLst>
                  <a:gd name="T0" fmla="*/ 70 w 123"/>
                  <a:gd name="T1" fmla="*/ 143 h 143"/>
                  <a:gd name="T2" fmla="*/ 53 w 123"/>
                  <a:gd name="T3" fmla="*/ 143 h 143"/>
                  <a:gd name="T4" fmla="*/ 0 w 123"/>
                  <a:gd name="T5" fmla="*/ 0 h 143"/>
                  <a:gd name="T6" fmla="*/ 23 w 123"/>
                  <a:gd name="T7" fmla="*/ 0 h 143"/>
                  <a:gd name="T8" fmla="*/ 61 w 123"/>
                  <a:gd name="T9" fmla="*/ 116 h 143"/>
                  <a:gd name="T10" fmla="*/ 100 w 123"/>
                  <a:gd name="T11" fmla="*/ 0 h 143"/>
                  <a:gd name="T12" fmla="*/ 123 w 123"/>
                  <a:gd name="T13" fmla="*/ 0 h 143"/>
                  <a:gd name="T14" fmla="*/ 70 w 123"/>
                  <a:gd name="T1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43">
                    <a:moveTo>
                      <a:pt x="70" y="143"/>
                    </a:moveTo>
                    <a:lnTo>
                      <a:pt x="53" y="14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61" y="116"/>
                    </a:lnTo>
                    <a:lnTo>
                      <a:pt x="100" y="0"/>
                    </a:lnTo>
                    <a:lnTo>
                      <a:pt x="123" y="0"/>
                    </a:lnTo>
                    <a:lnTo>
                      <a:pt x="7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662"/>
              <p:cNvSpPr>
                <a:spLocks noEditPoints="1"/>
              </p:cNvSpPr>
              <p:nvPr/>
            </p:nvSpPr>
            <p:spPr bwMode="auto">
              <a:xfrm>
                <a:off x="5380" y="-28"/>
                <a:ext cx="117" cy="145"/>
              </a:xfrm>
              <a:custGeom>
                <a:avLst/>
                <a:gdLst>
                  <a:gd name="T0" fmla="*/ 21 w 117"/>
                  <a:gd name="T1" fmla="*/ 78 h 145"/>
                  <a:gd name="T2" fmla="*/ 23 w 117"/>
                  <a:gd name="T3" fmla="*/ 98 h 145"/>
                  <a:gd name="T4" fmla="*/ 33 w 117"/>
                  <a:gd name="T5" fmla="*/ 114 h 145"/>
                  <a:gd name="T6" fmla="*/ 39 w 117"/>
                  <a:gd name="T7" fmla="*/ 119 h 145"/>
                  <a:gd name="T8" fmla="*/ 54 w 117"/>
                  <a:gd name="T9" fmla="*/ 125 h 145"/>
                  <a:gd name="T10" fmla="*/ 64 w 117"/>
                  <a:gd name="T11" fmla="*/ 127 h 145"/>
                  <a:gd name="T12" fmla="*/ 83 w 117"/>
                  <a:gd name="T13" fmla="*/ 123 h 145"/>
                  <a:gd name="T14" fmla="*/ 91 w 117"/>
                  <a:gd name="T15" fmla="*/ 118 h 145"/>
                  <a:gd name="T16" fmla="*/ 115 w 117"/>
                  <a:gd name="T17" fmla="*/ 123 h 145"/>
                  <a:gd name="T18" fmla="*/ 103 w 117"/>
                  <a:gd name="T19" fmla="*/ 133 h 145"/>
                  <a:gd name="T20" fmla="*/ 91 w 117"/>
                  <a:gd name="T21" fmla="*/ 139 h 145"/>
                  <a:gd name="T22" fmla="*/ 62 w 117"/>
                  <a:gd name="T23" fmla="*/ 145 h 145"/>
                  <a:gd name="T24" fmla="*/ 48 w 117"/>
                  <a:gd name="T25" fmla="*/ 145 h 145"/>
                  <a:gd name="T26" fmla="*/ 27 w 117"/>
                  <a:gd name="T27" fmla="*/ 135 h 145"/>
                  <a:gd name="T28" fmla="*/ 17 w 117"/>
                  <a:gd name="T29" fmla="*/ 127 h 145"/>
                  <a:gd name="T30" fmla="*/ 5 w 117"/>
                  <a:gd name="T31" fmla="*/ 104 h 145"/>
                  <a:gd name="T32" fmla="*/ 0 w 117"/>
                  <a:gd name="T33" fmla="*/ 73 h 145"/>
                  <a:gd name="T34" fmla="*/ 1 w 117"/>
                  <a:gd name="T35" fmla="*/ 57 h 145"/>
                  <a:gd name="T36" fmla="*/ 9 w 117"/>
                  <a:gd name="T37" fmla="*/ 30 h 145"/>
                  <a:gd name="T38" fmla="*/ 15 w 117"/>
                  <a:gd name="T39" fmla="*/ 18 h 145"/>
                  <a:gd name="T40" fmla="*/ 35 w 117"/>
                  <a:gd name="T41" fmla="*/ 4 h 145"/>
                  <a:gd name="T42" fmla="*/ 58 w 117"/>
                  <a:gd name="T43" fmla="*/ 0 h 145"/>
                  <a:gd name="T44" fmla="*/ 72 w 117"/>
                  <a:gd name="T45" fmla="*/ 0 h 145"/>
                  <a:gd name="T46" fmla="*/ 93 w 117"/>
                  <a:gd name="T47" fmla="*/ 10 h 145"/>
                  <a:gd name="T48" fmla="*/ 101 w 117"/>
                  <a:gd name="T49" fmla="*/ 18 h 145"/>
                  <a:gd name="T50" fmla="*/ 113 w 117"/>
                  <a:gd name="T51" fmla="*/ 39 h 145"/>
                  <a:gd name="T52" fmla="*/ 117 w 117"/>
                  <a:gd name="T53" fmla="*/ 69 h 145"/>
                  <a:gd name="T54" fmla="*/ 21 w 117"/>
                  <a:gd name="T55" fmla="*/ 78 h 145"/>
                  <a:gd name="T56" fmla="*/ 95 w 117"/>
                  <a:gd name="T57" fmla="*/ 49 h 145"/>
                  <a:gd name="T58" fmla="*/ 91 w 117"/>
                  <a:gd name="T59" fmla="*/ 39 h 145"/>
                  <a:gd name="T60" fmla="*/ 80 w 117"/>
                  <a:gd name="T61" fmla="*/ 24 h 145"/>
                  <a:gd name="T62" fmla="*/ 70 w 117"/>
                  <a:gd name="T63" fmla="*/ 18 h 145"/>
                  <a:gd name="T64" fmla="*/ 58 w 117"/>
                  <a:gd name="T65" fmla="*/ 18 h 145"/>
                  <a:gd name="T66" fmla="*/ 39 w 117"/>
                  <a:gd name="T67" fmla="*/ 24 h 145"/>
                  <a:gd name="T68" fmla="*/ 31 w 117"/>
                  <a:gd name="T69" fmla="*/ 30 h 145"/>
                  <a:gd name="T70" fmla="*/ 25 w 117"/>
                  <a:gd name="T71" fmla="*/ 39 h 145"/>
                  <a:gd name="T72" fmla="*/ 23 w 117"/>
                  <a:gd name="T73" fmla="*/ 49 h 145"/>
                  <a:gd name="T74" fmla="*/ 97 w 117"/>
                  <a:gd name="T75" fmla="*/ 63 h 145"/>
                  <a:gd name="T76" fmla="*/ 95 w 117"/>
                  <a:gd name="T77" fmla="*/ 4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45">
                    <a:moveTo>
                      <a:pt x="21" y="78"/>
                    </a:moveTo>
                    <a:lnTo>
                      <a:pt x="21" y="78"/>
                    </a:lnTo>
                    <a:lnTo>
                      <a:pt x="21" y="88"/>
                    </a:lnTo>
                    <a:lnTo>
                      <a:pt x="23" y="98"/>
                    </a:lnTo>
                    <a:lnTo>
                      <a:pt x="27" y="108"/>
                    </a:lnTo>
                    <a:lnTo>
                      <a:pt x="33" y="114"/>
                    </a:lnTo>
                    <a:lnTo>
                      <a:pt x="33" y="114"/>
                    </a:lnTo>
                    <a:lnTo>
                      <a:pt x="39" y="119"/>
                    </a:lnTo>
                    <a:lnTo>
                      <a:pt x="44" y="123"/>
                    </a:lnTo>
                    <a:lnTo>
                      <a:pt x="54" y="125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74" y="125"/>
                    </a:lnTo>
                    <a:lnTo>
                      <a:pt x="83" y="123"/>
                    </a:lnTo>
                    <a:lnTo>
                      <a:pt x="83" y="123"/>
                    </a:lnTo>
                    <a:lnTo>
                      <a:pt x="91" y="118"/>
                    </a:lnTo>
                    <a:lnTo>
                      <a:pt x="101" y="112"/>
                    </a:lnTo>
                    <a:lnTo>
                      <a:pt x="115" y="123"/>
                    </a:lnTo>
                    <a:lnTo>
                      <a:pt x="115" y="123"/>
                    </a:lnTo>
                    <a:lnTo>
                      <a:pt x="103" y="133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78" y="143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48" y="145"/>
                    </a:lnTo>
                    <a:lnTo>
                      <a:pt x="37" y="141"/>
                    </a:lnTo>
                    <a:lnTo>
                      <a:pt x="27" y="135"/>
                    </a:lnTo>
                    <a:lnTo>
                      <a:pt x="17" y="127"/>
                    </a:lnTo>
                    <a:lnTo>
                      <a:pt x="17" y="127"/>
                    </a:lnTo>
                    <a:lnTo>
                      <a:pt x="9" y="118"/>
                    </a:lnTo>
                    <a:lnTo>
                      <a:pt x="5" y="104"/>
                    </a:lnTo>
                    <a:lnTo>
                      <a:pt x="1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57"/>
                    </a:lnTo>
                    <a:lnTo>
                      <a:pt x="3" y="41"/>
                    </a:lnTo>
                    <a:lnTo>
                      <a:pt x="9" y="30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83" y="4"/>
                    </a:lnTo>
                    <a:lnTo>
                      <a:pt x="93" y="10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9" y="28"/>
                    </a:lnTo>
                    <a:lnTo>
                      <a:pt x="113" y="39"/>
                    </a:lnTo>
                    <a:lnTo>
                      <a:pt x="117" y="53"/>
                    </a:lnTo>
                    <a:lnTo>
                      <a:pt x="117" y="69"/>
                    </a:lnTo>
                    <a:lnTo>
                      <a:pt x="117" y="78"/>
                    </a:lnTo>
                    <a:lnTo>
                      <a:pt x="21" y="78"/>
                    </a:lnTo>
                    <a:close/>
                    <a:moveTo>
                      <a:pt x="95" y="49"/>
                    </a:moveTo>
                    <a:lnTo>
                      <a:pt x="95" y="4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7" y="30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70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48" y="18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1" y="30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63"/>
                    </a:lnTo>
                    <a:lnTo>
                      <a:pt x="97" y="63"/>
                    </a:lnTo>
                    <a:lnTo>
                      <a:pt x="97" y="63"/>
                    </a:lnTo>
                    <a:lnTo>
                      <a:pt x="95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663"/>
              <p:cNvSpPr>
                <a:spLocks/>
              </p:cNvSpPr>
              <p:nvPr/>
            </p:nvSpPr>
            <p:spPr bwMode="auto">
              <a:xfrm>
                <a:off x="5541" y="-28"/>
                <a:ext cx="112" cy="143"/>
              </a:xfrm>
              <a:custGeom>
                <a:avLst/>
                <a:gdLst>
                  <a:gd name="T0" fmla="*/ 90 w 112"/>
                  <a:gd name="T1" fmla="*/ 143 h 143"/>
                  <a:gd name="T2" fmla="*/ 90 w 112"/>
                  <a:gd name="T3" fmla="*/ 55 h 143"/>
                  <a:gd name="T4" fmla="*/ 90 w 112"/>
                  <a:gd name="T5" fmla="*/ 55 h 143"/>
                  <a:gd name="T6" fmla="*/ 90 w 112"/>
                  <a:gd name="T7" fmla="*/ 47 h 143"/>
                  <a:gd name="T8" fmla="*/ 88 w 112"/>
                  <a:gd name="T9" fmla="*/ 39 h 143"/>
                  <a:gd name="T10" fmla="*/ 86 w 112"/>
                  <a:gd name="T11" fmla="*/ 34 h 143"/>
                  <a:gd name="T12" fmla="*/ 82 w 112"/>
                  <a:gd name="T13" fmla="*/ 28 h 143"/>
                  <a:gd name="T14" fmla="*/ 82 w 112"/>
                  <a:gd name="T15" fmla="*/ 28 h 143"/>
                  <a:gd name="T16" fmla="*/ 77 w 112"/>
                  <a:gd name="T17" fmla="*/ 24 h 143"/>
                  <a:gd name="T18" fmla="*/ 71 w 112"/>
                  <a:gd name="T19" fmla="*/ 20 h 143"/>
                  <a:gd name="T20" fmla="*/ 65 w 112"/>
                  <a:gd name="T21" fmla="*/ 18 h 143"/>
                  <a:gd name="T22" fmla="*/ 57 w 112"/>
                  <a:gd name="T23" fmla="*/ 18 h 143"/>
                  <a:gd name="T24" fmla="*/ 57 w 112"/>
                  <a:gd name="T25" fmla="*/ 18 h 143"/>
                  <a:gd name="T26" fmla="*/ 49 w 112"/>
                  <a:gd name="T27" fmla="*/ 18 h 143"/>
                  <a:gd name="T28" fmla="*/ 41 w 112"/>
                  <a:gd name="T29" fmla="*/ 20 h 143"/>
                  <a:gd name="T30" fmla="*/ 36 w 112"/>
                  <a:gd name="T31" fmla="*/ 24 h 143"/>
                  <a:gd name="T32" fmla="*/ 30 w 112"/>
                  <a:gd name="T33" fmla="*/ 28 h 143"/>
                  <a:gd name="T34" fmla="*/ 30 w 112"/>
                  <a:gd name="T35" fmla="*/ 28 h 143"/>
                  <a:gd name="T36" fmla="*/ 26 w 112"/>
                  <a:gd name="T37" fmla="*/ 34 h 143"/>
                  <a:gd name="T38" fmla="*/ 24 w 112"/>
                  <a:gd name="T39" fmla="*/ 39 h 143"/>
                  <a:gd name="T40" fmla="*/ 22 w 112"/>
                  <a:gd name="T41" fmla="*/ 47 h 143"/>
                  <a:gd name="T42" fmla="*/ 22 w 112"/>
                  <a:gd name="T43" fmla="*/ 55 h 143"/>
                  <a:gd name="T44" fmla="*/ 22 w 112"/>
                  <a:gd name="T45" fmla="*/ 143 h 143"/>
                  <a:gd name="T46" fmla="*/ 0 w 112"/>
                  <a:gd name="T47" fmla="*/ 143 h 143"/>
                  <a:gd name="T48" fmla="*/ 0 w 112"/>
                  <a:gd name="T49" fmla="*/ 0 h 143"/>
                  <a:gd name="T50" fmla="*/ 22 w 112"/>
                  <a:gd name="T51" fmla="*/ 0 h 143"/>
                  <a:gd name="T52" fmla="*/ 22 w 112"/>
                  <a:gd name="T53" fmla="*/ 16 h 143"/>
                  <a:gd name="T54" fmla="*/ 22 w 112"/>
                  <a:gd name="T55" fmla="*/ 16 h 143"/>
                  <a:gd name="T56" fmla="*/ 30 w 112"/>
                  <a:gd name="T57" fmla="*/ 10 h 143"/>
                  <a:gd name="T58" fmla="*/ 39 w 112"/>
                  <a:gd name="T59" fmla="*/ 4 h 143"/>
                  <a:gd name="T60" fmla="*/ 49 w 112"/>
                  <a:gd name="T61" fmla="*/ 0 h 143"/>
                  <a:gd name="T62" fmla="*/ 61 w 112"/>
                  <a:gd name="T63" fmla="*/ 0 h 143"/>
                  <a:gd name="T64" fmla="*/ 61 w 112"/>
                  <a:gd name="T65" fmla="*/ 0 h 143"/>
                  <a:gd name="T66" fmla="*/ 73 w 112"/>
                  <a:gd name="T67" fmla="*/ 0 h 143"/>
                  <a:gd name="T68" fmla="*/ 82 w 112"/>
                  <a:gd name="T69" fmla="*/ 2 h 143"/>
                  <a:gd name="T70" fmla="*/ 90 w 112"/>
                  <a:gd name="T71" fmla="*/ 6 h 143"/>
                  <a:gd name="T72" fmla="*/ 98 w 112"/>
                  <a:gd name="T73" fmla="*/ 12 h 143"/>
                  <a:gd name="T74" fmla="*/ 98 w 112"/>
                  <a:gd name="T75" fmla="*/ 12 h 143"/>
                  <a:gd name="T76" fmla="*/ 104 w 112"/>
                  <a:gd name="T77" fmla="*/ 20 h 143"/>
                  <a:gd name="T78" fmla="*/ 108 w 112"/>
                  <a:gd name="T79" fmla="*/ 30 h 143"/>
                  <a:gd name="T80" fmla="*/ 112 w 112"/>
                  <a:gd name="T81" fmla="*/ 41 h 143"/>
                  <a:gd name="T82" fmla="*/ 112 w 112"/>
                  <a:gd name="T83" fmla="*/ 53 h 143"/>
                  <a:gd name="T84" fmla="*/ 112 w 112"/>
                  <a:gd name="T85" fmla="*/ 143 h 143"/>
                  <a:gd name="T86" fmla="*/ 90 w 112"/>
                  <a:gd name="T8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3">
                    <a:moveTo>
                      <a:pt x="90" y="143"/>
                    </a:moveTo>
                    <a:lnTo>
                      <a:pt x="90" y="55"/>
                    </a:lnTo>
                    <a:lnTo>
                      <a:pt x="90" y="55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4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77" y="24"/>
                    </a:lnTo>
                    <a:lnTo>
                      <a:pt x="71" y="20"/>
                    </a:lnTo>
                    <a:lnTo>
                      <a:pt x="65" y="18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49" y="18"/>
                    </a:lnTo>
                    <a:lnTo>
                      <a:pt x="41" y="20"/>
                    </a:lnTo>
                    <a:lnTo>
                      <a:pt x="36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6" y="34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5"/>
                    </a:lnTo>
                    <a:lnTo>
                      <a:pt x="22" y="143"/>
                    </a:lnTo>
                    <a:lnTo>
                      <a:pt x="0" y="14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2"/>
                    </a:lnTo>
                    <a:lnTo>
                      <a:pt x="90" y="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4" y="20"/>
                    </a:lnTo>
                    <a:lnTo>
                      <a:pt x="108" y="30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3"/>
                    </a:lnTo>
                    <a:lnTo>
                      <a:pt x="90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664"/>
              <p:cNvSpPr>
                <a:spLocks noEditPoints="1"/>
              </p:cNvSpPr>
              <p:nvPr/>
            </p:nvSpPr>
            <p:spPr bwMode="auto">
              <a:xfrm>
                <a:off x="5701" y="-90"/>
                <a:ext cx="24" cy="205"/>
              </a:xfrm>
              <a:custGeom>
                <a:avLst/>
                <a:gdLst>
                  <a:gd name="T0" fmla="*/ 0 w 24"/>
                  <a:gd name="T1" fmla="*/ 23 h 205"/>
                  <a:gd name="T2" fmla="*/ 0 w 24"/>
                  <a:gd name="T3" fmla="*/ 0 h 205"/>
                  <a:gd name="T4" fmla="*/ 24 w 24"/>
                  <a:gd name="T5" fmla="*/ 0 h 205"/>
                  <a:gd name="T6" fmla="*/ 24 w 24"/>
                  <a:gd name="T7" fmla="*/ 23 h 205"/>
                  <a:gd name="T8" fmla="*/ 0 w 24"/>
                  <a:gd name="T9" fmla="*/ 23 h 205"/>
                  <a:gd name="T10" fmla="*/ 2 w 24"/>
                  <a:gd name="T11" fmla="*/ 205 h 205"/>
                  <a:gd name="T12" fmla="*/ 2 w 24"/>
                  <a:gd name="T13" fmla="*/ 62 h 205"/>
                  <a:gd name="T14" fmla="*/ 24 w 24"/>
                  <a:gd name="T15" fmla="*/ 62 h 205"/>
                  <a:gd name="T16" fmla="*/ 24 w 24"/>
                  <a:gd name="T17" fmla="*/ 205 h 205"/>
                  <a:gd name="T18" fmla="*/ 2 w 24"/>
                  <a:gd name="T1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5">
                    <a:moveTo>
                      <a:pt x="0" y="23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  <a:moveTo>
                      <a:pt x="2" y="205"/>
                    </a:moveTo>
                    <a:lnTo>
                      <a:pt x="2" y="62"/>
                    </a:lnTo>
                    <a:lnTo>
                      <a:pt x="24" y="62"/>
                    </a:lnTo>
                    <a:lnTo>
                      <a:pt x="24" y="205"/>
                    </a:lnTo>
                    <a:lnTo>
                      <a:pt x="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665"/>
              <p:cNvSpPr>
                <a:spLocks noEditPoints="1"/>
              </p:cNvSpPr>
              <p:nvPr/>
            </p:nvSpPr>
            <p:spPr bwMode="auto">
              <a:xfrm>
                <a:off x="5770" y="-90"/>
                <a:ext cx="111" cy="207"/>
              </a:xfrm>
              <a:custGeom>
                <a:avLst/>
                <a:gdLst>
                  <a:gd name="T0" fmla="*/ 91 w 111"/>
                  <a:gd name="T1" fmla="*/ 189 h 207"/>
                  <a:gd name="T2" fmla="*/ 84 w 111"/>
                  <a:gd name="T3" fmla="*/ 197 h 207"/>
                  <a:gd name="T4" fmla="*/ 74 w 111"/>
                  <a:gd name="T5" fmla="*/ 203 h 207"/>
                  <a:gd name="T6" fmla="*/ 50 w 111"/>
                  <a:gd name="T7" fmla="*/ 207 h 207"/>
                  <a:gd name="T8" fmla="*/ 41 w 111"/>
                  <a:gd name="T9" fmla="*/ 207 h 207"/>
                  <a:gd name="T10" fmla="*/ 31 w 111"/>
                  <a:gd name="T11" fmla="*/ 203 h 207"/>
                  <a:gd name="T12" fmla="*/ 15 w 111"/>
                  <a:gd name="T13" fmla="*/ 195 h 207"/>
                  <a:gd name="T14" fmla="*/ 8 w 111"/>
                  <a:gd name="T15" fmla="*/ 183 h 207"/>
                  <a:gd name="T16" fmla="*/ 4 w 111"/>
                  <a:gd name="T17" fmla="*/ 170 h 207"/>
                  <a:gd name="T18" fmla="*/ 0 w 111"/>
                  <a:gd name="T19" fmla="*/ 135 h 207"/>
                  <a:gd name="T20" fmla="*/ 0 w 111"/>
                  <a:gd name="T21" fmla="*/ 115 h 207"/>
                  <a:gd name="T22" fmla="*/ 4 w 111"/>
                  <a:gd name="T23" fmla="*/ 100 h 207"/>
                  <a:gd name="T24" fmla="*/ 15 w 111"/>
                  <a:gd name="T25" fmla="*/ 74 h 207"/>
                  <a:gd name="T26" fmla="*/ 23 w 111"/>
                  <a:gd name="T27" fmla="*/ 68 h 207"/>
                  <a:gd name="T28" fmla="*/ 31 w 111"/>
                  <a:gd name="T29" fmla="*/ 64 h 207"/>
                  <a:gd name="T30" fmla="*/ 50 w 111"/>
                  <a:gd name="T31" fmla="*/ 62 h 207"/>
                  <a:gd name="T32" fmla="*/ 62 w 111"/>
                  <a:gd name="T33" fmla="*/ 62 h 207"/>
                  <a:gd name="T34" fmla="*/ 74 w 111"/>
                  <a:gd name="T35" fmla="*/ 66 h 207"/>
                  <a:gd name="T36" fmla="*/ 91 w 111"/>
                  <a:gd name="T37" fmla="*/ 80 h 207"/>
                  <a:gd name="T38" fmla="*/ 111 w 111"/>
                  <a:gd name="T39" fmla="*/ 0 h 207"/>
                  <a:gd name="T40" fmla="*/ 91 w 111"/>
                  <a:gd name="T41" fmla="*/ 205 h 207"/>
                  <a:gd name="T42" fmla="*/ 90 w 111"/>
                  <a:gd name="T43" fmla="*/ 113 h 207"/>
                  <a:gd name="T44" fmla="*/ 86 w 111"/>
                  <a:gd name="T45" fmla="*/ 96 h 207"/>
                  <a:gd name="T46" fmla="*/ 80 w 111"/>
                  <a:gd name="T47" fmla="*/ 90 h 207"/>
                  <a:gd name="T48" fmla="*/ 74 w 111"/>
                  <a:gd name="T49" fmla="*/ 84 h 207"/>
                  <a:gd name="T50" fmla="*/ 56 w 111"/>
                  <a:gd name="T51" fmla="*/ 80 h 207"/>
                  <a:gd name="T52" fmla="*/ 45 w 111"/>
                  <a:gd name="T53" fmla="*/ 82 h 207"/>
                  <a:gd name="T54" fmla="*/ 37 w 111"/>
                  <a:gd name="T55" fmla="*/ 84 h 207"/>
                  <a:gd name="T56" fmla="*/ 27 w 111"/>
                  <a:gd name="T57" fmla="*/ 96 h 207"/>
                  <a:gd name="T58" fmla="*/ 23 w 111"/>
                  <a:gd name="T59" fmla="*/ 103 h 207"/>
                  <a:gd name="T60" fmla="*/ 21 w 111"/>
                  <a:gd name="T61" fmla="*/ 113 h 207"/>
                  <a:gd name="T62" fmla="*/ 19 w 111"/>
                  <a:gd name="T63" fmla="*/ 135 h 207"/>
                  <a:gd name="T64" fmla="*/ 21 w 111"/>
                  <a:gd name="T65" fmla="*/ 156 h 207"/>
                  <a:gd name="T66" fmla="*/ 27 w 111"/>
                  <a:gd name="T67" fmla="*/ 172 h 207"/>
                  <a:gd name="T68" fmla="*/ 31 w 111"/>
                  <a:gd name="T69" fmla="*/ 180 h 207"/>
                  <a:gd name="T70" fmla="*/ 37 w 111"/>
                  <a:gd name="T71" fmla="*/ 183 h 207"/>
                  <a:gd name="T72" fmla="*/ 56 w 111"/>
                  <a:gd name="T73" fmla="*/ 189 h 207"/>
                  <a:gd name="T74" fmla="*/ 66 w 111"/>
                  <a:gd name="T75" fmla="*/ 187 h 207"/>
                  <a:gd name="T76" fmla="*/ 74 w 111"/>
                  <a:gd name="T77" fmla="*/ 183 h 207"/>
                  <a:gd name="T78" fmla="*/ 86 w 111"/>
                  <a:gd name="T79" fmla="*/ 172 h 207"/>
                  <a:gd name="T80" fmla="*/ 88 w 111"/>
                  <a:gd name="T81" fmla="*/ 164 h 207"/>
                  <a:gd name="T82" fmla="*/ 90 w 111"/>
                  <a:gd name="T83" fmla="*/ 156 h 207"/>
                  <a:gd name="T84" fmla="*/ 91 w 111"/>
                  <a:gd name="T85" fmla="*/ 135 h 207"/>
                  <a:gd name="T86" fmla="*/ 90 w 111"/>
                  <a:gd name="T87" fmla="*/ 11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1" h="207">
                    <a:moveTo>
                      <a:pt x="91" y="205"/>
                    </a:moveTo>
                    <a:lnTo>
                      <a:pt x="91" y="189"/>
                    </a:lnTo>
                    <a:lnTo>
                      <a:pt x="91" y="189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2" y="207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41" y="207"/>
                    </a:lnTo>
                    <a:lnTo>
                      <a:pt x="31" y="203"/>
                    </a:lnTo>
                    <a:lnTo>
                      <a:pt x="31" y="203"/>
                    </a:lnTo>
                    <a:lnTo>
                      <a:pt x="23" y="199"/>
                    </a:lnTo>
                    <a:lnTo>
                      <a:pt x="15" y="195"/>
                    </a:lnTo>
                    <a:lnTo>
                      <a:pt x="15" y="195"/>
                    </a:lnTo>
                    <a:lnTo>
                      <a:pt x="8" y="183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15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86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23" y="68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41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62" y="62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82" y="70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1" y="0"/>
                    </a:lnTo>
                    <a:lnTo>
                      <a:pt x="111" y="205"/>
                    </a:lnTo>
                    <a:lnTo>
                      <a:pt x="91" y="205"/>
                    </a:lnTo>
                    <a:close/>
                    <a:moveTo>
                      <a:pt x="90" y="113"/>
                    </a:moveTo>
                    <a:lnTo>
                      <a:pt x="90" y="113"/>
                    </a:lnTo>
                    <a:lnTo>
                      <a:pt x="88" y="103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0" y="90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5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31" y="90"/>
                    </a:lnTo>
                    <a:lnTo>
                      <a:pt x="27" y="96"/>
                    </a:lnTo>
                    <a:lnTo>
                      <a:pt x="27" y="96"/>
                    </a:lnTo>
                    <a:lnTo>
                      <a:pt x="23" y="10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3" y="164"/>
                    </a:lnTo>
                    <a:lnTo>
                      <a:pt x="27" y="172"/>
                    </a:lnTo>
                    <a:lnTo>
                      <a:pt x="27" y="172"/>
                    </a:lnTo>
                    <a:lnTo>
                      <a:pt x="31" y="180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45" y="187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66" y="187"/>
                    </a:lnTo>
                    <a:lnTo>
                      <a:pt x="74" y="183"/>
                    </a:lnTo>
                    <a:lnTo>
                      <a:pt x="74" y="183"/>
                    </a:lnTo>
                    <a:lnTo>
                      <a:pt x="80" y="180"/>
                    </a:lnTo>
                    <a:lnTo>
                      <a:pt x="86" y="172"/>
                    </a:lnTo>
                    <a:lnTo>
                      <a:pt x="86" y="172"/>
                    </a:lnTo>
                    <a:lnTo>
                      <a:pt x="88" y="164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0" y="113"/>
                    </a:lnTo>
                    <a:lnTo>
                      <a:pt x="90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666"/>
              <p:cNvSpPr>
                <a:spLocks noEditPoints="1"/>
              </p:cNvSpPr>
              <p:nvPr/>
            </p:nvSpPr>
            <p:spPr bwMode="auto">
              <a:xfrm>
                <a:off x="5926" y="-28"/>
                <a:ext cx="117" cy="145"/>
              </a:xfrm>
              <a:custGeom>
                <a:avLst/>
                <a:gdLst>
                  <a:gd name="T0" fmla="*/ 113 w 117"/>
                  <a:gd name="T1" fmla="*/ 106 h 145"/>
                  <a:gd name="T2" fmla="*/ 99 w 117"/>
                  <a:gd name="T3" fmla="*/ 129 h 145"/>
                  <a:gd name="T4" fmla="*/ 90 w 117"/>
                  <a:gd name="T5" fmla="*/ 137 h 145"/>
                  <a:gd name="T6" fmla="*/ 70 w 117"/>
                  <a:gd name="T7" fmla="*/ 145 h 145"/>
                  <a:gd name="T8" fmla="*/ 58 w 117"/>
                  <a:gd name="T9" fmla="*/ 145 h 145"/>
                  <a:gd name="T10" fmla="*/ 35 w 117"/>
                  <a:gd name="T11" fmla="*/ 141 h 145"/>
                  <a:gd name="T12" fmla="*/ 17 w 117"/>
                  <a:gd name="T13" fmla="*/ 129 h 145"/>
                  <a:gd name="T14" fmla="*/ 10 w 117"/>
                  <a:gd name="T15" fmla="*/ 118 h 145"/>
                  <a:gd name="T16" fmla="*/ 4 w 117"/>
                  <a:gd name="T17" fmla="*/ 106 h 145"/>
                  <a:gd name="T18" fmla="*/ 0 w 117"/>
                  <a:gd name="T19" fmla="*/ 73 h 145"/>
                  <a:gd name="T20" fmla="*/ 2 w 117"/>
                  <a:gd name="T21" fmla="*/ 55 h 145"/>
                  <a:gd name="T22" fmla="*/ 4 w 117"/>
                  <a:gd name="T23" fmla="*/ 39 h 145"/>
                  <a:gd name="T24" fmla="*/ 17 w 117"/>
                  <a:gd name="T25" fmla="*/ 16 h 145"/>
                  <a:gd name="T26" fmla="*/ 27 w 117"/>
                  <a:gd name="T27" fmla="*/ 8 h 145"/>
                  <a:gd name="T28" fmla="*/ 47 w 117"/>
                  <a:gd name="T29" fmla="*/ 0 h 145"/>
                  <a:gd name="T30" fmla="*/ 58 w 117"/>
                  <a:gd name="T31" fmla="*/ 0 h 145"/>
                  <a:gd name="T32" fmla="*/ 80 w 117"/>
                  <a:gd name="T33" fmla="*/ 4 h 145"/>
                  <a:gd name="T34" fmla="*/ 99 w 117"/>
                  <a:gd name="T35" fmla="*/ 16 h 145"/>
                  <a:gd name="T36" fmla="*/ 107 w 117"/>
                  <a:gd name="T37" fmla="*/ 28 h 145"/>
                  <a:gd name="T38" fmla="*/ 113 w 117"/>
                  <a:gd name="T39" fmla="*/ 39 h 145"/>
                  <a:gd name="T40" fmla="*/ 117 w 117"/>
                  <a:gd name="T41" fmla="*/ 73 h 145"/>
                  <a:gd name="T42" fmla="*/ 115 w 117"/>
                  <a:gd name="T43" fmla="*/ 90 h 145"/>
                  <a:gd name="T44" fmla="*/ 113 w 117"/>
                  <a:gd name="T45" fmla="*/ 106 h 145"/>
                  <a:gd name="T46" fmla="*/ 94 w 117"/>
                  <a:gd name="T47" fmla="*/ 47 h 145"/>
                  <a:gd name="T48" fmla="*/ 84 w 117"/>
                  <a:gd name="T49" fmla="*/ 28 h 145"/>
                  <a:gd name="T50" fmla="*/ 78 w 117"/>
                  <a:gd name="T51" fmla="*/ 24 h 145"/>
                  <a:gd name="T52" fmla="*/ 66 w 117"/>
                  <a:gd name="T53" fmla="*/ 18 h 145"/>
                  <a:gd name="T54" fmla="*/ 58 w 117"/>
                  <a:gd name="T55" fmla="*/ 18 h 145"/>
                  <a:gd name="T56" fmla="*/ 45 w 117"/>
                  <a:gd name="T57" fmla="*/ 20 h 145"/>
                  <a:gd name="T58" fmla="*/ 33 w 117"/>
                  <a:gd name="T59" fmla="*/ 28 h 145"/>
                  <a:gd name="T60" fmla="*/ 27 w 117"/>
                  <a:gd name="T61" fmla="*/ 36 h 145"/>
                  <a:gd name="T62" fmla="*/ 23 w 117"/>
                  <a:gd name="T63" fmla="*/ 47 h 145"/>
                  <a:gd name="T64" fmla="*/ 21 w 117"/>
                  <a:gd name="T65" fmla="*/ 73 h 145"/>
                  <a:gd name="T66" fmla="*/ 21 w 117"/>
                  <a:gd name="T67" fmla="*/ 86 h 145"/>
                  <a:gd name="T68" fmla="*/ 23 w 117"/>
                  <a:gd name="T69" fmla="*/ 98 h 145"/>
                  <a:gd name="T70" fmla="*/ 33 w 117"/>
                  <a:gd name="T71" fmla="*/ 116 h 145"/>
                  <a:gd name="T72" fmla="*/ 39 w 117"/>
                  <a:gd name="T73" fmla="*/ 121 h 145"/>
                  <a:gd name="T74" fmla="*/ 51 w 117"/>
                  <a:gd name="T75" fmla="*/ 125 h 145"/>
                  <a:gd name="T76" fmla="*/ 58 w 117"/>
                  <a:gd name="T77" fmla="*/ 127 h 145"/>
                  <a:gd name="T78" fmla="*/ 72 w 117"/>
                  <a:gd name="T79" fmla="*/ 123 h 145"/>
                  <a:gd name="T80" fmla="*/ 84 w 117"/>
                  <a:gd name="T81" fmla="*/ 116 h 145"/>
                  <a:gd name="T82" fmla="*/ 90 w 117"/>
                  <a:gd name="T83" fmla="*/ 108 h 145"/>
                  <a:gd name="T84" fmla="*/ 94 w 117"/>
                  <a:gd name="T85" fmla="*/ 98 h 145"/>
                  <a:gd name="T86" fmla="*/ 95 w 117"/>
                  <a:gd name="T87" fmla="*/ 73 h 145"/>
                  <a:gd name="T88" fmla="*/ 95 w 117"/>
                  <a:gd name="T89" fmla="*/ 59 h 145"/>
                  <a:gd name="T90" fmla="*/ 94 w 117"/>
                  <a:gd name="T91" fmla="*/ 4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45">
                    <a:moveTo>
                      <a:pt x="113" y="106"/>
                    </a:moveTo>
                    <a:lnTo>
                      <a:pt x="113" y="106"/>
                    </a:lnTo>
                    <a:lnTo>
                      <a:pt x="107" y="118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0" y="137"/>
                    </a:lnTo>
                    <a:lnTo>
                      <a:pt x="80" y="141"/>
                    </a:lnTo>
                    <a:lnTo>
                      <a:pt x="70" y="145"/>
                    </a:lnTo>
                    <a:lnTo>
                      <a:pt x="58" y="145"/>
                    </a:lnTo>
                    <a:lnTo>
                      <a:pt x="58" y="145"/>
                    </a:lnTo>
                    <a:lnTo>
                      <a:pt x="47" y="145"/>
                    </a:lnTo>
                    <a:lnTo>
                      <a:pt x="35" y="141"/>
                    </a:lnTo>
                    <a:lnTo>
                      <a:pt x="27" y="137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10" y="118"/>
                    </a:lnTo>
                    <a:lnTo>
                      <a:pt x="4" y="106"/>
                    </a:lnTo>
                    <a:lnTo>
                      <a:pt x="4" y="106"/>
                    </a:lnTo>
                    <a:lnTo>
                      <a:pt x="2" y="9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55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7" y="8"/>
                    </a:lnTo>
                    <a:lnTo>
                      <a:pt x="35" y="4"/>
                    </a:lnTo>
                    <a:lnTo>
                      <a:pt x="4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8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107" y="28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5" y="55"/>
                    </a:lnTo>
                    <a:lnTo>
                      <a:pt x="117" y="73"/>
                    </a:lnTo>
                    <a:lnTo>
                      <a:pt x="117" y="73"/>
                    </a:lnTo>
                    <a:lnTo>
                      <a:pt x="115" y="90"/>
                    </a:lnTo>
                    <a:lnTo>
                      <a:pt x="113" y="106"/>
                    </a:lnTo>
                    <a:lnTo>
                      <a:pt x="113" y="106"/>
                    </a:lnTo>
                    <a:close/>
                    <a:moveTo>
                      <a:pt x="94" y="47"/>
                    </a:moveTo>
                    <a:lnTo>
                      <a:pt x="94" y="47"/>
                    </a:lnTo>
                    <a:lnTo>
                      <a:pt x="90" y="3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78" y="24"/>
                    </a:lnTo>
                    <a:lnTo>
                      <a:pt x="72" y="20"/>
                    </a:lnTo>
                    <a:lnTo>
                      <a:pt x="66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1" y="18"/>
                    </a:lnTo>
                    <a:lnTo>
                      <a:pt x="45" y="20"/>
                    </a:lnTo>
                    <a:lnTo>
                      <a:pt x="39" y="24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27" y="36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1" y="59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86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7" y="108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9" y="121"/>
                    </a:lnTo>
                    <a:lnTo>
                      <a:pt x="45" y="123"/>
                    </a:lnTo>
                    <a:lnTo>
                      <a:pt x="51" y="125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66" y="125"/>
                    </a:lnTo>
                    <a:lnTo>
                      <a:pt x="72" y="123"/>
                    </a:lnTo>
                    <a:lnTo>
                      <a:pt x="78" y="121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90" y="108"/>
                    </a:lnTo>
                    <a:lnTo>
                      <a:pt x="94" y="98"/>
                    </a:lnTo>
                    <a:lnTo>
                      <a:pt x="94" y="98"/>
                    </a:lnTo>
                    <a:lnTo>
                      <a:pt x="95" y="86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59"/>
                    </a:lnTo>
                    <a:lnTo>
                      <a:pt x="94" y="47"/>
                    </a:lnTo>
                    <a:lnTo>
                      <a:pt x="9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67"/>
              <p:cNvSpPr>
                <a:spLocks noEditPoints="1"/>
              </p:cNvSpPr>
              <p:nvPr/>
            </p:nvSpPr>
            <p:spPr bwMode="auto">
              <a:xfrm>
                <a:off x="4872" y="210"/>
                <a:ext cx="68" cy="84"/>
              </a:xfrm>
              <a:custGeom>
                <a:avLst/>
                <a:gdLst>
                  <a:gd name="T0" fmla="*/ 59 w 68"/>
                  <a:gd name="T1" fmla="*/ 84 h 84"/>
                  <a:gd name="T2" fmla="*/ 53 w 68"/>
                  <a:gd name="T3" fmla="*/ 65 h 84"/>
                  <a:gd name="T4" fmla="*/ 16 w 68"/>
                  <a:gd name="T5" fmla="*/ 65 h 84"/>
                  <a:gd name="T6" fmla="*/ 10 w 68"/>
                  <a:gd name="T7" fmla="*/ 84 h 84"/>
                  <a:gd name="T8" fmla="*/ 0 w 68"/>
                  <a:gd name="T9" fmla="*/ 82 h 84"/>
                  <a:gd name="T10" fmla="*/ 31 w 68"/>
                  <a:gd name="T11" fmla="*/ 0 h 84"/>
                  <a:gd name="T12" fmla="*/ 39 w 68"/>
                  <a:gd name="T13" fmla="*/ 0 h 84"/>
                  <a:gd name="T14" fmla="*/ 68 w 68"/>
                  <a:gd name="T15" fmla="*/ 84 h 84"/>
                  <a:gd name="T16" fmla="*/ 59 w 68"/>
                  <a:gd name="T17" fmla="*/ 84 h 84"/>
                  <a:gd name="T18" fmla="*/ 35 w 68"/>
                  <a:gd name="T19" fmla="*/ 12 h 84"/>
                  <a:gd name="T20" fmla="*/ 20 w 68"/>
                  <a:gd name="T21" fmla="*/ 57 h 84"/>
                  <a:gd name="T22" fmla="*/ 51 w 68"/>
                  <a:gd name="T23" fmla="*/ 57 h 84"/>
                  <a:gd name="T24" fmla="*/ 35 w 68"/>
                  <a:gd name="T25" fmla="*/ 1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84">
                    <a:moveTo>
                      <a:pt x="59" y="84"/>
                    </a:moveTo>
                    <a:lnTo>
                      <a:pt x="53" y="65"/>
                    </a:lnTo>
                    <a:lnTo>
                      <a:pt x="16" y="65"/>
                    </a:lnTo>
                    <a:lnTo>
                      <a:pt x="10" y="84"/>
                    </a:lnTo>
                    <a:lnTo>
                      <a:pt x="0" y="8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68" y="84"/>
                    </a:lnTo>
                    <a:lnTo>
                      <a:pt x="59" y="84"/>
                    </a:lnTo>
                    <a:close/>
                    <a:moveTo>
                      <a:pt x="35" y="12"/>
                    </a:moveTo>
                    <a:lnTo>
                      <a:pt x="20" y="57"/>
                    </a:lnTo>
                    <a:lnTo>
                      <a:pt x="51" y="57"/>
                    </a:lnTo>
                    <a:lnTo>
                      <a:pt x="3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68"/>
              <p:cNvSpPr>
                <a:spLocks/>
              </p:cNvSpPr>
              <p:nvPr/>
            </p:nvSpPr>
            <p:spPr bwMode="auto">
              <a:xfrm>
                <a:off x="4952" y="210"/>
                <a:ext cx="22" cy="84"/>
              </a:xfrm>
              <a:custGeom>
                <a:avLst/>
                <a:gdLst>
                  <a:gd name="T0" fmla="*/ 16 w 22"/>
                  <a:gd name="T1" fmla="*/ 84 h 84"/>
                  <a:gd name="T2" fmla="*/ 16 w 22"/>
                  <a:gd name="T3" fmla="*/ 84 h 84"/>
                  <a:gd name="T4" fmla="*/ 10 w 22"/>
                  <a:gd name="T5" fmla="*/ 82 h 84"/>
                  <a:gd name="T6" fmla="*/ 4 w 22"/>
                  <a:gd name="T7" fmla="*/ 81 h 84"/>
                  <a:gd name="T8" fmla="*/ 4 w 22"/>
                  <a:gd name="T9" fmla="*/ 81 h 84"/>
                  <a:gd name="T10" fmla="*/ 2 w 22"/>
                  <a:gd name="T11" fmla="*/ 75 h 84"/>
                  <a:gd name="T12" fmla="*/ 0 w 22"/>
                  <a:gd name="T13" fmla="*/ 69 h 84"/>
                  <a:gd name="T14" fmla="*/ 2 w 22"/>
                  <a:gd name="T15" fmla="*/ 0 h 84"/>
                  <a:gd name="T16" fmla="*/ 10 w 22"/>
                  <a:gd name="T17" fmla="*/ 0 h 84"/>
                  <a:gd name="T18" fmla="*/ 10 w 22"/>
                  <a:gd name="T19" fmla="*/ 69 h 84"/>
                  <a:gd name="T20" fmla="*/ 10 w 22"/>
                  <a:gd name="T21" fmla="*/ 69 h 84"/>
                  <a:gd name="T22" fmla="*/ 12 w 22"/>
                  <a:gd name="T23" fmla="*/ 75 h 84"/>
                  <a:gd name="T24" fmla="*/ 12 w 22"/>
                  <a:gd name="T25" fmla="*/ 75 h 84"/>
                  <a:gd name="T26" fmla="*/ 14 w 22"/>
                  <a:gd name="T27" fmla="*/ 77 h 84"/>
                  <a:gd name="T28" fmla="*/ 18 w 22"/>
                  <a:gd name="T29" fmla="*/ 77 h 84"/>
                  <a:gd name="T30" fmla="*/ 22 w 22"/>
                  <a:gd name="T31" fmla="*/ 77 h 84"/>
                  <a:gd name="T32" fmla="*/ 22 w 22"/>
                  <a:gd name="T33" fmla="*/ 84 h 84"/>
                  <a:gd name="T34" fmla="*/ 16 w 22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84">
                    <a:moveTo>
                      <a:pt x="16" y="84"/>
                    </a:moveTo>
                    <a:lnTo>
                      <a:pt x="16" y="84"/>
                    </a:lnTo>
                    <a:lnTo>
                      <a:pt x="10" y="82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69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4" y="77"/>
                    </a:lnTo>
                    <a:lnTo>
                      <a:pt x="18" y="77"/>
                    </a:lnTo>
                    <a:lnTo>
                      <a:pt x="22" y="77"/>
                    </a:lnTo>
                    <a:lnTo>
                      <a:pt x="22" y="84"/>
                    </a:lnTo>
                    <a:lnTo>
                      <a:pt x="16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669"/>
              <p:cNvSpPr>
                <a:spLocks noEditPoints="1"/>
              </p:cNvSpPr>
              <p:nvPr/>
            </p:nvSpPr>
            <p:spPr bwMode="auto">
              <a:xfrm>
                <a:off x="4983" y="236"/>
                <a:ext cx="47" cy="60"/>
              </a:xfrm>
              <a:custGeom>
                <a:avLst/>
                <a:gdLst>
                  <a:gd name="T0" fmla="*/ 45 w 47"/>
                  <a:gd name="T1" fmla="*/ 43 h 60"/>
                  <a:gd name="T2" fmla="*/ 39 w 47"/>
                  <a:gd name="T3" fmla="*/ 53 h 60"/>
                  <a:gd name="T4" fmla="*/ 32 w 47"/>
                  <a:gd name="T5" fmla="*/ 58 h 60"/>
                  <a:gd name="T6" fmla="*/ 24 w 47"/>
                  <a:gd name="T7" fmla="*/ 60 h 60"/>
                  <a:gd name="T8" fmla="*/ 6 w 47"/>
                  <a:gd name="T9" fmla="*/ 53 h 60"/>
                  <a:gd name="T10" fmla="*/ 2 w 47"/>
                  <a:gd name="T11" fmla="*/ 49 h 60"/>
                  <a:gd name="T12" fmla="*/ 0 w 47"/>
                  <a:gd name="T13" fmla="*/ 43 h 60"/>
                  <a:gd name="T14" fmla="*/ 0 w 47"/>
                  <a:gd name="T15" fmla="*/ 29 h 60"/>
                  <a:gd name="T16" fmla="*/ 0 w 47"/>
                  <a:gd name="T17" fmla="*/ 15 h 60"/>
                  <a:gd name="T18" fmla="*/ 6 w 47"/>
                  <a:gd name="T19" fmla="*/ 6 h 60"/>
                  <a:gd name="T20" fmla="*/ 14 w 47"/>
                  <a:gd name="T21" fmla="*/ 2 h 60"/>
                  <a:gd name="T22" fmla="*/ 24 w 47"/>
                  <a:gd name="T23" fmla="*/ 0 h 60"/>
                  <a:gd name="T24" fmla="*/ 39 w 47"/>
                  <a:gd name="T25" fmla="*/ 8 h 60"/>
                  <a:gd name="T26" fmla="*/ 43 w 47"/>
                  <a:gd name="T27" fmla="*/ 12 h 60"/>
                  <a:gd name="T28" fmla="*/ 45 w 47"/>
                  <a:gd name="T29" fmla="*/ 17 h 60"/>
                  <a:gd name="T30" fmla="*/ 47 w 47"/>
                  <a:gd name="T31" fmla="*/ 29 h 60"/>
                  <a:gd name="T32" fmla="*/ 45 w 47"/>
                  <a:gd name="T33" fmla="*/ 43 h 60"/>
                  <a:gd name="T34" fmla="*/ 37 w 47"/>
                  <a:gd name="T35" fmla="*/ 19 h 60"/>
                  <a:gd name="T36" fmla="*/ 34 w 47"/>
                  <a:gd name="T37" fmla="*/ 12 h 60"/>
                  <a:gd name="T38" fmla="*/ 30 w 47"/>
                  <a:gd name="T39" fmla="*/ 10 h 60"/>
                  <a:gd name="T40" fmla="*/ 24 w 47"/>
                  <a:gd name="T41" fmla="*/ 8 h 60"/>
                  <a:gd name="T42" fmla="*/ 14 w 47"/>
                  <a:gd name="T43" fmla="*/ 12 h 60"/>
                  <a:gd name="T44" fmla="*/ 10 w 47"/>
                  <a:gd name="T45" fmla="*/ 15 h 60"/>
                  <a:gd name="T46" fmla="*/ 10 w 47"/>
                  <a:gd name="T47" fmla="*/ 19 h 60"/>
                  <a:gd name="T48" fmla="*/ 8 w 47"/>
                  <a:gd name="T49" fmla="*/ 29 h 60"/>
                  <a:gd name="T50" fmla="*/ 8 w 47"/>
                  <a:gd name="T51" fmla="*/ 41 h 60"/>
                  <a:gd name="T52" fmla="*/ 12 w 47"/>
                  <a:gd name="T53" fmla="*/ 47 h 60"/>
                  <a:gd name="T54" fmla="*/ 18 w 47"/>
                  <a:gd name="T55" fmla="*/ 51 h 60"/>
                  <a:gd name="T56" fmla="*/ 24 w 47"/>
                  <a:gd name="T57" fmla="*/ 53 h 60"/>
                  <a:gd name="T58" fmla="*/ 34 w 47"/>
                  <a:gd name="T59" fmla="*/ 49 h 60"/>
                  <a:gd name="T60" fmla="*/ 36 w 47"/>
                  <a:gd name="T61" fmla="*/ 45 h 60"/>
                  <a:gd name="T62" fmla="*/ 37 w 47"/>
                  <a:gd name="T63" fmla="*/ 41 h 60"/>
                  <a:gd name="T64" fmla="*/ 39 w 47"/>
                  <a:gd name="T65" fmla="*/ 29 h 60"/>
                  <a:gd name="T66" fmla="*/ 37 w 47"/>
                  <a:gd name="T67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60">
                    <a:moveTo>
                      <a:pt x="45" y="43"/>
                    </a:moveTo>
                    <a:lnTo>
                      <a:pt x="45" y="43"/>
                    </a:lnTo>
                    <a:lnTo>
                      <a:pt x="43" y="49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2" y="58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4" y="58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3" y="12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51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30" y="51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5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670"/>
              <p:cNvSpPr>
                <a:spLocks/>
              </p:cNvSpPr>
              <p:nvPr/>
            </p:nvSpPr>
            <p:spPr bwMode="auto">
              <a:xfrm>
                <a:off x="5048" y="210"/>
                <a:ext cx="47" cy="86"/>
              </a:xfrm>
              <a:custGeom>
                <a:avLst/>
                <a:gdLst>
                  <a:gd name="T0" fmla="*/ 37 w 47"/>
                  <a:gd name="T1" fmla="*/ 86 h 86"/>
                  <a:gd name="T2" fmla="*/ 37 w 47"/>
                  <a:gd name="T3" fmla="*/ 49 h 86"/>
                  <a:gd name="T4" fmla="*/ 37 w 47"/>
                  <a:gd name="T5" fmla="*/ 49 h 86"/>
                  <a:gd name="T6" fmla="*/ 37 w 47"/>
                  <a:gd name="T7" fmla="*/ 43 h 86"/>
                  <a:gd name="T8" fmla="*/ 33 w 47"/>
                  <a:gd name="T9" fmla="*/ 38 h 86"/>
                  <a:gd name="T10" fmla="*/ 33 w 47"/>
                  <a:gd name="T11" fmla="*/ 38 h 86"/>
                  <a:gd name="T12" fmla="*/ 29 w 47"/>
                  <a:gd name="T13" fmla="*/ 36 h 86"/>
                  <a:gd name="T14" fmla="*/ 23 w 47"/>
                  <a:gd name="T15" fmla="*/ 34 h 86"/>
                  <a:gd name="T16" fmla="*/ 23 w 47"/>
                  <a:gd name="T17" fmla="*/ 34 h 86"/>
                  <a:gd name="T18" fmla="*/ 17 w 47"/>
                  <a:gd name="T19" fmla="*/ 36 h 86"/>
                  <a:gd name="T20" fmla="*/ 13 w 47"/>
                  <a:gd name="T21" fmla="*/ 38 h 86"/>
                  <a:gd name="T22" fmla="*/ 13 w 47"/>
                  <a:gd name="T23" fmla="*/ 38 h 86"/>
                  <a:gd name="T24" fmla="*/ 10 w 47"/>
                  <a:gd name="T25" fmla="*/ 43 h 86"/>
                  <a:gd name="T26" fmla="*/ 10 w 47"/>
                  <a:gd name="T27" fmla="*/ 49 h 86"/>
                  <a:gd name="T28" fmla="*/ 8 w 47"/>
                  <a:gd name="T29" fmla="*/ 84 h 86"/>
                  <a:gd name="T30" fmla="*/ 0 w 47"/>
                  <a:gd name="T31" fmla="*/ 84 h 86"/>
                  <a:gd name="T32" fmla="*/ 0 w 47"/>
                  <a:gd name="T33" fmla="*/ 0 h 86"/>
                  <a:gd name="T34" fmla="*/ 10 w 47"/>
                  <a:gd name="T35" fmla="*/ 0 h 86"/>
                  <a:gd name="T36" fmla="*/ 10 w 47"/>
                  <a:gd name="T37" fmla="*/ 34 h 86"/>
                  <a:gd name="T38" fmla="*/ 10 w 47"/>
                  <a:gd name="T39" fmla="*/ 34 h 86"/>
                  <a:gd name="T40" fmla="*/ 15 w 47"/>
                  <a:gd name="T41" fmla="*/ 28 h 86"/>
                  <a:gd name="T42" fmla="*/ 25 w 47"/>
                  <a:gd name="T43" fmla="*/ 26 h 86"/>
                  <a:gd name="T44" fmla="*/ 25 w 47"/>
                  <a:gd name="T45" fmla="*/ 26 h 86"/>
                  <a:gd name="T46" fmla="*/ 33 w 47"/>
                  <a:gd name="T47" fmla="*/ 28 h 86"/>
                  <a:gd name="T48" fmla="*/ 41 w 47"/>
                  <a:gd name="T49" fmla="*/ 34 h 86"/>
                  <a:gd name="T50" fmla="*/ 41 w 47"/>
                  <a:gd name="T51" fmla="*/ 34 h 86"/>
                  <a:gd name="T52" fmla="*/ 45 w 47"/>
                  <a:gd name="T53" fmla="*/ 40 h 86"/>
                  <a:gd name="T54" fmla="*/ 47 w 47"/>
                  <a:gd name="T55" fmla="*/ 49 h 86"/>
                  <a:gd name="T56" fmla="*/ 45 w 47"/>
                  <a:gd name="T57" fmla="*/ 86 h 86"/>
                  <a:gd name="T58" fmla="*/ 37 w 47"/>
                  <a:gd name="T5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86">
                    <a:moveTo>
                      <a:pt x="37" y="86"/>
                    </a:moveTo>
                    <a:lnTo>
                      <a:pt x="37" y="49"/>
                    </a:lnTo>
                    <a:lnTo>
                      <a:pt x="37" y="49"/>
                    </a:lnTo>
                    <a:lnTo>
                      <a:pt x="37" y="43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29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17" y="36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0" y="43"/>
                    </a:lnTo>
                    <a:lnTo>
                      <a:pt x="10" y="49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5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33" y="28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5" y="40"/>
                    </a:lnTo>
                    <a:lnTo>
                      <a:pt x="47" y="49"/>
                    </a:lnTo>
                    <a:lnTo>
                      <a:pt x="45" y="86"/>
                    </a:lnTo>
                    <a:lnTo>
                      <a:pt x="37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671"/>
              <p:cNvSpPr>
                <a:spLocks noEditPoints="1"/>
              </p:cNvSpPr>
              <p:nvPr/>
            </p:nvSpPr>
            <p:spPr bwMode="auto">
              <a:xfrm>
                <a:off x="5110" y="238"/>
                <a:ext cx="45" cy="58"/>
              </a:xfrm>
              <a:custGeom>
                <a:avLst/>
                <a:gdLst>
                  <a:gd name="T0" fmla="*/ 37 w 45"/>
                  <a:gd name="T1" fmla="*/ 53 h 58"/>
                  <a:gd name="T2" fmla="*/ 30 w 45"/>
                  <a:gd name="T3" fmla="*/ 58 h 58"/>
                  <a:gd name="T4" fmla="*/ 20 w 45"/>
                  <a:gd name="T5" fmla="*/ 58 h 58"/>
                  <a:gd name="T6" fmla="*/ 10 w 45"/>
                  <a:gd name="T7" fmla="*/ 58 h 58"/>
                  <a:gd name="T8" fmla="*/ 4 w 45"/>
                  <a:gd name="T9" fmla="*/ 53 h 58"/>
                  <a:gd name="T10" fmla="*/ 0 w 45"/>
                  <a:gd name="T11" fmla="*/ 49 h 58"/>
                  <a:gd name="T12" fmla="*/ 0 w 45"/>
                  <a:gd name="T13" fmla="*/ 41 h 58"/>
                  <a:gd name="T14" fmla="*/ 0 w 45"/>
                  <a:gd name="T15" fmla="*/ 35 h 58"/>
                  <a:gd name="T16" fmla="*/ 4 w 45"/>
                  <a:gd name="T17" fmla="*/ 29 h 58"/>
                  <a:gd name="T18" fmla="*/ 20 w 45"/>
                  <a:gd name="T19" fmla="*/ 25 h 58"/>
                  <a:gd name="T20" fmla="*/ 37 w 45"/>
                  <a:gd name="T21" fmla="*/ 19 h 58"/>
                  <a:gd name="T22" fmla="*/ 37 w 45"/>
                  <a:gd name="T23" fmla="*/ 13 h 58"/>
                  <a:gd name="T24" fmla="*/ 33 w 45"/>
                  <a:gd name="T25" fmla="*/ 10 h 58"/>
                  <a:gd name="T26" fmla="*/ 22 w 45"/>
                  <a:gd name="T27" fmla="*/ 8 h 58"/>
                  <a:gd name="T28" fmla="*/ 14 w 45"/>
                  <a:gd name="T29" fmla="*/ 8 h 58"/>
                  <a:gd name="T30" fmla="*/ 8 w 45"/>
                  <a:gd name="T31" fmla="*/ 13 h 58"/>
                  <a:gd name="T32" fmla="*/ 2 w 45"/>
                  <a:gd name="T33" fmla="*/ 8 h 58"/>
                  <a:gd name="T34" fmla="*/ 10 w 45"/>
                  <a:gd name="T35" fmla="*/ 2 h 58"/>
                  <a:gd name="T36" fmla="*/ 24 w 45"/>
                  <a:gd name="T37" fmla="*/ 0 h 58"/>
                  <a:gd name="T38" fmla="*/ 33 w 45"/>
                  <a:gd name="T39" fmla="*/ 0 h 58"/>
                  <a:gd name="T40" fmla="*/ 45 w 45"/>
                  <a:gd name="T41" fmla="*/ 12 h 58"/>
                  <a:gd name="T42" fmla="*/ 45 w 45"/>
                  <a:gd name="T43" fmla="*/ 58 h 58"/>
                  <a:gd name="T44" fmla="*/ 37 w 45"/>
                  <a:gd name="T45" fmla="*/ 31 h 58"/>
                  <a:gd name="T46" fmla="*/ 22 w 45"/>
                  <a:gd name="T47" fmla="*/ 31 h 58"/>
                  <a:gd name="T48" fmla="*/ 12 w 45"/>
                  <a:gd name="T49" fmla="*/ 33 h 58"/>
                  <a:gd name="T50" fmla="*/ 8 w 45"/>
                  <a:gd name="T51" fmla="*/ 41 h 58"/>
                  <a:gd name="T52" fmla="*/ 8 w 45"/>
                  <a:gd name="T53" fmla="*/ 47 h 58"/>
                  <a:gd name="T54" fmla="*/ 16 w 45"/>
                  <a:gd name="T55" fmla="*/ 51 h 58"/>
                  <a:gd name="T56" fmla="*/ 22 w 45"/>
                  <a:gd name="T57" fmla="*/ 51 h 58"/>
                  <a:gd name="T58" fmla="*/ 30 w 45"/>
                  <a:gd name="T59" fmla="*/ 51 h 58"/>
                  <a:gd name="T60" fmla="*/ 33 w 45"/>
                  <a:gd name="T61" fmla="*/ 49 h 58"/>
                  <a:gd name="T62" fmla="*/ 37 w 45"/>
                  <a:gd name="T63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58">
                    <a:moveTo>
                      <a:pt x="37" y="58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12" y="25"/>
                    </a:lnTo>
                    <a:lnTo>
                      <a:pt x="20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3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8" y="13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9" y="4"/>
                    </a:lnTo>
                    <a:lnTo>
                      <a:pt x="45" y="12"/>
                    </a:lnTo>
                    <a:lnTo>
                      <a:pt x="45" y="19"/>
                    </a:lnTo>
                    <a:lnTo>
                      <a:pt x="45" y="58"/>
                    </a:lnTo>
                    <a:lnTo>
                      <a:pt x="37" y="58"/>
                    </a:lnTo>
                    <a:close/>
                    <a:moveTo>
                      <a:pt x="37" y="31"/>
                    </a:moveTo>
                    <a:lnTo>
                      <a:pt x="22" y="31"/>
                    </a:lnTo>
                    <a:lnTo>
                      <a:pt x="22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7"/>
                    </a:lnTo>
                    <a:lnTo>
                      <a:pt x="12" y="49"/>
                    </a:lnTo>
                    <a:lnTo>
                      <a:pt x="16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5" y="45"/>
                    </a:lnTo>
                    <a:lnTo>
                      <a:pt x="37" y="37"/>
                    </a:lnTo>
                    <a:lnTo>
                      <a:pt x="3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672"/>
              <p:cNvSpPr>
                <a:spLocks/>
              </p:cNvSpPr>
              <p:nvPr/>
            </p:nvSpPr>
            <p:spPr bwMode="auto">
              <a:xfrm>
                <a:off x="3040" y="2142"/>
                <a:ext cx="285" cy="248"/>
              </a:xfrm>
              <a:custGeom>
                <a:avLst/>
                <a:gdLst>
                  <a:gd name="T0" fmla="*/ 222 w 285"/>
                  <a:gd name="T1" fmla="*/ 248 h 248"/>
                  <a:gd name="T2" fmla="*/ 197 w 285"/>
                  <a:gd name="T3" fmla="*/ 248 h 248"/>
                  <a:gd name="T4" fmla="*/ 142 w 285"/>
                  <a:gd name="T5" fmla="*/ 49 h 248"/>
                  <a:gd name="T6" fmla="*/ 88 w 285"/>
                  <a:gd name="T7" fmla="*/ 248 h 248"/>
                  <a:gd name="T8" fmla="*/ 62 w 285"/>
                  <a:gd name="T9" fmla="*/ 248 h 248"/>
                  <a:gd name="T10" fmla="*/ 0 w 285"/>
                  <a:gd name="T11" fmla="*/ 0 h 248"/>
                  <a:gd name="T12" fmla="*/ 27 w 285"/>
                  <a:gd name="T13" fmla="*/ 0 h 248"/>
                  <a:gd name="T14" fmla="*/ 76 w 285"/>
                  <a:gd name="T15" fmla="*/ 199 h 248"/>
                  <a:gd name="T16" fmla="*/ 131 w 285"/>
                  <a:gd name="T17" fmla="*/ 0 h 248"/>
                  <a:gd name="T18" fmla="*/ 154 w 285"/>
                  <a:gd name="T19" fmla="*/ 0 h 248"/>
                  <a:gd name="T20" fmla="*/ 209 w 285"/>
                  <a:gd name="T21" fmla="*/ 199 h 248"/>
                  <a:gd name="T22" fmla="*/ 258 w 285"/>
                  <a:gd name="T23" fmla="*/ 0 h 248"/>
                  <a:gd name="T24" fmla="*/ 285 w 285"/>
                  <a:gd name="T25" fmla="*/ 0 h 248"/>
                  <a:gd name="T26" fmla="*/ 222 w 285"/>
                  <a:gd name="T2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5" h="248">
                    <a:moveTo>
                      <a:pt x="222" y="248"/>
                    </a:moveTo>
                    <a:lnTo>
                      <a:pt x="197" y="248"/>
                    </a:lnTo>
                    <a:lnTo>
                      <a:pt x="142" y="49"/>
                    </a:lnTo>
                    <a:lnTo>
                      <a:pt x="88" y="248"/>
                    </a:lnTo>
                    <a:lnTo>
                      <a:pt x="62" y="24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76" y="199"/>
                    </a:lnTo>
                    <a:lnTo>
                      <a:pt x="131" y="0"/>
                    </a:lnTo>
                    <a:lnTo>
                      <a:pt x="154" y="0"/>
                    </a:lnTo>
                    <a:lnTo>
                      <a:pt x="209" y="199"/>
                    </a:lnTo>
                    <a:lnTo>
                      <a:pt x="258" y="0"/>
                    </a:lnTo>
                    <a:lnTo>
                      <a:pt x="285" y="0"/>
                    </a:lnTo>
                    <a:lnTo>
                      <a:pt x="222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673"/>
              <p:cNvSpPr>
                <a:spLocks noEditPoints="1"/>
              </p:cNvSpPr>
              <p:nvPr/>
            </p:nvSpPr>
            <p:spPr bwMode="auto">
              <a:xfrm>
                <a:off x="3339" y="2216"/>
                <a:ext cx="140" cy="176"/>
              </a:xfrm>
              <a:custGeom>
                <a:avLst/>
                <a:gdLst>
                  <a:gd name="T0" fmla="*/ 25 w 140"/>
                  <a:gd name="T1" fmla="*/ 94 h 176"/>
                  <a:gd name="T2" fmla="*/ 29 w 140"/>
                  <a:gd name="T3" fmla="*/ 119 h 176"/>
                  <a:gd name="T4" fmla="*/ 39 w 140"/>
                  <a:gd name="T5" fmla="*/ 139 h 176"/>
                  <a:gd name="T6" fmla="*/ 46 w 140"/>
                  <a:gd name="T7" fmla="*/ 145 h 176"/>
                  <a:gd name="T8" fmla="*/ 64 w 140"/>
                  <a:gd name="T9" fmla="*/ 153 h 176"/>
                  <a:gd name="T10" fmla="*/ 76 w 140"/>
                  <a:gd name="T11" fmla="*/ 153 h 176"/>
                  <a:gd name="T12" fmla="*/ 101 w 140"/>
                  <a:gd name="T13" fmla="*/ 149 h 176"/>
                  <a:gd name="T14" fmla="*/ 111 w 140"/>
                  <a:gd name="T15" fmla="*/ 143 h 176"/>
                  <a:gd name="T16" fmla="*/ 138 w 140"/>
                  <a:gd name="T17" fmla="*/ 149 h 176"/>
                  <a:gd name="T18" fmla="*/ 124 w 140"/>
                  <a:gd name="T19" fmla="*/ 160 h 176"/>
                  <a:gd name="T20" fmla="*/ 111 w 140"/>
                  <a:gd name="T21" fmla="*/ 168 h 176"/>
                  <a:gd name="T22" fmla="*/ 76 w 140"/>
                  <a:gd name="T23" fmla="*/ 176 h 176"/>
                  <a:gd name="T24" fmla="*/ 58 w 140"/>
                  <a:gd name="T25" fmla="*/ 174 h 176"/>
                  <a:gd name="T26" fmla="*/ 31 w 140"/>
                  <a:gd name="T27" fmla="*/ 162 h 176"/>
                  <a:gd name="T28" fmla="*/ 21 w 140"/>
                  <a:gd name="T29" fmla="*/ 155 h 176"/>
                  <a:gd name="T30" fmla="*/ 5 w 140"/>
                  <a:gd name="T31" fmla="*/ 127 h 176"/>
                  <a:gd name="T32" fmla="*/ 0 w 140"/>
                  <a:gd name="T33" fmla="*/ 88 h 176"/>
                  <a:gd name="T34" fmla="*/ 1 w 140"/>
                  <a:gd name="T35" fmla="*/ 69 h 176"/>
                  <a:gd name="T36" fmla="*/ 11 w 140"/>
                  <a:gd name="T37" fmla="*/ 36 h 176"/>
                  <a:gd name="T38" fmla="*/ 19 w 140"/>
                  <a:gd name="T39" fmla="*/ 24 h 176"/>
                  <a:gd name="T40" fmla="*/ 41 w 140"/>
                  <a:gd name="T41" fmla="*/ 6 h 176"/>
                  <a:gd name="T42" fmla="*/ 70 w 140"/>
                  <a:gd name="T43" fmla="*/ 0 h 176"/>
                  <a:gd name="T44" fmla="*/ 85 w 140"/>
                  <a:gd name="T45" fmla="*/ 0 h 176"/>
                  <a:gd name="T46" fmla="*/ 113 w 140"/>
                  <a:gd name="T47" fmla="*/ 12 h 176"/>
                  <a:gd name="T48" fmla="*/ 122 w 140"/>
                  <a:gd name="T49" fmla="*/ 22 h 176"/>
                  <a:gd name="T50" fmla="*/ 136 w 140"/>
                  <a:gd name="T51" fmla="*/ 49 h 176"/>
                  <a:gd name="T52" fmla="*/ 140 w 140"/>
                  <a:gd name="T53" fmla="*/ 82 h 176"/>
                  <a:gd name="T54" fmla="*/ 25 w 140"/>
                  <a:gd name="T55" fmla="*/ 94 h 176"/>
                  <a:gd name="T56" fmla="*/ 115 w 140"/>
                  <a:gd name="T57" fmla="*/ 59 h 176"/>
                  <a:gd name="T58" fmla="*/ 111 w 140"/>
                  <a:gd name="T59" fmla="*/ 47 h 176"/>
                  <a:gd name="T60" fmla="*/ 95 w 140"/>
                  <a:gd name="T61" fmla="*/ 28 h 176"/>
                  <a:gd name="T62" fmla="*/ 83 w 140"/>
                  <a:gd name="T63" fmla="*/ 24 h 176"/>
                  <a:gd name="T64" fmla="*/ 70 w 140"/>
                  <a:gd name="T65" fmla="*/ 22 h 176"/>
                  <a:gd name="T66" fmla="*/ 46 w 140"/>
                  <a:gd name="T67" fmla="*/ 28 h 176"/>
                  <a:gd name="T68" fmla="*/ 37 w 140"/>
                  <a:gd name="T69" fmla="*/ 36 h 176"/>
                  <a:gd name="T70" fmla="*/ 31 w 140"/>
                  <a:gd name="T71" fmla="*/ 47 h 176"/>
                  <a:gd name="T72" fmla="*/ 27 w 140"/>
                  <a:gd name="T73" fmla="*/ 59 h 176"/>
                  <a:gd name="T74" fmla="*/ 117 w 140"/>
                  <a:gd name="T75" fmla="*/ 75 h 176"/>
                  <a:gd name="T76" fmla="*/ 115 w 140"/>
                  <a:gd name="T77" fmla="*/ 5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6">
                    <a:moveTo>
                      <a:pt x="25" y="94"/>
                    </a:moveTo>
                    <a:lnTo>
                      <a:pt x="25" y="94"/>
                    </a:lnTo>
                    <a:lnTo>
                      <a:pt x="27" y="108"/>
                    </a:lnTo>
                    <a:lnTo>
                      <a:pt x="29" y="119"/>
                    </a:lnTo>
                    <a:lnTo>
                      <a:pt x="33" y="129"/>
                    </a:lnTo>
                    <a:lnTo>
                      <a:pt x="39" y="139"/>
                    </a:lnTo>
                    <a:lnTo>
                      <a:pt x="39" y="139"/>
                    </a:lnTo>
                    <a:lnTo>
                      <a:pt x="46" y="145"/>
                    </a:lnTo>
                    <a:lnTo>
                      <a:pt x="54" y="149"/>
                    </a:lnTo>
                    <a:lnTo>
                      <a:pt x="64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89" y="153"/>
                    </a:lnTo>
                    <a:lnTo>
                      <a:pt x="101" y="149"/>
                    </a:lnTo>
                    <a:lnTo>
                      <a:pt x="101" y="149"/>
                    </a:lnTo>
                    <a:lnTo>
                      <a:pt x="111" y="143"/>
                    </a:lnTo>
                    <a:lnTo>
                      <a:pt x="121" y="133"/>
                    </a:lnTo>
                    <a:lnTo>
                      <a:pt x="138" y="149"/>
                    </a:lnTo>
                    <a:lnTo>
                      <a:pt x="138" y="149"/>
                    </a:lnTo>
                    <a:lnTo>
                      <a:pt x="124" y="160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95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58" y="174"/>
                    </a:lnTo>
                    <a:lnTo>
                      <a:pt x="44" y="170"/>
                    </a:lnTo>
                    <a:lnTo>
                      <a:pt x="31" y="162"/>
                    </a:lnTo>
                    <a:lnTo>
                      <a:pt x="21" y="155"/>
                    </a:lnTo>
                    <a:lnTo>
                      <a:pt x="21" y="155"/>
                    </a:lnTo>
                    <a:lnTo>
                      <a:pt x="11" y="141"/>
                    </a:lnTo>
                    <a:lnTo>
                      <a:pt x="5" y="127"/>
                    </a:lnTo>
                    <a:lnTo>
                      <a:pt x="1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69"/>
                    </a:lnTo>
                    <a:lnTo>
                      <a:pt x="5" y="51"/>
                    </a:lnTo>
                    <a:lnTo>
                      <a:pt x="11" y="3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5" y="0"/>
                    </a:lnTo>
                    <a:lnTo>
                      <a:pt x="101" y="6"/>
                    </a:lnTo>
                    <a:lnTo>
                      <a:pt x="113" y="12"/>
                    </a:lnTo>
                    <a:lnTo>
                      <a:pt x="122" y="22"/>
                    </a:lnTo>
                    <a:lnTo>
                      <a:pt x="122" y="22"/>
                    </a:lnTo>
                    <a:lnTo>
                      <a:pt x="130" y="34"/>
                    </a:lnTo>
                    <a:lnTo>
                      <a:pt x="136" y="49"/>
                    </a:lnTo>
                    <a:lnTo>
                      <a:pt x="140" y="65"/>
                    </a:lnTo>
                    <a:lnTo>
                      <a:pt x="140" y="82"/>
                    </a:lnTo>
                    <a:lnTo>
                      <a:pt x="140" y="94"/>
                    </a:lnTo>
                    <a:lnTo>
                      <a:pt x="25" y="94"/>
                    </a:lnTo>
                    <a:close/>
                    <a:moveTo>
                      <a:pt x="115" y="59"/>
                    </a:moveTo>
                    <a:lnTo>
                      <a:pt x="115" y="59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5" y="36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83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58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37" y="36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5" y="75"/>
                    </a:lnTo>
                    <a:lnTo>
                      <a:pt x="117" y="75"/>
                    </a:lnTo>
                    <a:lnTo>
                      <a:pt x="117" y="75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674"/>
              <p:cNvSpPr>
                <a:spLocks/>
              </p:cNvSpPr>
              <p:nvPr/>
            </p:nvSpPr>
            <p:spPr bwMode="auto">
              <a:xfrm>
                <a:off x="3532" y="2142"/>
                <a:ext cx="62" cy="248"/>
              </a:xfrm>
              <a:custGeom>
                <a:avLst/>
                <a:gdLst>
                  <a:gd name="T0" fmla="*/ 45 w 62"/>
                  <a:gd name="T1" fmla="*/ 248 h 248"/>
                  <a:gd name="T2" fmla="*/ 45 w 62"/>
                  <a:gd name="T3" fmla="*/ 248 h 248"/>
                  <a:gd name="T4" fmla="*/ 35 w 62"/>
                  <a:gd name="T5" fmla="*/ 246 h 248"/>
                  <a:gd name="T6" fmla="*/ 25 w 62"/>
                  <a:gd name="T7" fmla="*/ 244 h 248"/>
                  <a:gd name="T8" fmla="*/ 17 w 62"/>
                  <a:gd name="T9" fmla="*/ 240 h 248"/>
                  <a:gd name="T10" fmla="*/ 11 w 62"/>
                  <a:gd name="T11" fmla="*/ 234 h 248"/>
                  <a:gd name="T12" fmla="*/ 11 w 62"/>
                  <a:gd name="T13" fmla="*/ 234 h 248"/>
                  <a:gd name="T14" fmla="*/ 8 w 62"/>
                  <a:gd name="T15" fmla="*/ 229 h 248"/>
                  <a:gd name="T16" fmla="*/ 4 w 62"/>
                  <a:gd name="T17" fmla="*/ 221 h 248"/>
                  <a:gd name="T18" fmla="*/ 2 w 62"/>
                  <a:gd name="T19" fmla="*/ 211 h 248"/>
                  <a:gd name="T20" fmla="*/ 0 w 62"/>
                  <a:gd name="T21" fmla="*/ 201 h 248"/>
                  <a:gd name="T22" fmla="*/ 0 w 62"/>
                  <a:gd name="T23" fmla="*/ 0 h 248"/>
                  <a:gd name="T24" fmla="*/ 25 w 62"/>
                  <a:gd name="T25" fmla="*/ 0 h 248"/>
                  <a:gd name="T26" fmla="*/ 25 w 62"/>
                  <a:gd name="T27" fmla="*/ 201 h 248"/>
                  <a:gd name="T28" fmla="*/ 25 w 62"/>
                  <a:gd name="T29" fmla="*/ 201 h 248"/>
                  <a:gd name="T30" fmla="*/ 27 w 62"/>
                  <a:gd name="T31" fmla="*/ 211 h 248"/>
                  <a:gd name="T32" fmla="*/ 31 w 62"/>
                  <a:gd name="T33" fmla="*/ 219 h 248"/>
                  <a:gd name="T34" fmla="*/ 31 w 62"/>
                  <a:gd name="T35" fmla="*/ 219 h 248"/>
                  <a:gd name="T36" fmla="*/ 39 w 62"/>
                  <a:gd name="T37" fmla="*/ 225 h 248"/>
                  <a:gd name="T38" fmla="*/ 48 w 62"/>
                  <a:gd name="T39" fmla="*/ 227 h 248"/>
                  <a:gd name="T40" fmla="*/ 62 w 62"/>
                  <a:gd name="T41" fmla="*/ 227 h 248"/>
                  <a:gd name="T42" fmla="*/ 62 w 62"/>
                  <a:gd name="T43" fmla="*/ 248 h 248"/>
                  <a:gd name="T44" fmla="*/ 45 w 62"/>
                  <a:gd name="T4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248">
                    <a:moveTo>
                      <a:pt x="45" y="248"/>
                    </a:moveTo>
                    <a:lnTo>
                      <a:pt x="45" y="248"/>
                    </a:lnTo>
                    <a:lnTo>
                      <a:pt x="35" y="246"/>
                    </a:lnTo>
                    <a:lnTo>
                      <a:pt x="25" y="244"/>
                    </a:lnTo>
                    <a:lnTo>
                      <a:pt x="17" y="240"/>
                    </a:lnTo>
                    <a:lnTo>
                      <a:pt x="11" y="234"/>
                    </a:lnTo>
                    <a:lnTo>
                      <a:pt x="11" y="234"/>
                    </a:lnTo>
                    <a:lnTo>
                      <a:pt x="8" y="229"/>
                    </a:lnTo>
                    <a:lnTo>
                      <a:pt x="4" y="221"/>
                    </a:lnTo>
                    <a:lnTo>
                      <a:pt x="2" y="21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7" y="211"/>
                    </a:lnTo>
                    <a:lnTo>
                      <a:pt x="31" y="219"/>
                    </a:lnTo>
                    <a:lnTo>
                      <a:pt x="31" y="219"/>
                    </a:lnTo>
                    <a:lnTo>
                      <a:pt x="39" y="225"/>
                    </a:lnTo>
                    <a:lnTo>
                      <a:pt x="48" y="227"/>
                    </a:lnTo>
                    <a:lnTo>
                      <a:pt x="62" y="227"/>
                    </a:lnTo>
                    <a:lnTo>
                      <a:pt x="62" y="248"/>
                    </a:lnTo>
                    <a:lnTo>
                      <a:pt x="45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675"/>
              <p:cNvSpPr>
                <a:spLocks/>
              </p:cNvSpPr>
              <p:nvPr/>
            </p:nvSpPr>
            <p:spPr bwMode="auto">
              <a:xfrm>
                <a:off x="3618" y="2216"/>
                <a:ext cx="132" cy="176"/>
              </a:xfrm>
              <a:custGeom>
                <a:avLst/>
                <a:gdLst>
                  <a:gd name="T0" fmla="*/ 107 w 132"/>
                  <a:gd name="T1" fmla="*/ 170 h 176"/>
                  <a:gd name="T2" fmla="*/ 76 w 132"/>
                  <a:gd name="T3" fmla="*/ 176 h 176"/>
                  <a:gd name="T4" fmla="*/ 60 w 132"/>
                  <a:gd name="T5" fmla="*/ 174 h 176"/>
                  <a:gd name="T6" fmla="*/ 33 w 132"/>
                  <a:gd name="T7" fmla="*/ 162 h 176"/>
                  <a:gd name="T8" fmla="*/ 21 w 132"/>
                  <a:gd name="T9" fmla="*/ 153 h 176"/>
                  <a:gd name="T10" fmla="*/ 5 w 132"/>
                  <a:gd name="T11" fmla="*/ 125 h 176"/>
                  <a:gd name="T12" fmla="*/ 0 w 132"/>
                  <a:gd name="T13" fmla="*/ 88 h 176"/>
                  <a:gd name="T14" fmla="*/ 2 w 132"/>
                  <a:gd name="T15" fmla="*/ 67 h 176"/>
                  <a:gd name="T16" fmla="*/ 13 w 132"/>
                  <a:gd name="T17" fmla="*/ 36 h 176"/>
                  <a:gd name="T18" fmla="*/ 21 w 132"/>
                  <a:gd name="T19" fmla="*/ 22 h 176"/>
                  <a:gd name="T20" fmla="*/ 46 w 132"/>
                  <a:gd name="T21" fmla="*/ 6 h 176"/>
                  <a:gd name="T22" fmla="*/ 76 w 132"/>
                  <a:gd name="T23" fmla="*/ 0 h 176"/>
                  <a:gd name="T24" fmla="*/ 93 w 132"/>
                  <a:gd name="T25" fmla="*/ 0 h 176"/>
                  <a:gd name="T26" fmla="*/ 107 w 132"/>
                  <a:gd name="T27" fmla="*/ 6 h 176"/>
                  <a:gd name="T28" fmla="*/ 132 w 132"/>
                  <a:gd name="T29" fmla="*/ 26 h 176"/>
                  <a:gd name="T30" fmla="*/ 117 w 132"/>
                  <a:gd name="T31" fmla="*/ 41 h 176"/>
                  <a:gd name="T32" fmla="*/ 97 w 132"/>
                  <a:gd name="T33" fmla="*/ 26 h 176"/>
                  <a:gd name="T34" fmla="*/ 87 w 132"/>
                  <a:gd name="T35" fmla="*/ 24 h 176"/>
                  <a:gd name="T36" fmla="*/ 76 w 132"/>
                  <a:gd name="T37" fmla="*/ 22 h 176"/>
                  <a:gd name="T38" fmla="*/ 54 w 132"/>
                  <a:gd name="T39" fmla="*/ 28 h 176"/>
                  <a:gd name="T40" fmla="*/ 37 w 132"/>
                  <a:gd name="T41" fmla="*/ 41 h 176"/>
                  <a:gd name="T42" fmla="*/ 31 w 132"/>
                  <a:gd name="T43" fmla="*/ 51 h 176"/>
                  <a:gd name="T44" fmla="*/ 29 w 132"/>
                  <a:gd name="T45" fmla="*/ 61 h 176"/>
                  <a:gd name="T46" fmla="*/ 25 w 132"/>
                  <a:gd name="T47" fmla="*/ 88 h 176"/>
                  <a:gd name="T48" fmla="*/ 27 w 132"/>
                  <a:gd name="T49" fmla="*/ 102 h 176"/>
                  <a:gd name="T50" fmla="*/ 29 w 132"/>
                  <a:gd name="T51" fmla="*/ 114 h 176"/>
                  <a:gd name="T52" fmla="*/ 37 w 132"/>
                  <a:gd name="T53" fmla="*/ 133 h 176"/>
                  <a:gd name="T54" fmla="*/ 44 w 132"/>
                  <a:gd name="T55" fmla="*/ 143 h 176"/>
                  <a:gd name="T56" fmla="*/ 64 w 132"/>
                  <a:gd name="T57" fmla="*/ 153 h 176"/>
                  <a:gd name="T58" fmla="*/ 76 w 132"/>
                  <a:gd name="T59" fmla="*/ 153 h 176"/>
                  <a:gd name="T60" fmla="*/ 97 w 132"/>
                  <a:gd name="T61" fmla="*/ 149 h 176"/>
                  <a:gd name="T62" fmla="*/ 107 w 132"/>
                  <a:gd name="T63" fmla="*/ 143 h 176"/>
                  <a:gd name="T64" fmla="*/ 132 w 132"/>
                  <a:gd name="T65" fmla="*/ 151 h 176"/>
                  <a:gd name="T66" fmla="*/ 121 w 132"/>
                  <a:gd name="T67" fmla="*/ 162 h 176"/>
                  <a:gd name="T68" fmla="*/ 107 w 132"/>
                  <a:gd name="T69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6">
                    <a:moveTo>
                      <a:pt x="107" y="170"/>
                    </a:moveTo>
                    <a:lnTo>
                      <a:pt x="107" y="170"/>
                    </a:lnTo>
                    <a:lnTo>
                      <a:pt x="93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60" y="174"/>
                    </a:lnTo>
                    <a:lnTo>
                      <a:pt x="46" y="170"/>
                    </a:lnTo>
                    <a:lnTo>
                      <a:pt x="33" y="162"/>
                    </a:lnTo>
                    <a:lnTo>
                      <a:pt x="21" y="153"/>
                    </a:lnTo>
                    <a:lnTo>
                      <a:pt x="21" y="153"/>
                    </a:lnTo>
                    <a:lnTo>
                      <a:pt x="13" y="141"/>
                    </a:lnTo>
                    <a:lnTo>
                      <a:pt x="5" y="125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7"/>
                    </a:lnTo>
                    <a:lnTo>
                      <a:pt x="5" y="51"/>
                    </a:lnTo>
                    <a:lnTo>
                      <a:pt x="13" y="36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33" y="12"/>
                    </a:lnTo>
                    <a:lnTo>
                      <a:pt x="46" y="6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3" y="0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21" y="14"/>
                    </a:lnTo>
                    <a:lnTo>
                      <a:pt x="132" y="26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07" y="32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87" y="24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64" y="24"/>
                    </a:lnTo>
                    <a:lnTo>
                      <a:pt x="54" y="28"/>
                    </a:lnTo>
                    <a:lnTo>
                      <a:pt x="44" y="34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1" y="5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7" y="73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7" y="102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25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44" y="143"/>
                    </a:lnTo>
                    <a:lnTo>
                      <a:pt x="54" y="149"/>
                    </a:lnTo>
                    <a:lnTo>
                      <a:pt x="64" y="153"/>
                    </a:lnTo>
                    <a:lnTo>
                      <a:pt x="76" y="153"/>
                    </a:lnTo>
                    <a:lnTo>
                      <a:pt x="76" y="153"/>
                    </a:lnTo>
                    <a:lnTo>
                      <a:pt x="87" y="153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107" y="143"/>
                    </a:lnTo>
                    <a:lnTo>
                      <a:pt x="117" y="133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21" y="162"/>
                    </a:lnTo>
                    <a:lnTo>
                      <a:pt x="107" y="170"/>
                    </a:lnTo>
                    <a:lnTo>
                      <a:pt x="107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676"/>
              <p:cNvSpPr>
                <a:spLocks noEditPoints="1"/>
              </p:cNvSpPr>
              <p:nvPr/>
            </p:nvSpPr>
            <p:spPr bwMode="auto">
              <a:xfrm>
                <a:off x="3783" y="2216"/>
                <a:ext cx="141" cy="176"/>
              </a:xfrm>
              <a:custGeom>
                <a:avLst/>
                <a:gdLst>
                  <a:gd name="T0" fmla="*/ 137 w 141"/>
                  <a:gd name="T1" fmla="*/ 127 h 176"/>
                  <a:gd name="T2" fmla="*/ 119 w 141"/>
                  <a:gd name="T3" fmla="*/ 157 h 176"/>
                  <a:gd name="T4" fmla="*/ 110 w 141"/>
                  <a:gd name="T5" fmla="*/ 164 h 176"/>
                  <a:gd name="T6" fmla="*/ 86 w 141"/>
                  <a:gd name="T7" fmla="*/ 174 h 176"/>
                  <a:gd name="T8" fmla="*/ 71 w 141"/>
                  <a:gd name="T9" fmla="*/ 176 h 176"/>
                  <a:gd name="T10" fmla="*/ 43 w 141"/>
                  <a:gd name="T11" fmla="*/ 170 h 176"/>
                  <a:gd name="T12" fmla="*/ 22 w 141"/>
                  <a:gd name="T13" fmla="*/ 157 h 176"/>
                  <a:gd name="T14" fmla="*/ 12 w 141"/>
                  <a:gd name="T15" fmla="*/ 143 h 176"/>
                  <a:gd name="T16" fmla="*/ 6 w 141"/>
                  <a:gd name="T17" fmla="*/ 127 h 176"/>
                  <a:gd name="T18" fmla="*/ 0 w 141"/>
                  <a:gd name="T19" fmla="*/ 88 h 176"/>
                  <a:gd name="T20" fmla="*/ 2 w 141"/>
                  <a:gd name="T21" fmla="*/ 67 h 176"/>
                  <a:gd name="T22" fmla="*/ 6 w 141"/>
                  <a:gd name="T23" fmla="*/ 49 h 176"/>
                  <a:gd name="T24" fmla="*/ 22 w 141"/>
                  <a:gd name="T25" fmla="*/ 20 h 176"/>
                  <a:gd name="T26" fmla="*/ 32 w 141"/>
                  <a:gd name="T27" fmla="*/ 10 h 176"/>
                  <a:gd name="T28" fmla="*/ 57 w 141"/>
                  <a:gd name="T29" fmla="*/ 0 h 176"/>
                  <a:gd name="T30" fmla="*/ 71 w 141"/>
                  <a:gd name="T31" fmla="*/ 0 h 176"/>
                  <a:gd name="T32" fmla="*/ 98 w 141"/>
                  <a:gd name="T33" fmla="*/ 4 h 176"/>
                  <a:gd name="T34" fmla="*/ 119 w 141"/>
                  <a:gd name="T35" fmla="*/ 20 h 176"/>
                  <a:gd name="T36" fmla="*/ 131 w 141"/>
                  <a:gd name="T37" fmla="*/ 34 h 176"/>
                  <a:gd name="T38" fmla="*/ 137 w 141"/>
                  <a:gd name="T39" fmla="*/ 49 h 176"/>
                  <a:gd name="T40" fmla="*/ 141 w 141"/>
                  <a:gd name="T41" fmla="*/ 88 h 176"/>
                  <a:gd name="T42" fmla="*/ 141 w 141"/>
                  <a:gd name="T43" fmla="*/ 110 h 176"/>
                  <a:gd name="T44" fmla="*/ 137 w 141"/>
                  <a:gd name="T45" fmla="*/ 127 h 176"/>
                  <a:gd name="T46" fmla="*/ 114 w 141"/>
                  <a:gd name="T47" fmla="*/ 57 h 176"/>
                  <a:gd name="T48" fmla="*/ 102 w 141"/>
                  <a:gd name="T49" fmla="*/ 36 h 176"/>
                  <a:gd name="T50" fmla="*/ 96 w 141"/>
                  <a:gd name="T51" fmla="*/ 30 h 176"/>
                  <a:gd name="T52" fmla="*/ 80 w 141"/>
                  <a:gd name="T53" fmla="*/ 24 h 176"/>
                  <a:gd name="T54" fmla="*/ 71 w 141"/>
                  <a:gd name="T55" fmla="*/ 22 h 176"/>
                  <a:gd name="T56" fmla="*/ 55 w 141"/>
                  <a:gd name="T57" fmla="*/ 26 h 176"/>
                  <a:gd name="T58" fmla="*/ 39 w 141"/>
                  <a:gd name="T59" fmla="*/ 36 h 176"/>
                  <a:gd name="T60" fmla="*/ 34 w 141"/>
                  <a:gd name="T61" fmla="*/ 45 h 176"/>
                  <a:gd name="T62" fmla="*/ 30 w 141"/>
                  <a:gd name="T63" fmla="*/ 57 h 176"/>
                  <a:gd name="T64" fmla="*/ 26 w 141"/>
                  <a:gd name="T65" fmla="*/ 88 h 176"/>
                  <a:gd name="T66" fmla="*/ 28 w 141"/>
                  <a:gd name="T67" fmla="*/ 104 h 176"/>
                  <a:gd name="T68" fmla="*/ 30 w 141"/>
                  <a:gd name="T69" fmla="*/ 119 h 176"/>
                  <a:gd name="T70" fmla="*/ 39 w 141"/>
                  <a:gd name="T71" fmla="*/ 141 h 176"/>
                  <a:gd name="T72" fmla="*/ 47 w 141"/>
                  <a:gd name="T73" fmla="*/ 147 h 176"/>
                  <a:gd name="T74" fmla="*/ 63 w 141"/>
                  <a:gd name="T75" fmla="*/ 153 h 176"/>
                  <a:gd name="T76" fmla="*/ 71 w 141"/>
                  <a:gd name="T77" fmla="*/ 153 h 176"/>
                  <a:gd name="T78" fmla="*/ 88 w 141"/>
                  <a:gd name="T79" fmla="*/ 151 h 176"/>
                  <a:gd name="T80" fmla="*/ 102 w 141"/>
                  <a:gd name="T81" fmla="*/ 141 h 176"/>
                  <a:gd name="T82" fmla="*/ 110 w 141"/>
                  <a:gd name="T83" fmla="*/ 131 h 176"/>
                  <a:gd name="T84" fmla="*/ 114 w 141"/>
                  <a:gd name="T85" fmla="*/ 119 h 176"/>
                  <a:gd name="T86" fmla="*/ 116 w 141"/>
                  <a:gd name="T87" fmla="*/ 88 h 176"/>
                  <a:gd name="T88" fmla="*/ 116 w 141"/>
                  <a:gd name="T89" fmla="*/ 71 h 176"/>
                  <a:gd name="T90" fmla="*/ 114 w 141"/>
                  <a:gd name="T91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176">
                    <a:moveTo>
                      <a:pt x="137" y="127"/>
                    </a:moveTo>
                    <a:lnTo>
                      <a:pt x="137" y="127"/>
                    </a:lnTo>
                    <a:lnTo>
                      <a:pt x="131" y="143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10" y="164"/>
                    </a:lnTo>
                    <a:lnTo>
                      <a:pt x="98" y="170"/>
                    </a:lnTo>
                    <a:lnTo>
                      <a:pt x="86" y="174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57" y="174"/>
                    </a:lnTo>
                    <a:lnTo>
                      <a:pt x="43" y="170"/>
                    </a:lnTo>
                    <a:lnTo>
                      <a:pt x="32" y="164"/>
                    </a:lnTo>
                    <a:lnTo>
                      <a:pt x="22" y="157"/>
                    </a:lnTo>
                    <a:lnTo>
                      <a:pt x="22" y="157"/>
                    </a:lnTo>
                    <a:lnTo>
                      <a:pt x="12" y="143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2" y="11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67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12" y="3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2" y="10"/>
                    </a:lnTo>
                    <a:lnTo>
                      <a:pt x="43" y="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98" y="4"/>
                    </a:lnTo>
                    <a:lnTo>
                      <a:pt x="110" y="10"/>
                    </a:lnTo>
                    <a:lnTo>
                      <a:pt x="119" y="20"/>
                    </a:lnTo>
                    <a:lnTo>
                      <a:pt x="119" y="20"/>
                    </a:lnTo>
                    <a:lnTo>
                      <a:pt x="131" y="34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41" y="67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110"/>
                    </a:lnTo>
                    <a:lnTo>
                      <a:pt x="137" y="127"/>
                    </a:lnTo>
                    <a:lnTo>
                      <a:pt x="137" y="127"/>
                    </a:lnTo>
                    <a:close/>
                    <a:moveTo>
                      <a:pt x="114" y="57"/>
                    </a:moveTo>
                    <a:lnTo>
                      <a:pt x="114" y="57"/>
                    </a:lnTo>
                    <a:lnTo>
                      <a:pt x="110" y="45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88" y="26"/>
                    </a:lnTo>
                    <a:lnTo>
                      <a:pt x="80" y="24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63" y="24"/>
                    </a:lnTo>
                    <a:lnTo>
                      <a:pt x="55" y="26"/>
                    </a:lnTo>
                    <a:lnTo>
                      <a:pt x="47" y="3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45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8" y="71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8" y="104"/>
                    </a:lnTo>
                    <a:lnTo>
                      <a:pt x="30" y="119"/>
                    </a:lnTo>
                    <a:lnTo>
                      <a:pt x="30" y="119"/>
                    </a:lnTo>
                    <a:lnTo>
                      <a:pt x="34" y="131"/>
                    </a:lnTo>
                    <a:lnTo>
                      <a:pt x="39" y="141"/>
                    </a:lnTo>
                    <a:lnTo>
                      <a:pt x="39" y="141"/>
                    </a:lnTo>
                    <a:lnTo>
                      <a:pt x="47" y="147"/>
                    </a:lnTo>
                    <a:lnTo>
                      <a:pt x="55" y="151"/>
                    </a:lnTo>
                    <a:lnTo>
                      <a:pt x="63" y="153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80" y="153"/>
                    </a:lnTo>
                    <a:lnTo>
                      <a:pt x="88" y="151"/>
                    </a:lnTo>
                    <a:lnTo>
                      <a:pt x="96" y="147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10" y="131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6" y="104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6" y="71"/>
                    </a:lnTo>
                    <a:lnTo>
                      <a:pt x="114" y="57"/>
                    </a:lnTo>
                    <a:lnTo>
                      <a:pt x="11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677"/>
              <p:cNvSpPr>
                <a:spLocks/>
              </p:cNvSpPr>
              <p:nvPr/>
            </p:nvSpPr>
            <p:spPr bwMode="auto">
              <a:xfrm>
                <a:off x="3979" y="2216"/>
                <a:ext cx="243" cy="174"/>
              </a:xfrm>
              <a:custGeom>
                <a:avLst/>
                <a:gdLst>
                  <a:gd name="T0" fmla="*/ 218 w 243"/>
                  <a:gd name="T1" fmla="*/ 69 h 174"/>
                  <a:gd name="T2" fmla="*/ 218 w 243"/>
                  <a:gd name="T3" fmla="*/ 57 h 174"/>
                  <a:gd name="T4" fmla="*/ 212 w 243"/>
                  <a:gd name="T5" fmla="*/ 41 h 174"/>
                  <a:gd name="T6" fmla="*/ 208 w 243"/>
                  <a:gd name="T7" fmla="*/ 34 h 174"/>
                  <a:gd name="T8" fmla="*/ 195 w 243"/>
                  <a:gd name="T9" fmla="*/ 26 h 174"/>
                  <a:gd name="T10" fmla="*/ 177 w 243"/>
                  <a:gd name="T11" fmla="*/ 22 h 174"/>
                  <a:gd name="T12" fmla="*/ 167 w 243"/>
                  <a:gd name="T13" fmla="*/ 24 h 174"/>
                  <a:gd name="T14" fmla="*/ 152 w 243"/>
                  <a:gd name="T15" fmla="*/ 30 h 174"/>
                  <a:gd name="T16" fmla="*/ 146 w 243"/>
                  <a:gd name="T17" fmla="*/ 34 h 174"/>
                  <a:gd name="T18" fmla="*/ 136 w 243"/>
                  <a:gd name="T19" fmla="*/ 47 h 174"/>
                  <a:gd name="T20" fmla="*/ 134 w 243"/>
                  <a:gd name="T21" fmla="*/ 65 h 174"/>
                  <a:gd name="T22" fmla="*/ 109 w 243"/>
                  <a:gd name="T23" fmla="*/ 174 h 174"/>
                  <a:gd name="T24" fmla="*/ 109 w 243"/>
                  <a:gd name="T25" fmla="*/ 69 h 174"/>
                  <a:gd name="T26" fmla="*/ 107 w 243"/>
                  <a:gd name="T27" fmla="*/ 49 h 174"/>
                  <a:gd name="T28" fmla="*/ 97 w 243"/>
                  <a:gd name="T29" fmla="*/ 34 h 174"/>
                  <a:gd name="T30" fmla="*/ 91 w 243"/>
                  <a:gd name="T31" fmla="*/ 30 h 174"/>
                  <a:gd name="T32" fmla="*/ 76 w 243"/>
                  <a:gd name="T33" fmla="*/ 24 h 174"/>
                  <a:gd name="T34" fmla="*/ 66 w 243"/>
                  <a:gd name="T35" fmla="*/ 22 h 174"/>
                  <a:gd name="T36" fmla="*/ 48 w 243"/>
                  <a:gd name="T37" fmla="*/ 26 h 174"/>
                  <a:gd name="T38" fmla="*/ 35 w 243"/>
                  <a:gd name="T39" fmla="*/ 34 h 174"/>
                  <a:gd name="T40" fmla="*/ 31 w 243"/>
                  <a:gd name="T41" fmla="*/ 41 h 174"/>
                  <a:gd name="T42" fmla="*/ 25 w 243"/>
                  <a:gd name="T43" fmla="*/ 57 h 174"/>
                  <a:gd name="T44" fmla="*/ 23 w 243"/>
                  <a:gd name="T45" fmla="*/ 174 h 174"/>
                  <a:gd name="T46" fmla="*/ 0 w 243"/>
                  <a:gd name="T47" fmla="*/ 2 h 174"/>
                  <a:gd name="T48" fmla="*/ 23 w 243"/>
                  <a:gd name="T49" fmla="*/ 20 h 174"/>
                  <a:gd name="T50" fmla="*/ 35 w 243"/>
                  <a:gd name="T51" fmla="*/ 12 h 174"/>
                  <a:gd name="T52" fmla="*/ 58 w 243"/>
                  <a:gd name="T53" fmla="*/ 0 h 174"/>
                  <a:gd name="T54" fmla="*/ 72 w 243"/>
                  <a:gd name="T55" fmla="*/ 0 h 174"/>
                  <a:gd name="T56" fmla="*/ 103 w 243"/>
                  <a:gd name="T57" fmla="*/ 6 h 174"/>
                  <a:gd name="T58" fmla="*/ 124 w 243"/>
                  <a:gd name="T59" fmla="*/ 28 h 174"/>
                  <a:gd name="T60" fmla="*/ 136 w 243"/>
                  <a:gd name="T61" fmla="*/ 16 h 174"/>
                  <a:gd name="T62" fmla="*/ 163 w 243"/>
                  <a:gd name="T63" fmla="*/ 2 h 174"/>
                  <a:gd name="T64" fmla="*/ 181 w 243"/>
                  <a:gd name="T65" fmla="*/ 0 h 174"/>
                  <a:gd name="T66" fmla="*/ 206 w 243"/>
                  <a:gd name="T67" fmla="*/ 4 h 174"/>
                  <a:gd name="T68" fmla="*/ 226 w 243"/>
                  <a:gd name="T69" fmla="*/ 16 h 174"/>
                  <a:gd name="T70" fmla="*/ 234 w 243"/>
                  <a:gd name="T71" fmla="*/ 26 h 174"/>
                  <a:gd name="T72" fmla="*/ 243 w 243"/>
                  <a:gd name="T73" fmla="*/ 49 h 174"/>
                  <a:gd name="T74" fmla="*/ 243 w 243"/>
                  <a:gd name="T7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3" h="174">
                    <a:moveTo>
                      <a:pt x="218" y="174"/>
                    </a:moveTo>
                    <a:lnTo>
                      <a:pt x="218" y="69"/>
                    </a:lnTo>
                    <a:lnTo>
                      <a:pt x="218" y="69"/>
                    </a:lnTo>
                    <a:lnTo>
                      <a:pt x="218" y="57"/>
                    </a:lnTo>
                    <a:lnTo>
                      <a:pt x="216" y="49"/>
                    </a:lnTo>
                    <a:lnTo>
                      <a:pt x="212" y="41"/>
                    </a:lnTo>
                    <a:lnTo>
                      <a:pt x="208" y="34"/>
                    </a:lnTo>
                    <a:lnTo>
                      <a:pt x="208" y="34"/>
                    </a:lnTo>
                    <a:lnTo>
                      <a:pt x="202" y="30"/>
                    </a:lnTo>
                    <a:lnTo>
                      <a:pt x="195" y="26"/>
                    </a:lnTo>
                    <a:lnTo>
                      <a:pt x="187" y="24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67" y="24"/>
                    </a:lnTo>
                    <a:lnTo>
                      <a:pt x="160" y="26"/>
                    </a:lnTo>
                    <a:lnTo>
                      <a:pt x="152" y="30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0" y="39"/>
                    </a:lnTo>
                    <a:lnTo>
                      <a:pt x="136" y="47"/>
                    </a:lnTo>
                    <a:lnTo>
                      <a:pt x="134" y="55"/>
                    </a:lnTo>
                    <a:lnTo>
                      <a:pt x="134" y="65"/>
                    </a:lnTo>
                    <a:lnTo>
                      <a:pt x="134" y="174"/>
                    </a:lnTo>
                    <a:lnTo>
                      <a:pt x="109" y="174"/>
                    </a:lnTo>
                    <a:lnTo>
                      <a:pt x="109" y="69"/>
                    </a:lnTo>
                    <a:lnTo>
                      <a:pt x="109" y="69"/>
                    </a:lnTo>
                    <a:lnTo>
                      <a:pt x="109" y="57"/>
                    </a:lnTo>
                    <a:lnTo>
                      <a:pt x="107" y="49"/>
                    </a:lnTo>
                    <a:lnTo>
                      <a:pt x="103" y="41"/>
                    </a:lnTo>
                    <a:lnTo>
                      <a:pt x="97" y="34"/>
                    </a:lnTo>
                    <a:lnTo>
                      <a:pt x="97" y="34"/>
                    </a:lnTo>
                    <a:lnTo>
                      <a:pt x="91" y="30"/>
                    </a:lnTo>
                    <a:lnTo>
                      <a:pt x="83" y="26"/>
                    </a:lnTo>
                    <a:lnTo>
                      <a:pt x="7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58" y="24"/>
                    </a:lnTo>
                    <a:lnTo>
                      <a:pt x="48" y="26"/>
                    </a:lnTo>
                    <a:lnTo>
                      <a:pt x="42" y="30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1" y="41"/>
                    </a:lnTo>
                    <a:lnTo>
                      <a:pt x="27" y="49"/>
                    </a:lnTo>
                    <a:lnTo>
                      <a:pt x="25" y="57"/>
                    </a:lnTo>
                    <a:lnTo>
                      <a:pt x="23" y="69"/>
                    </a:lnTo>
                    <a:lnTo>
                      <a:pt x="23" y="174"/>
                    </a:lnTo>
                    <a:lnTo>
                      <a:pt x="0" y="174"/>
                    </a:lnTo>
                    <a:lnTo>
                      <a:pt x="0" y="2"/>
                    </a:lnTo>
                    <a:lnTo>
                      <a:pt x="23" y="2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35" y="12"/>
                    </a:lnTo>
                    <a:lnTo>
                      <a:pt x="44" y="4"/>
                    </a:lnTo>
                    <a:lnTo>
                      <a:pt x="58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9" y="2"/>
                    </a:lnTo>
                    <a:lnTo>
                      <a:pt x="103" y="6"/>
                    </a:lnTo>
                    <a:lnTo>
                      <a:pt x="115" y="16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36" y="16"/>
                    </a:lnTo>
                    <a:lnTo>
                      <a:pt x="150" y="6"/>
                    </a:lnTo>
                    <a:lnTo>
                      <a:pt x="16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6" y="8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34" y="26"/>
                    </a:lnTo>
                    <a:lnTo>
                      <a:pt x="240" y="37"/>
                    </a:lnTo>
                    <a:lnTo>
                      <a:pt x="243" y="49"/>
                    </a:lnTo>
                    <a:lnTo>
                      <a:pt x="243" y="63"/>
                    </a:lnTo>
                    <a:lnTo>
                      <a:pt x="243" y="174"/>
                    </a:lnTo>
                    <a:lnTo>
                      <a:pt x="218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678"/>
              <p:cNvSpPr>
                <a:spLocks noEditPoints="1"/>
              </p:cNvSpPr>
              <p:nvPr/>
            </p:nvSpPr>
            <p:spPr bwMode="auto">
              <a:xfrm>
                <a:off x="4275" y="2216"/>
                <a:ext cx="141" cy="176"/>
              </a:xfrm>
              <a:custGeom>
                <a:avLst/>
                <a:gdLst>
                  <a:gd name="T0" fmla="*/ 24 w 141"/>
                  <a:gd name="T1" fmla="*/ 94 h 176"/>
                  <a:gd name="T2" fmla="*/ 27 w 141"/>
                  <a:gd name="T3" fmla="*/ 119 h 176"/>
                  <a:gd name="T4" fmla="*/ 37 w 141"/>
                  <a:gd name="T5" fmla="*/ 139 h 176"/>
                  <a:gd name="T6" fmla="*/ 45 w 141"/>
                  <a:gd name="T7" fmla="*/ 145 h 176"/>
                  <a:gd name="T8" fmla="*/ 63 w 141"/>
                  <a:gd name="T9" fmla="*/ 153 h 176"/>
                  <a:gd name="T10" fmla="*/ 74 w 141"/>
                  <a:gd name="T11" fmla="*/ 153 h 176"/>
                  <a:gd name="T12" fmla="*/ 100 w 141"/>
                  <a:gd name="T13" fmla="*/ 149 h 176"/>
                  <a:gd name="T14" fmla="*/ 109 w 141"/>
                  <a:gd name="T15" fmla="*/ 143 h 176"/>
                  <a:gd name="T16" fmla="*/ 137 w 141"/>
                  <a:gd name="T17" fmla="*/ 149 h 176"/>
                  <a:gd name="T18" fmla="*/ 123 w 141"/>
                  <a:gd name="T19" fmla="*/ 160 h 176"/>
                  <a:gd name="T20" fmla="*/ 109 w 141"/>
                  <a:gd name="T21" fmla="*/ 168 h 176"/>
                  <a:gd name="T22" fmla="*/ 74 w 141"/>
                  <a:gd name="T23" fmla="*/ 176 h 176"/>
                  <a:gd name="T24" fmla="*/ 57 w 141"/>
                  <a:gd name="T25" fmla="*/ 174 h 176"/>
                  <a:gd name="T26" fmla="*/ 29 w 141"/>
                  <a:gd name="T27" fmla="*/ 162 h 176"/>
                  <a:gd name="T28" fmla="*/ 20 w 141"/>
                  <a:gd name="T29" fmla="*/ 155 h 176"/>
                  <a:gd name="T30" fmla="*/ 4 w 141"/>
                  <a:gd name="T31" fmla="*/ 127 h 176"/>
                  <a:gd name="T32" fmla="*/ 0 w 141"/>
                  <a:gd name="T33" fmla="*/ 88 h 176"/>
                  <a:gd name="T34" fmla="*/ 0 w 141"/>
                  <a:gd name="T35" fmla="*/ 69 h 176"/>
                  <a:gd name="T36" fmla="*/ 10 w 141"/>
                  <a:gd name="T37" fmla="*/ 36 h 176"/>
                  <a:gd name="T38" fmla="*/ 18 w 141"/>
                  <a:gd name="T39" fmla="*/ 24 h 176"/>
                  <a:gd name="T40" fmla="*/ 41 w 141"/>
                  <a:gd name="T41" fmla="*/ 6 h 176"/>
                  <a:gd name="T42" fmla="*/ 70 w 141"/>
                  <a:gd name="T43" fmla="*/ 0 h 176"/>
                  <a:gd name="T44" fmla="*/ 86 w 141"/>
                  <a:gd name="T45" fmla="*/ 0 h 176"/>
                  <a:gd name="T46" fmla="*/ 111 w 141"/>
                  <a:gd name="T47" fmla="*/ 12 h 176"/>
                  <a:gd name="T48" fmla="*/ 121 w 141"/>
                  <a:gd name="T49" fmla="*/ 22 h 176"/>
                  <a:gd name="T50" fmla="*/ 135 w 141"/>
                  <a:gd name="T51" fmla="*/ 49 h 176"/>
                  <a:gd name="T52" fmla="*/ 141 w 141"/>
                  <a:gd name="T53" fmla="*/ 82 h 176"/>
                  <a:gd name="T54" fmla="*/ 24 w 141"/>
                  <a:gd name="T55" fmla="*/ 94 h 176"/>
                  <a:gd name="T56" fmla="*/ 113 w 141"/>
                  <a:gd name="T57" fmla="*/ 59 h 176"/>
                  <a:gd name="T58" fmla="*/ 109 w 141"/>
                  <a:gd name="T59" fmla="*/ 47 h 176"/>
                  <a:gd name="T60" fmla="*/ 94 w 141"/>
                  <a:gd name="T61" fmla="*/ 28 h 176"/>
                  <a:gd name="T62" fmla="*/ 82 w 141"/>
                  <a:gd name="T63" fmla="*/ 24 h 176"/>
                  <a:gd name="T64" fmla="*/ 70 w 141"/>
                  <a:gd name="T65" fmla="*/ 22 h 176"/>
                  <a:gd name="T66" fmla="*/ 45 w 141"/>
                  <a:gd name="T67" fmla="*/ 28 h 176"/>
                  <a:gd name="T68" fmla="*/ 35 w 141"/>
                  <a:gd name="T69" fmla="*/ 36 h 176"/>
                  <a:gd name="T70" fmla="*/ 29 w 141"/>
                  <a:gd name="T71" fmla="*/ 47 h 176"/>
                  <a:gd name="T72" fmla="*/ 25 w 141"/>
                  <a:gd name="T73" fmla="*/ 59 h 176"/>
                  <a:gd name="T74" fmla="*/ 115 w 141"/>
                  <a:gd name="T75" fmla="*/ 75 h 176"/>
                  <a:gd name="T76" fmla="*/ 113 w 141"/>
                  <a:gd name="T77" fmla="*/ 5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6">
                    <a:moveTo>
                      <a:pt x="24" y="94"/>
                    </a:moveTo>
                    <a:lnTo>
                      <a:pt x="24" y="94"/>
                    </a:lnTo>
                    <a:lnTo>
                      <a:pt x="25" y="108"/>
                    </a:lnTo>
                    <a:lnTo>
                      <a:pt x="27" y="119"/>
                    </a:lnTo>
                    <a:lnTo>
                      <a:pt x="31" y="129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45"/>
                    </a:lnTo>
                    <a:lnTo>
                      <a:pt x="53" y="149"/>
                    </a:lnTo>
                    <a:lnTo>
                      <a:pt x="63" y="153"/>
                    </a:lnTo>
                    <a:lnTo>
                      <a:pt x="74" y="153"/>
                    </a:lnTo>
                    <a:lnTo>
                      <a:pt x="74" y="153"/>
                    </a:lnTo>
                    <a:lnTo>
                      <a:pt x="88" y="153"/>
                    </a:lnTo>
                    <a:lnTo>
                      <a:pt x="100" y="149"/>
                    </a:lnTo>
                    <a:lnTo>
                      <a:pt x="100" y="149"/>
                    </a:lnTo>
                    <a:lnTo>
                      <a:pt x="109" y="143"/>
                    </a:lnTo>
                    <a:lnTo>
                      <a:pt x="119" y="133"/>
                    </a:lnTo>
                    <a:lnTo>
                      <a:pt x="137" y="149"/>
                    </a:lnTo>
                    <a:lnTo>
                      <a:pt x="137" y="149"/>
                    </a:lnTo>
                    <a:lnTo>
                      <a:pt x="123" y="160"/>
                    </a:lnTo>
                    <a:lnTo>
                      <a:pt x="109" y="168"/>
                    </a:lnTo>
                    <a:lnTo>
                      <a:pt x="109" y="168"/>
                    </a:lnTo>
                    <a:lnTo>
                      <a:pt x="94" y="174"/>
                    </a:lnTo>
                    <a:lnTo>
                      <a:pt x="74" y="176"/>
                    </a:lnTo>
                    <a:lnTo>
                      <a:pt x="74" y="176"/>
                    </a:lnTo>
                    <a:lnTo>
                      <a:pt x="57" y="174"/>
                    </a:lnTo>
                    <a:lnTo>
                      <a:pt x="43" y="170"/>
                    </a:lnTo>
                    <a:lnTo>
                      <a:pt x="29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10" y="141"/>
                    </a:lnTo>
                    <a:lnTo>
                      <a:pt x="4" y="127"/>
                    </a:lnTo>
                    <a:lnTo>
                      <a:pt x="0" y="10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4" y="51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100" y="6"/>
                    </a:lnTo>
                    <a:lnTo>
                      <a:pt x="111" y="1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9" y="34"/>
                    </a:lnTo>
                    <a:lnTo>
                      <a:pt x="135" y="49"/>
                    </a:lnTo>
                    <a:lnTo>
                      <a:pt x="139" y="65"/>
                    </a:lnTo>
                    <a:lnTo>
                      <a:pt x="141" y="82"/>
                    </a:lnTo>
                    <a:lnTo>
                      <a:pt x="141" y="94"/>
                    </a:lnTo>
                    <a:lnTo>
                      <a:pt x="24" y="94"/>
                    </a:lnTo>
                    <a:close/>
                    <a:moveTo>
                      <a:pt x="113" y="59"/>
                    </a:moveTo>
                    <a:lnTo>
                      <a:pt x="113" y="59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4" y="36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82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57" y="24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35" y="36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5" y="59"/>
                    </a:lnTo>
                    <a:lnTo>
                      <a:pt x="25" y="59"/>
                    </a:lnTo>
                    <a:lnTo>
                      <a:pt x="24" y="75"/>
                    </a:lnTo>
                    <a:lnTo>
                      <a:pt x="115" y="75"/>
                    </a:lnTo>
                    <a:lnTo>
                      <a:pt x="115" y="75"/>
                    </a:lnTo>
                    <a:lnTo>
                      <a:pt x="113" y="59"/>
                    </a:lnTo>
                    <a:lnTo>
                      <a:pt x="113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679"/>
              <p:cNvSpPr>
                <a:spLocks noEditPoints="1"/>
              </p:cNvSpPr>
              <p:nvPr/>
            </p:nvSpPr>
            <p:spPr bwMode="auto">
              <a:xfrm>
                <a:off x="2956" y="2456"/>
                <a:ext cx="82" cy="121"/>
              </a:xfrm>
              <a:custGeom>
                <a:avLst/>
                <a:gdLst>
                  <a:gd name="T0" fmla="*/ 72 w 82"/>
                  <a:gd name="T1" fmla="*/ 114 h 121"/>
                  <a:gd name="T2" fmla="*/ 63 w 82"/>
                  <a:gd name="T3" fmla="*/ 119 h 121"/>
                  <a:gd name="T4" fmla="*/ 47 w 82"/>
                  <a:gd name="T5" fmla="*/ 121 h 121"/>
                  <a:gd name="T6" fmla="*/ 0 w 82"/>
                  <a:gd name="T7" fmla="*/ 0 h 121"/>
                  <a:gd name="T8" fmla="*/ 45 w 82"/>
                  <a:gd name="T9" fmla="*/ 0 h 121"/>
                  <a:gd name="T10" fmla="*/ 61 w 82"/>
                  <a:gd name="T11" fmla="*/ 2 h 121"/>
                  <a:gd name="T12" fmla="*/ 70 w 82"/>
                  <a:gd name="T13" fmla="*/ 10 h 121"/>
                  <a:gd name="T14" fmla="*/ 76 w 82"/>
                  <a:gd name="T15" fmla="*/ 14 h 121"/>
                  <a:gd name="T16" fmla="*/ 80 w 82"/>
                  <a:gd name="T17" fmla="*/ 26 h 121"/>
                  <a:gd name="T18" fmla="*/ 82 w 82"/>
                  <a:gd name="T19" fmla="*/ 34 h 121"/>
                  <a:gd name="T20" fmla="*/ 76 w 82"/>
                  <a:gd name="T21" fmla="*/ 49 h 121"/>
                  <a:gd name="T22" fmla="*/ 70 w 82"/>
                  <a:gd name="T23" fmla="*/ 55 h 121"/>
                  <a:gd name="T24" fmla="*/ 63 w 82"/>
                  <a:gd name="T25" fmla="*/ 59 h 121"/>
                  <a:gd name="T26" fmla="*/ 78 w 82"/>
                  <a:gd name="T27" fmla="*/ 71 h 121"/>
                  <a:gd name="T28" fmla="*/ 82 w 82"/>
                  <a:gd name="T29" fmla="*/ 78 h 121"/>
                  <a:gd name="T30" fmla="*/ 82 w 82"/>
                  <a:gd name="T31" fmla="*/ 88 h 121"/>
                  <a:gd name="T32" fmla="*/ 80 w 82"/>
                  <a:gd name="T33" fmla="*/ 102 h 121"/>
                  <a:gd name="T34" fmla="*/ 72 w 82"/>
                  <a:gd name="T35" fmla="*/ 114 h 121"/>
                  <a:gd name="T36" fmla="*/ 63 w 82"/>
                  <a:gd name="T37" fmla="*/ 18 h 121"/>
                  <a:gd name="T38" fmla="*/ 55 w 82"/>
                  <a:gd name="T39" fmla="*/ 14 h 121"/>
                  <a:gd name="T40" fmla="*/ 14 w 82"/>
                  <a:gd name="T41" fmla="*/ 12 h 121"/>
                  <a:gd name="T42" fmla="*/ 45 w 82"/>
                  <a:gd name="T43" fmla="*/ 55 h 121"/>
                  <a:gd name="T44" fmla="*/ 55 w 82"/>
                  <a:gd name="T45" fmla="*/ 53 h 121"/>
                  <a:gd name="T46" fmla="*/ 63 w 82"/>
                  <a:gd name="T47" fmla="*/ 49 h 121"/>
                  <a:gd name="T48" fmla="*/ 68 w 82"/>
                  <a:gd name="T49" fmla="*/ 34 h 121"/>
                  <a:gd name="T50" fmla="*/ 66 w 82"/>
                  <a:gd name="T51" fmla="*/ 24 h 121"/>
                  <a:gd name="T52" fmla="*/ 63 w 82"/>
                  <a:gd name="T53" fmla="*/ 18 h 121"/>
                  <a:gd name="T54" fmla="*/ 64 w 82"/>
                  <a:gd name="T55" fmla="*/ 71 h 121"/>
                  <a:gd name="T56" fmla="*/ 47 w 82"/>
                  <a:gd name="T57" fmla="*/ 65 h 121"/>
                  <a:gd name="T58" fmla="*/ 14 w 82"/>
                  <a:gd name="T59" fmla="*/ 110 h 121"/>
                  <a:gd name="T60" fmla="*/ 47 w 82"/>
                  <a:gd name="T61" fmla="*/ 110 h 121"/>
                  <a:gd name="T62" fmla="*/ 64 w 82"/>
                  <a:gd name="T63" fmla="*/ 104 h 121"/>
                  <a:gd name="T64" fmla="*/ 68 w 82"/>
                  <a:gd name="T65" fmla="*/ 96 h 121"/>
                  <a:gd name="T66" fmla="*/ 70 w 82"/>
                  <a:gd name="T67" fmla="*/ 88 h 121"/>
                  <a:gd name="T68" fmla="*/ 64 w 82"/>
                  <a:gd name="T69" fmla="*/ 7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121">
                    <a:moveTo>
                      <a:pt x="72" y="114"/>
                    </a:moveTo>
                    <a:lnTo>
                      <a:pt x="72" y="114"/>
                    </a:lnTo>
                    <a:lnTo>
                      <a:pt x="68" y="116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1" y="2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6" y="14"/>
                    </a:lnTo>
                    <a:lnTo>
                      <a:pt x="78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0" y="41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0" y="55"/>
                    </a:lnTo>
                    <a:lnTo>
                      <a:pt x="63" y="59"/>
                    </a:lnTo>
                    <a:lnTo>
                      <a:pt x="63" y="59"/>
                    </a:lnTo>
                    <a:lnTo>
                      <a:pt x="72" y="63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2" y="78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82" y="96"/>
                    </a:lnTo>
                    <a:lnTo>
                      <a:pt x="80" y="102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72" y="114"/>
                    </a:lnTo>
                    <a:close/>
                    <a:moveTo>
                      <a:pt x="63" y="18"/>
                    </a:moveTo>
                    <a:lnTo>
                      <a:pt x="63" y="18"/>
                    </a:lnTo>
                    <a:lnTo>
                      <a:pt x="55" y="14"/>
                    </a:lnTo>
                    <a:lnTo>
                      <a:pt x="45" y="12"/>
                    </a:lnTo>
                    <a:lnTo>
                      <a:pt x="14" y="12"/>
                    </a:lnTo>
                    <a:lnTo>
                      <a:pt x="14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55" y="53"/>
                    </a:lnTo>
                    <a:lnTo>
                      <a:pt x="63" y="49"/>
                    </a:lnTo>
                    <a:lnTo>
                      <a:pt x="63" y="49"/>
                    </a:lnTo>
                    <a:lnTo>
                      <a:pt x="66" y="41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24"/>
                    </a:lnTo>
                    <a:lnTo>
                      <a:pt x="63" y="18"/>
                    </a:lnTo>
                    <a:lnTo>
                      <a:pt x="63" y="18"/>
                    </a:lnTo>
                    <a:close/>
                    <a:moveTo>
                      <a:pt x="64" y="71"/>
                    </a:moveTo>
                    <a:lnTo>
                      <a:pt x="64" y="71"/>
                    </a:lnTo>
                    <a:lnTo>
                      <a:pt x="57" y="67"/>
                    </a:lnTo>
                    <a:lnTo>
                      <a:pt x="47" y="65"/>
                    </a:lnTo>
                    <a:lnTo>
                      <a:pt x="14" y="65"/>
                    </a:lnTo>
                    <a:lnTo>
                      <a:pt x="14" y="110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57" y="10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96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78"/>
                    </a:lnTo>
                    <a:lnTo>
                      <a:pt x="64" y="71"/>
                    </a:lnTo>
                    <a:lnTo>
                      <a:pt x="64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680"/>
              <p:cNvSpPr>
                <a:spLocks noEditPoints="1"/>
              </p:cNvSpPr>
              <p:nvPr/>
            </p:nvSpPr>
            <p:spPr bwMode="auto">
              <a:xfrm>
                <a:off x="3067" y="2456"/>
                <a:ext cx="14" cy="121"/>
              </a:xfrm>
              <a:custGeom>
                <a:avLst/>
                <a:gdLst>
                  <a:gd name="T0" fmla="*/ 0 w 14"/>
                  <a:gd name="T1" fmla="*/ 14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4 h 121"/>
                  <a:gd name="T8" fmla="*/ 0 w 14"/>
                  <a:gd name="T9" fmla="*/ 14 h 121"/>
                  <a:gd name="T10" fmla="*/ 0 w 14"/>
                  <a:gd name="T11" fmla="*/ 121 h 121"/>
                  <a:gd name="T12" fmla="*/ 0 w 14"/>
                  <a:gd name="T13" fmla="*/ 38 h 121"/>
                  <a:gd name="T14" fmla="*/ 12 w 14"/>
                  <a:gd name="T15" fmla="*/ 38 h 121"/>
                  <a:gd name="T16" fmla="*/ 12 w 14"/>
                  <a:gd name="T17" fmla="*/ 121 h 121"/>
                  <a:gd name="T18" fmla="*/ 0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21"/>
                    </a:moveTo>
                    <a:lnTo>
                      <a:pt x="0" y="38"/>
                    </a:lnTo>
                    <a:lnTo>
                      <a:pt x="12" y="38"/>
                    </a:lnTo>
                    <a:lnTo>
                      <a:pt x="12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681"/>
              <p:cNvSpPr>
                <a:spLocks noEditPoints="1"/>
              </p:cNvSpPr>
              <p:nvPr/>
            </p:nvSpPr>
            <p:spPr bwMode="auto">
              <a:xfrm>
                <a:off x="3104" y="2494"/>
                <a:ext cx="69" cy="83"/>
              </a:xfrm>
              <a:custGeom>
                <a:avLst/>
                <a:gdLst>
                  <a:gd name="T0" fmla="*/ 14 w 69"/>
                  <a:gd name="T1" fmla="*/ 44 h 83"/>
                  <a:gd name="T2" fmla="*/ 20 w 69"/>
                  <a:gd name="T3" fmla="*/ 66 h 83"/>
                  <a:gd name="T4" fmla="*/ 28 w 69"/>
                  <a:gd name="T5" fmla="*/ 72 h 83"/>
                  <a:gd name="T6" fmla="*/ 37 w 69"/>
                  <a:gd name="T7" fmla="*/ 74 h 83"/>
                  <a:gd name="T8" fmla="*/ 49 w 69"/>
                  <a:gd name="T9" fmla="*/ 72 h 83"/>
                  <a:gd name="T10" fmla="*/ 59 w 69"/>
                  <a:gd name="T11" fmla="*/ 64 h 83"/>
                  <a:gd name="T12" fmla="*/ 69 w 69"/>
                  <a:gd name="T13" fmla="*/ 72 h 83"/>
                  <a:gd name="T14" fmla="*/ 55 w 69"/>
                  <a:gd name="T15" fmla="*/ 81 h 83"/>
                  <a:gd name="T16" fmla="*/ 47 w 69"/>
                  <a:gd name="T17" fmla="*/ 83 h 83"/>
                  <a:gd name="T18" fmla="*/ 37 w 69"/>
                  <a:gd name="T19" fmla="*/ 83 h 83"/>
                  <a:gd name="T20" fmla="*/ 22 w 69"/>
                  <a:gd name="T21" fmla="*/ 81 h 83"/>
                  <a:gd name="T22" fmla="*/ 10 w 69"/>
                  <a:gd name="T23" fmla="*/ 74 h 83"/>
                  <a:gd name="T24" fmla="*/ 6 w 69"/>
                  <a:gd name="T25" fmla="*/ 68 h 83"/>
                  <a:gd name="T26" fmla="*/ 2 w 69"/>
                  <a:gd name="T27" fmla="*/ 52 h 83"/>
                  <a:gd name="T28" fmla="*/ 0 w 69"/>
                  <a:gd name="T29" fmla="*/ 42 h 83"/>
                  <a:gd name="T30" fmla="*/ 4 w 69"/>
                  <a:gd name="T31" fmla="*/ 23 h 83"/>
                  <a:gd name="T32" fmla="*/ 10 w 69"/>
                  <a:gd name="T33" fmla="*/ 11 h 83"/>
                  <a:gd name="T34" fmla="*/ 16 w 69"/>
                  <a:gd name="T35" fmla="*/ 5 h 83"/>
                  <a:gd name="T36" fmla="*/ 28 w 69"/>
                  <a:gd name="T37" fmla="*/ 0 h 83"/>
                  <a:gd name="T38" fmla="*/ 36 w 69"/>
                  <a:gd name="T39" fmla="*/ 0 h 83"/>
                  <a:gd name="T40" fmla="*/ 49 w 69"/>
                  <a:gd name="T41" fmla="*/ 1 h 83"/>
                  <a:gd name="T42" fmla="*/ 61 w 69"/>
                  <a:gd name="T43" fmla="*/ 9 h 83"/>
                  <a:gd name="T44" fmla="*/ 65 w 69"/>
                  <a:gd name="T45" fmla="*/ 15 h 83"/>
                  <a:gd name="T46" fmla="*/ 69 w 69"/>
                  <a:gd name="T47" fmla="*/ 31 h 83"/>
                  <a:gd name="T48" fmla="*/ 69 w 69"/>
                  <a:gd name="T49" fmla="*/ 44 h 83"/>
                  <a:gd name="T50" fmla="*/ 57 w 69"/>
                  <a:gd name="T51" fmla="*/ 29 h 83"/>
                  <a:gd name="T52" fmla="*/ 55 w 69"/>
                  <a:gd name="T53" fmla="*/ 23 h 83"/>
                  <a:gd name="T54" fmla="*/ 51 w 69"/>
                  <a:gd name="T55" fmla="*/ 17 h 83"/>
                  <a:gd name="T56" fmla="*/ 47 w 69"/>
                  <a:gd name="T57" fmla="*/ 13 h 83"/>
                  <a:gd name="T58" fmla="*/ 36 w 69"/>
                  <a:gd name="T59" fmla="*/ 9 h 83"/>
                  <a:gd name="T60" fmla="*/ 30 w 69"/>
                  <a:gd name="T61" fmla="*/ 11 h 83"/>
                  <a:gd name="T62" fmla="*/ 24 w 69"/>
                  <a:gd name="T63" fmla="*/ 13 h 83"/>
                  <a:gd name="T64" fmla="*/ 16 w 69"/>
                  <a:gd name="T65" fmla="*/ 23 h 83"/>
                  <a:gd name="T66" fmla="*/ 14 w 69"/>
                  <a:gd name="T67" fmla="*/ 29 h 83"/>
                  <a:gd name="T68" fmla="*/ 14 w 69"/>
                  <a:gd name="T69" fmla="*/ 37 h 83"/>
                  <a:gd name="T70" fmla="*/ 57 w 69"/>
                  <a:gd name="T71" fmla="*/ 37 h 83"/>
                  <a:gd name="T72" fmla="*/ 57 w 69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83">
                    <a:moveTo>
                      <a:pt x="14" y="44"/>
                    </a:moveTo>
                    <a:lnTo>
                      <a:pt x="14" y="44"/>
                    </a:lnTo>
                    <a:lnTo>
                      <a:pt x="14" y="58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8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5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1" y="78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47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0" y="83"/>
                    </a:lnTo>
                    <a:lnTo>
                      <a:pt x="22" y="81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2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4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6" y="5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5" y="5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5" y="15"/>
                    </a:lnTo>
                    <a:lnTo>
                      <a:pt x="67" y="23"/>
                    </a:lnTo>
                    <a:lnTo>
                      <a:pt x="69" y="31"/>
                    </a:lnTo>
                    <a:lnTo>
                      <a:pt x="69" y="39"/>
                    </a:lnTo>
                    <a:lnTo>
                      <a:pt x="69" y="44"/>
                    </a:lnTo>
                    <a:lnTo>
                      <a:pt x="14" y="44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0" y="11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682"/>
              <p:cNvSpPr>
                <a:spLocks/>
              </p:cNvSpPr>
              <p:nvPr/>
            </p:nvSpPr>
            <p:spPr bwMode="auto">
              <a:xfrm>
                <a:off x="3200" y="2494"/>
                <a:ext cx="64" cy="83"/>
              </a:xfrm>
              <a:custGeom>
                <a:avLst/>
                <a:gdLst>
                  <a:gd name="T0" fmla="*/ 53 w 64"/>
                  <a:gd name="T1" fmla="*/ 83 h 83"/>
                  <a:gd name="T2" fmla="*/ 53 w 64"/>
                  <a:gd name="T3" fmla="*/ 33 h 83"/>
                  <a:gd name="T4" fmla="*/ 53 w 64"/>
                  <a:gd name="T5" fmla="*/ 33 h 83"/>
                  <a:gd name="T6" fmla="*/ 51 w 64"/>
                  <a:gd name="T7" fmla="*/ 23 h 83"/>
                  <a:gd name="T8" fmla="*/ 47 w 64"/>
                  <a:gd name="T9" fmla="*/ 15 h 83"/>
                  <a:gd name="T10" fmla="*/ 47 w 64"/>
                  <a:gd name="T11" fmla="*/ 15 h 83"/>
                  <a:gd name="T12" fmla="*/ 41 w 64"/>
                  <a:gd name="T13" fmla="*/ 11 h 83"/>
                  <a:gd name="T14" fmla="*/ 31 w 64"/>
                  <a:gd name="T15" fmla="*/ 9 h 83"/>
                  <a:gd name="T16" fmla="*/ 31 w 64"/>
                  <a:gd name="T17" fmla="*/ 9 h 83"/>
                  <a:gd name="T18" fmla="*/ 23 w 64"/>
                  <a:gd name="T19" fmla="*/ 11 h 83"/>
                  <a:gd name="T20" fmla="*/ 18 w 64"/>
                  <a:gd name="T21" fmla="*/ 15 h 83"/>
                  <a:gd name="T22" fmla="*/ 18 w 64"/>
                  <a:gd name="T23" fmla="*/ 15 h 83"/>
                  <a:gd name="T24" fmla="*/ 14 w 64"/>
                  <a:gd name="T25" fmla="*/ 23 h 83"/>
                  <a:gd name="T26" fmla="*/ 12 w 64"/>
                  <a:gd name="T27" fmla="*/ 33 h 83"/>
                  <a:gd name="T28" fmla="*/ 12 w 64"/>
                  <a:gd name="T29" fmla="*/ 83 h 83"/>
                  <a:gd name="T30" fmla="*/ 0 w 64"/>
                  <a:gd name="T31" fmla="*/ 83 h 83"/>
                  <a:gd name="T32" fmla="*/ 0 w 64"/>
                  <a:gd name="T33" fmla="*/ 0 h 83"/>
                  <a:gd name="T34" fmla="*/ 12 w 64"/>
                  <a:gd name="T35" fmla="*/ 0 h 83"/>
                  <a:gd name="T36" fmla="*/ 12 w 64"/>
                  <a:gd name="T37" fmla="*/ 9 h 83"/>
                  <a:gd name="T38" fmla="*/ 12 w 64"/>
                  <a:gd name="T39" fmla="*/ 9 h 83"/>
                  <a:gd name="T40" fmla="*/ 16 w 64"/>
                  <a:gd name="T41" fmla="*/ 5 h 83"/>
                  <a:gd name="T42" fmla="*/ 21 w 64"/>
                  <a:gd name="T43" fmla="*/ 1 h 83"/>
                  <a:gd name="T44" fmla="*/ 27 w 64"/>
                  <a:gd name="T45" fmla="*/ 0 h 83"/>
                  <a:gd name="T46" fmla="*/ 35 w 64"/>
                  <a:gd name="T47" fmla="*/ 0 h 83"/>
                  <a:gd name="T48" fmla="*/ 35 w 64"/>
                  <a:gd name="T49" fmla="*/ 0 h 83"/>
                  <a:gd name="T50" fmla="*/ 47 w 64"/>
                  <a:gd name="T51" fmla="*/ 1 h 83"/>
                  <a:gd name="T52" fmla="*/ 53 w 64"/>
                  <a:gd name="T53" fmla="*/ 3 h 83"/>
                  <a:gd name="T54" fmla="*/ 57 w 64"/>
                  <a:gd name="T55" fmla="*/ 7 h 83"/>
                  <a:gd name="T56" fmla="*/ 57 w 64"/>
                  <a:gd name="T57" fmla="*/ 7 h 83"/>
                  <a:gd name="T58" fmla="*/ 60 w 64"/>
                  <a:gd name="T59" fmla="*/ 11 h 83"/>
                  <a:gd name="T60" fmla="*/ 62 w 64"/>
                  <a:gd name="T61" fmla="*/ 17 h 83"/>
                  <a:gd name="T62" fmla="*/ 64 w 64"/>
                  <a:gd name="T63" fmla="*/ 23 h 83"/>
                  <a:gd name="T64" fmla="*/ 64 w 64"/>
                  <a:gd name="T65" fmla="*/ 31 h 83"/>
                  <a:gd name="T66" fmla="*/ 64 w 64"/>
                  <a:gd name="T67" fmla="*/ 83 h 83"/>
                  <a:gd name="T68" fmla="*/ 53 w 64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83">
                    <a:moveTo>
                      <a:pt x="53" y="83"/>
                    </a:moveTo>
                    <a:lnTo>
                      <a:pt x="53" y="33"/>
                    </a:lnTo>
                    <a:lnTo>
                      <a:pt x="53" y="33"/>
                    </a:lnTo>
                    <a:lnTo>
                      <a:pt x="51" y="23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1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23"/>
                    </a:lnTo>
                    <a:lnTo>
                      <a:pt x="12" y="33"/>
                    </a:lnTo>
                    <a:lnTo>
                      <a:pt x="12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1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60" y="11"/>
                    </a:lnTo>
                    <a:lnTo>
                      <a:pt x="62" y="17"/>
                    </a:lnTo>
                    <a:lnTo>
                      <a:pt x="64" y="23"/>
                    </a:lnTo>
                    <a:lnTo>
                      <a:pt x="64" y="31"/>
                    </a:lnTo>
                    <a:lnTo>
                      <a:pt x="64" y="83"/>
                    </a:lnTo>
                    <a:lnTo>
                      <a:pt x="53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683"/>
              <p:cNvSpPr>
                <a:spLocks/>
              </p:cNvSpPr>
              <p:nvPr/>
            </p:nvSpPr>
            <p:spPr bwMode="auto">
              <a:xfrm>
                <a:off x="3282" y="2494"/>
                <a:ext cx="70" cy="83"/>
              </a:xfrm>
              <a:custGeom>
                <a:avLst/>
                <a:gdLst>
                  <a:gd name="T0" fmla="*/ 41 w 70"/>
                  <a:gd name="T1" fmla="*/ 83 h 83"/>
                  <a:gd name="T2" fmla="*/ 29 w 70"/>
                  <a:gd name="T3" fmla="*/ 83 h 83"/>
                  <a:gd name="T4" fmla="*/ 0 w 70"/>
                  <a:gd name="T5" fmla="*/ 0 h 83"/>
                  <a:gd name="T6" fmla="*/ 12 w 70"/>
                  <a:gd name="T7" fmla="*/ 0 h 83"/>
                  <a:gd name="T8" fmla="*/ 35 w 70"/>
                  <a:gd name="T9" fmla="*/ 68 h 83"/>
                  <a:gd name="T10" fmla="*/ 58 w 70"/>
                  <a:gd name="T11" fmla="*/ 0 h 83"/>
                  <a:gd name="T12" fmla="*/ 70 w 70"/>
                  <a:gd name="T13" fmla="*/ 0 h 83"/>
                  <a:gd name="T14" fmla="*/ 41 w 70"/>
                  <a:gd name="T1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83">
                    <a:moveTo>
                      <a:pt x="41" y="83"/>
                    </a:moveTo>
                    <a:lnTo>
                      <a:pt x="29" y="8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5" y="68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41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684"/>
              <p:cNvSpPr>
                <a:spLocks noEditPoints="1"/>
              </p:cNvSpPr>
              <p:nvPr/>
            </p:nvSpPr>
            <p:spPr bwMode="auto">
              <a:xfrm>
                <a:off x="3364" y="2494"/>
                <a:ext cx="68" cy="83"/>
              </a:xfrm>
              <a:custGeom>
                <a:avLst/>
                <a:gdLst>
                  <a:gd name="T0" fmla="*/ 12 w 68"/>
                  <a:gd name="T1" fmla="*/ 44 h 83"/>
                  <a:gd name="T2" fmla="*/ 17 w 68"/>
                  <a:gd name="T3" fmla="*/ 66 h 83"/>
                  <a:gd name="T4" fmla="*/ 25 w 68"/>
                  <a:gd name="T5" fmla="*/ 72 h 83"/>
                  <a:gd name="T6" fmla="*/ 37 w 68"/>
                  <a:gd name="T7" fmla="*/ 74 h 83"/>
                  <a:gd name="T8" fmla="*/ 49 w 68"/>
                  <a:gd name="T9" fmla="*/ 72 h 83"/>
                  <a:gd name="T10" fmla="*/ 58 w 68"/>
                  <a:gd name="T11" fmla="*/ 64 h 83"/>
                  <a:gd name="T12" fmla="*/ 66 w 68"/>
                  <a:gd name="T13" fmla="*/ 72 h 83"/>
                  <a:gd name="T14" fmla="*/ 53 w 68"/>
                  <a:gd name="T15" fmla="*/ 81 h 83"/>
                  <a:gd name="T16" fmla="*/ 45 w 68"/>
                  <a:gd name="T17" fmla="*/ 83 h 83"/>
                  <a:gd name="T18" fmla="*/ 37 w 68"/>
                  <a:gd name="T19" fmla="*/ 83 h 83"/>
                  <a:gd name="T20" fmla="*/ 21 w 68"/>
                  <a:gd name="T21" fmla="*/ 81 h 83"/>
                  <a:gd name="T22" fmla="*/ 10 w 68"/>
                  <a:gd name="T23" fmla="*/ 74 h 83"/>
                  <a:gd name="T24" fmla="*/ 6 w 68"/>
                  <a:gd name="T25" fmla="*/ 68 h 83"/>
                  <a:gd name="T26" fmla="*/ 0 w 68"/>
                  <a:gd name="T27" fmla="*/ 52 h 83"/>
                  <a:gd name="T28" fmla="*/ 0 w 68"/>
                  <a:gd name="T29" fmla="*/ 42 h 83"/>
                  <a:gd name="T30" fmla="*/ 2 w 68"/>
                  <a:gd name="T31" fmla="*/ 23 h 83"/>
                  <a:gd name="T32" fmla="*/ 10 w 68"/>
                  <a:gd name="T33" fmla="*/ 11 h 83"/>
                  <a:gd name="T34" fmla="*/ 14 w 68"/>
                  <a:gd name="T35" fmla="*/ 5 h 83"/>
                  <a:gd name="T36" fmla="*/ 27 w 68"/>
                  <a:gd name="T37" fmla="*/ 0 h 83"/>
                  <a:gd name="T38" fmla="*/ 33 w 68"/>
                  <a:gd name="T39" fmla="*/ 0 h 83"/>
                  <a:gd name="T40" fmla="*/ 49 w 68"/>
                  <a:gd name="T41" fmla="*/ 1 h 83"/>
                  <a:gd name="T42" fmla="*/ 58 w 68"/>
                  <a:gd name="T43" fmla="*/ 9 h 83"/>
                  <a:gd name="T44" fmla="*/ 62 w 68"/>
                  <a:gd name="T45" fmla="*/ 15 h 83"/>
                  <a:gd name="T46" fmla="*/ 68 w 68"/>
                  <a:gd name="T47" fmla="*/ 31 h 83"/>
                  <a:gd name="T48" fmla="*/ 68 w 68"/>
                  <a:gd name="T49" fmla="*/ 44 h 83"/>
                  <a:gd name="T50" fmla="*/ 55 w 68"/>
                  <a:gd name="T51" fmla="*/ 29 h 83"/>
                  <a:gd name="T52" fmla="*/ 53 w 68"/>
                  <a:gd name="T53" fmla="*/ 23 h 83"/>
                  <a:gd name="T54" fmla="*/ 51 w 68"/>
                  <a:gd name="T55" fmla="*/ 17 h 83"/>
                  <a:gd name="T56" fmla="*/ 45 w 68"/>
                  <a:gd name="T57" fmla="*/ 13 h 83"/>
                  <a:gd name="T58" fmla="*/ 33 w 68"/>
                  <a:gd name="T59" fmla="*/ 9 h 83"/>
                  <a:gd name="T60" fmla="*/ 27 w 68"/>
                  <a:gd name="T61" fmla="*/ 11 h 83"/>
                  <a:gd name="T62" fmla="*/ 21 w 68"/>
                  <a:gd name="T63" fmla="*/ 13 h 83"/>
                  <a:gd name="T64" fmla="*/ 14 w 68"/>
                  <a:gd name="T65" fmla="*/ 23 h 83"/>
                  <a:gd name="T66" fmla="*/ 14 w 68"/>
                  <a:gd name="T67" fmla="*/ 29 h 83"/>
                  <a:gd name="T68" fmla="*/ 12 w 68"/>
                  <a:gd name="T69" fmla="*/ 37 h 83"/>
                  <a:gd name="T70" fmla="*/ 56 w 68"/>
                  <a:gd name="T71" fmla="*/ 37 h 83"/>
                  <a:gd name="T72" fmla="*/ 55 w 68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3">
                    <a:moveTo>
                      <a:pt x="12" y="44"/>
                    </a:moveTo>
                    <a:lnTo>
                      <a:pt x="12" y="44"/>
                    </a:lnTo>
                    <a:lnTo>
                      <a:pt x="14" y="5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5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45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27" y="83"/>
                    </a:lnTo>
                    <a:lnTo>
                      <a:pt x="21" y="81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5"/>
                    </a:lnTo>
                    <a:lnTo>
                      <a:pt x="19" y="1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1"/>
                    </a:lnTo>
                    <a:lnTo>
                      <a:pt x="55" y="5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12" y="44"/>
                    </a:lnTo>
                    <a:close/>
                    <a:moveTo>
                      <a:pt x="55" y="29"/>
                    </a:moveTo>
                    <a:lnTo>
                      <a:pt x="55" y="2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685"/>
              <p:cNvSpPr>
                <a:spLocks/>
              </p:cNvSpPr>
              <p:nvPr/>
            </p:nvSpPr>
            <p:spPr bwMode="auto">
              <a:xfrm>
                <a:off x="3458" y="2494"/>
                <a:ext cx="66" cy="83"/>
              </a:xfrm>
              <a:custGeom>
                <a:avLst/>
                <a:gdLst>
                  <a:gd name="T0" fmla="*/ 52 w 66"/>
                  <a:gd name="T1" fmla="*/ 83 h 83"/>
                  <a:gd name="T2" fmla="*/ 52 w 66"/>
                  <a:gd name="T3" fmla="*/ 33 h 83"/>
                  <a:gd name="T4" fmla="*/ 52 w 66"/>
                  <a:gd name="T5" fmla="*/ 33 h 83"/>
                  <a:gd name="T6" fmla="*/ 52 w 66"/>
                  <a:gd name="T7" fmla="*/ 23 h 83"/>
                  <a:gd name="T8" fmla="*/ 48 w 66"/>
                  <a:gd name="T9" fmla="*/ 15 h 83"/>
                  <a:gd name="T10" fmla="*/ 48 w 66"/>
                  <a:gd name="T11" fmla="*/ 15 h 83"/>
                  <a:gd name="T12" fmla="*/ 41 w 66"/>
                  <a:gd name="T13" fmla="*/ 11 h 83"/>
                  <a:gd name="T14" fmla="*/ 33 w 66"/>
                  <a:gd name="T15" fmla="*/ 9 h 83"/>
                  <a:gd name="T16" fmla="*/ 33 w 66"/>
                  <a:gd name="T17" fmla="*/ 9 h 83"/>
                  <a:gd name="T18" fmla="*/ 25 w 66"/>
                  <a:gd name="T19" fmla="*/ 11 h 83"/>
                  <a:gd name="T20" fmla="*/ 17 w 66"/>
                  <a:gd name="T21" fmla="*/ 15 h 83"/>
                  <a:gd name="T22" fmla="*/ 17 w 66"/>
                  <a:gd name="T23" fmla="*/ 15 h 83"/>
                  <a:gd name="T24" fmla="*/ 13 w 66"/>
                  <a:gd name="T25" fmla="*/ 23 h 83"/>
                  <a:gd name="T26" fmla="*/ 11 w 66"/>
                  <a:gd name="T27" fmla="*/ 33 h 83"/>
                  <a:gd name="T28" fmla="*/ 11 w 66"/>
                  <a:gd name="T29" fmla="*/ 83 h 83"/>
                  <a:gd name="T30" fmla="*/ 0 w 66"/>
                  <a:gd name="T31" fmla="*/ 83 h 83"/>
                  <a:gd name="T32" fmla="*/ 0 w 66"/>
                  <a:gd name="T33" fmla="*/ 0 h 83"/>
                  <a:gd name="T34" fmla="*/ 11 w 66"/>
                  <a:gd name="T35" fmla="*/ 0 h 83"/>
                  <a:gd name="T36" fmla="*/ 11 w 66"/>
                  <a:gd name="T37" fmla="*/ 9 h 83"/>
                  <a:gd name="T38" fmla="*/ 11 w 66"/>
                  <a:gd name="T39" fmla="*/ 9 h 83"/>
                  <a:gd name="T40" fmla="*/ 17 w 66"/>
                  <a:gd name="T41" fmla="*/ 5 h 83"/>
                  <a:gd name="T42" fmla="*/ 23 w 66"/>
                  <a:gd name="T43" fmla="*/ 1 h 83"/>
                  <a:gd name="T44" fmla="*/ 29 w 66"/>
                  <a:gd name="T45" fmla="*/ 0 h 83"/>
                  <a:gd name="T46" fmla="*/ 35 w 66"/>
                  <a:gd name="T47" fmla="*/ 0 h 83"/>
                  <a:gd name="T48" fmla="*/ 35 w 66"/>
                  <a:gd name="T49" fmla="*/ 0 h 83"/>
                  <a:gd name="T50" fmla="*/ 48 w 66"/>
                  <a:gd name="T51" fmla="*/ 1 h 83"/>
                  <a:gd name="T52" fmla="*/ 52 w 66"/>
                  <a:gd name="T53" fmla="*/ 3 h 83"/>
                  <a:gd name="T54" fmla="*/ 56 w 66"/>
                  <a:gd name="T55" fmla="*/ 7 h 83"/>
                  <a:gd name="T56" fmla="*/ 56 w 66"/>
                  <a:gd name="T57" fmla="*/ 7 h 83"/>
                  <a:gd name="T58" fmla="*/ 60 w 66"/>
                  <a:gd name="T59" fmla="*/ 11 h 83"/>
                  <a:gd name="T60" fmla="*/ 64 w 66"/>
                  <a:gd name="T61" fmla="*/ 17 h 83"/>
                  <a:gd name="T62" fmla="*/ 64 w 66"/>
                  <a:gd name="T63" fmla="*/ 23 h 83"/>
                  <a:gd name="T64" fmla="*/ 66 w 66"/>
                  <a:gd name="T65" fmla="*/ 31 h 83"/>
                  <a:gd name="T66" fmla="*/ 66 w 66"/>
                  <a:gd name="T67" fmla="*/ 83 h 83"/>
                  <a:gd name="T68" fmla="*/ 52 w 66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3">
                    <a:moveTo>
                      <a:pt x="52" y="83"/>
                    </a:moveTo>
                    <a:lnTo>
                      <a:pt x="52" y="33"/>
                    </a:lnTo>
                    <a:lnTo>
                      <a:pt x="52" y="33"/>
                    </a:lnTo>
                    <a:lnTo>
                      <a:pt x="52" y="23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1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3" y="23"/>
                    </a:lnTo>
                    <a:lnTo>
                      <a:pt x="11" y="33"/>
                    </a:lnTo>
                    <a:lnTo>
                      <a:pt x="11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8" y="1"/>
                    </a:lnTo>
                    <a:lnTo>
                      <a:pt x="52" y="3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4" y="23"/>
                    </a:lnTo>
                    <a:lnTo>
                      <a:pt x="66" y="31"/>
                    </a:lnTo>
                    <a:lnTo>
                      <a:pt x="66" y="83"/>
                    </a:lnTo>
                    <a:lnTo>
                      <a:pt x="52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686"/>
              <p:cNvSpPr>
                <a:spLocks/>
              </p:cNvSpPr>
              <p:nvPr/>
            </p:nvSpPr>
            <p:spPr bwMode="auto">
              <a:xfrm>
                <a:off x="3551" y="2494"/>
                <a:ext cx="67" cy="83"/>
              </a:xfrm>
              <a:custGeom>
                <a:avLst/>
                <a:gdLst>
                  <a:gd name="T0" fmla="*/ 55 w 67"/>
                  <a:gd name="T1" fmla="*/ 83 h 83"/>
                  <a:gd name="T2" fmla="*/ 55 w 67"/>
                  <a:gd name="T3" fmla="*/ 74 h 83"/>
                  <a:gd name="T4" fmla="*/ 55 w 67"/>
                  <a:gd name="T5" fmla="*/ 74 h 83"/>
                  <a:gd name="T6" fmla="*/ 49 w 67"/>
                  <a:gd name="T7" fmla="*/ 78 h 83"/>
                  <a:gd name="T8" fmla="*/ 43 w 67"/>
                  <a:gd name="T9" fmla="*/ 81 h 83"/>
                  <a:gd name="T10" fmla="*/ 37 w 67"/>
                  <a:gd name="T11" fmla="*/ 83 h 83"/>
                  <a:gd name="T12" fmla="*/ 31 w 67"/>
                  <a:gd name="T13" fmla="*/ 83 h 83"/>
                  <a:gd name="T14" fmla="*/ 31 w 67"/>
                  <a:gd name="T15" fmla="*/ 83 h 83"/>
                  <a:gd name="T16" fmla="*/ 18 w 67"/>
                  <a:gd name="T17" fmla="*/ 81 h 83"/>
                  <a:gd name="T18" fmla="*/ 14 w 67"/>
                  <a:gd name="T19" fmla="*/ 80 h 83"/>
                  <a:gd name="T20" fmla="*/ 10 w 67"/>
                  <a:gd name="T21" fmla="*/ 76 h 83"/>
                  <a:gd name="T22" fmla="*/ 10 w 67"/>
                  <a:gd name="T23" fmla="*/ 76 h 83"/>
                  <a:gd name="T24" fmla="*/ 6 w 67"/>
                  <a:gd name="T25" fmla="*/ 72 h 83"/>
                  <a:gd name="T26" fmla="*/ 2 w 67"/>
                  <a:gd name="T27" fmla="*/ 66 h 83"/>
                  <a:gd name="T28" fmla="*/ 2 w 67"/>
                  <a:gd name="T29" fmla="*/ 60 h 83"/>
                  <a:gd name="T30" fmla="*/ 0 w 67"/>
                  <a:gd name="T31" fmla="*/ 54 h 83"/>
                  <a:gd name="T32" fmla="*/ 0 w 67"/>
                  <a:gd name="T33" fmla="*/ 0 h 83"/>
                  <a:gd name="T34" fmla="*/ 14 w 67"/>
                  <a:gd name="T35" fmla="*/ 0 h 83"/>
                  <a:gd name="T36" fmla="*/ 14 w 67"/>
                  <a:gd name="T37" fmla="*/ 52 h 83"/>
                  <a:gd name="T38" fmla="*/ 14 w 67"/>
                  <a:gd name="T39" fmla="*/ 52 h 83"/>
                  <a:gd name="T40" fmla="*/ 14 w 67"/>
                  <a:gd name="T41" fmla="*/ 60 h 83"/>
                  <a:gd name="T42" fmla="*/ 18 w 67"/>
                  <a:gd name="T43" fmla="*/ 68 h 83"/>
                  <a:gd name="T44" fmla="*/ 18 w 67"/>
                  <a:gd name="T45" fmla="*/ 68 h 83"/>
                  <a:gd name="T46" fmla="*/ 26 w 67"/>
                  <a:gd name="T47" fmla="*/ 72 h 83"/>
                  <a:gd name="T48" fmla="*/ 33 w 67"/>
                  <a:gd name="T49" fmla="*/ 74 h 83"/>
                  <a:gd name="T50" fmla="*/ 33 w 67"/>
                  <a:gd name="T51" fmla="*/ 74 h 83"/>
                  <a:gd name="T52" fmla="*/ 41 w 67"/>
                  <a:gd name="T53" fmla="*/ 72 h 83"/>
                  <a:gd name="T54" fmla="*/ 49 w 67"/>
                  <a:gd name="T55" fmla="*/ 68 h 83"/>
                  <a:gd name="T56" fmla="*/ 49 w 67"/>
                  <a:gd name="T57" fmla="*/ 68 h 83"/>
                  <a:gd name="T58" fmla="*/ 53 w 67"/>
                  <a:gd name="T59" fmla="*/ 60 h 83"/>
                  <a:gd name="T60" fmla="*/ 55 w 67"/>
                  <a:gd name="T61" fmla="*/ 52 h 83"/>
                  <a:gd name="T62" fmla="*/ 55 w 67"/>
                  <a:gd name="T63" fmla="*/ 0 h 83"/>
                  <a:gd name="T64" fmla="*/ 67 w 67"/>
                  <a:gd name="T65" fmla="*/ 0 h 83"/>
                  <a:gd name="T66" fmla="*/ 67 w 67"/>
                  <a:gd name="T67" fmla="*/ 83 h 83"/>
                  <a:gd name="T68" fmla="*/ 55 w 67"/>
                  <a:gd name="T6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83">
                    <a:moveTo>
                      <a:pt x="55" y="83"/>
                    </a:moveTo>
                    <a:lnTo>
                      <a:pt x="55" y="74"/>
                    </a:lnTo>
                    <a:lnTo>
                      <a:pt x="55" y="74"/>
                    </a:lnTo>
                    <a:lnTo>
                      <a:pt x="49" y="78"/>
                    </a:lnTo>
                    <a:lnTo>
                      <a:pt x="43" y="81"/>
                    </a:lnTo>
                    <a:lnTo>
                      <a:pt x="37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18" y="81"/>
                    </a:lnTo>
                    <a:lnTo>
                      <a:pt x="14" y="80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6" y="72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6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41" y="72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53" y="60"/>
                    </a:lnTo>
                    <a:lnTo>
                      <a:pt x="55" y="52"/>
                    </a:lnTo>
                    <a:lnTo>
                      <a:pt x="55" y="0"/>
                    </a:lnTo>
                    <a:lnTo>
                      <a:pt x="67" y="0"/>
                    </a:lnTo>
                    <a:lnTo>
                      <a:pt x="67" y="83"/>
                    </a:lnTo>
                    <a:lnTo>
                      <a:pt x="55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687"/>
              <p:cNvSpPr>
                <a:spLocks noEditPoints="1"/>
              </p:cNvSpPr>
              <p:nvPr/>
            </p:nvSpPr>
            <p:spPr bwMode="auto">
              <a:xfrm>
                <a:off x="3643" y="2494"/>
                <a:ext cx="68" cy="83"/>
              </a:xfrm>
              <a:custGeom>
                <a:avLst/>
                <a:gdLst>
                  <a:gd name="T0" fmla="*/ 12 w 68"/>
                  <a:gd name="T1" fmla="*/ 44 h 83"/>
                  <a:gd name="T2" fmla="*/ 19 w 68"/>
                  <a:gd name="T3" fmla="*/ 66 h 83"/>
                  <a:gd name="T4" fmla="*/ 27 w 68"/>
                  <a:gd name="T5" fmla="*/ 72 h 83"/>
                  <a:gd name="T6" fmla="*/ 37 w 68"/>
                  <a:gd name="T7" fmla="*/ 74 h 83"/>
                  <a:gd name="T8" fmla="*/ 49 w 68"/>
                  <a:gd name="T9" fmla="*/ 72 h 83"/>
                  <a:gd name="T10" fmla="*/ 58 w 68"/>
                  <a:gd name="T11" fmla="*/ 64 h 83"/>
                  <a:gd name="T12" fmla="*/ 66 w 68"/>
                  <a:gd name="T13" fmla="*/ 72 h 83"/>
                  <a:gd name="T14" fmla="*/ 55 w 68"/>
                  <a:gd name="T15" fmla="*/ 81 h 83"/>
                  <a:gd name="T16" fmla="*/ 47 w 68"/>
                  <a:gd name="T17" fmla="*/ 83 h 83"/>
                  <a:gd name="T18" fmla="*/ 37 w 68"/>
                  <a:gd name="T19" fmla="*/ 83 h 83"/>
                  <a:gd name="T20" fmla="*/ 21 w 68"/>
                  <a:gd name="T21" fmla="*/ 81 h 83"/>
                  <a:gd name="T22" fmla="*/ 10 w 68"/>
                  <a:gd name="T23" fmla="*/ 74 h 83"/>
                  <a:gd name="T24" fmla="*/ 6 w 68"/>
                  <a:gd name="T25" fmla="*/ 68 h 83"/>
                  <a:gd name="T26" fmla="*/ 0 w 68"/>
                  <a:gd name="T27" fmla="*/ 52 h 83"/>
                  <a:gd name="T28" fmla="*/ 0 w 68"/>
                  <a:gd name="T29" fmla="*/ 42 h 83"/>
                  <a:gd name="T30" fmla="*/ 2 w 68"/>
                  <a:gd name="T31" fmla="*/ 23 h 83"/>
                  <a:gd name="T32" fmla="*/ 10 w 68"/>
                  <a:gd name="T33" fmla="*/ 11 h 83"/>
                  <a:gd name="T34" fmla="*/ 14 w 68"/>
                  <a:gd name="T35" fmla="*/ 5 h 83"/>
                  <a:gd name="T36" fmla="*/ 27 w 68"/>
                  <a:gd name="T37" fmla="*/ 0 h 83"/>
                  <a:gd name="T38" fmla="*/ 35 w 68"/>
                  <a:gd name="T39" fmla="*/ 0 h 83"/>
                  <a:gd name="T40" fmla="*/ 49 w 68"/>
                  <a:gd name="T41" fmla="*/ 1 h 83"/>
                  <a:gd name="T42" fmla="*/ 60 w 68"/>
                  <a:gd name="T43" fmla="*/ 9 h 83"/>
                  <a:gd name="T44" fmla="*/ 64 w 68"/>
                  <a:gd name="T45" fmla="*/ 15 h 83"/>
                  <a:gd name="T46" fmla="*/ 68 w 68"/>
                  <a:gd name="T47" fmla="*/ 31 h 83"/>
                  <a:gd name="T48" fmla="*/ 68 w 68"/>
                  <a:gd name="T49" fmla="*/ 44 h 83"/>
                  <a:gd name="T50" fmla="*/ 57 w 68"/>
                  <a:gd name="T51" fmla="*/ 29 h 83"/>
                  <a:gd name="T52" fmla="*/ 55 w 68"/>
                  <a:gd name="T53" fmla="*/ 23 h 83"/>
                  <a:gd name="T54" fmla="*/ 51 w 68"/>
                  <a:gd name="T55" fmla="*/ 17 h 83"/>
                  <a:gd name="T56" fmla="*/ 47 w 68"/>
                  <a:gd name="T57" fmla="*/ 13 h 83"/>
                  <a:gd name="T58" fmla="*/ 35 w 68"/>
                  <a:gd name="T59" fmla="*/ 9 h 83"/>
                  <a:gd name="T60" fmla="*/ 27 w 68"/>
                  <a:gd name="T61" fmla="*/ 11 h 83"/>
                  <a:gd name="T62" fmla="*/ 23 w 68"/>
                  <a:gd name="T63" fmla="*/ 13 h 83"/>
                  <a:gd name="T64" fmla="*/ 16 w 68"/>
                  <a:gd name="T65" fmla="*/ 23 h 83"/>
                  <a:gd name="T66" fmla="*/ 14 w 68"/>
                  <a:gd name="T67" fmla="*/ 29 h 83"/>
                  <a:gd name="T68" fmla="*/ 12 w 68"/>
                  <a:gd name="T69" fmla="*/ 37 h 83"/>
                  <a:gd name="T70" fmla="*/ 57 w 68"/>
                  <a:gd name="T71" fmla="*/ 37 h 83"/>
                  <a:gd name="T72" fmla="*/ 57 w 68"/>
                  <a:gd name="T7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3">
                    <a:moveTo>
                      <a:pt x="12" y="44"/>
                    </a:moveTo>
                    <a:lnTo>
                      <a:pt x="12" y="44"/>
                    </a:lnTo>
                    <a:lnTo>
                      <a:pt x="14" y="5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47" y="83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29" y="83"/>
                    </a:lnTo>
                    <a:lnTo>
                      <a:pt x="21" y="81"/>
                    </a:lnTo>
                    <a:lnTo>
                      <a:pt x="16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5"/>
                    </a:lnTo>
                    <a:lnTo>
                      <a:pt x="19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5" y="5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39"/>
                    </a:lnTo>
                    <a:lnTo>
                      <a:pt x="68" y="44"/>
                    </a:lnTo>
                    <a:lnTo>
                      <a:pt x="12" y="44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7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688"/>
              <p:cNvSpPr>
                <a:spLocks noEditPoints="1"/>
              </p:cNvSpPr>
              <p:nvPr/>
            </p:nvSpPr>
            <p:spPr bwMode="auto">
              <a:xfrm>
                <a:off x="3040" y="3368"/>
                <a:ext cx="94" cy="82"/>
              </a:xfrm>
              <a:custGeom>
                <a:avLst/>
                <a:gdLst>
                  <a:gd name="T0" fmla="*/ 84 w 94"/>
                  <a:gd name="T1" fmla="*/ 17 h 82"/>
                  <a:gd name="T2" fmla="*/ 84 w 94"/>
                  <a:gd name="T3" fmla="*/ 17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5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7 h 82"/>
                  <a:gd name="T22" fmla="*/ 84 w 94"/>
                  <a:gd name="T23" fmla="*/ 52 h 82"/>
                  <a:gd name="T24" fmla="*/ 84 w 94"/>
                  <a:gd name="T25" fmla="*/ 52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48 h 82"/>
                  <a:gd name="T38" fmla="*/ 94 w 94"/>
                  <a:gd name="T39" fmla="*/ 33 h 82"/>
                  <a:gd name="T40" fmla="*/ 94 w 94"/>
                  <a:gd name="T41" fmla="*/ 35 h 82"/>
                  <a:gd name="T42" fmla="*/ 84 w 94"/>
                  <a:gd name="T43" fmla="*/ 5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5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7"/>
                    </a:lnTo>
                    <a:close/>
                    <a:moveTo>
                      <a:pt x="84" y="52"/>
                    </a:moveTo>
                    <a:lnTo>
                      <a:pt x="84" y="52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48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8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689"/>
              <p:cNvSpPr>
                <a:spLocks/>
              </p:cNvSpPr>
              <p:nvPr/>
            </p:nvSpPr>
            <p:spPr bwMode="auto">
              <a:xfrm>
                <a:off x="3056" y="3452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6 w 177"/>
                  <a:gd name="T5" fmla="*/ 173 h 240"/>
                  <a:gd name="T6" fmla="*/ 148 w 177"/>
                  <a:gd name="T7" fmla="*/ 185 h 240"/>
                  <a:gd name="T8" fmla="*/ 160 w 177"/>
                  <a:gd name="T9" fmla="*/ 199 h 240"/>
                  <a:gd name="T10" fmla="*/ 177 w 177"/>
                  <a:gd name="T11" fmla="*/ 206 h 240"/>
                  <a:gd name="T12" fmla="*/ 177 w 177"/>
                  <a:gd name="T13" fmla="*/ 236 h 240"/>
                  <a:gd name="T14" fmla="*/ 173 w 177"/>
                  <a:gd name="T15" fmla="*/ 236 h 240"/>
                  <a:gd name="T16" fmla="*/ 158 w 177"/>
                  <a:gd name="T17" fmla="*/ 232 h 240"/>
                  <a:gd name="T18" fmla="*/ 142 w 177"/>
                  <a:gd name="T19" fmla="*/ 220 h 240"/>
                  <a:gd name="T20" fmla="*/ 130 w 177"/>
                  <a:gd name="T21" fmla="*/ 201 h 240"/>
                  <a:gd name="T22" fmla="*/ 126 w 177"/>
                  <a:gd name="T23" fmla="*/ 171 h 240"/>
                  <a:gd name="T24" fmla="*/ 124 w 177"/>
                  <a:gd name="T25" fmla="*/ 171 h 240"/>
                  <a:gd name="T26" fmla="*/ 117 w 177"/>
                  <a:gd name="T27" fmla="*/ 193 h 240"/>
                  <a:gd name="T28" fmla="*/ 105 w 177"/>
                  <a:gd name="T29" fmla="*/ 210 h 240"/>
                  <a:gd name="T30" fmla="*/ 76 w 177"/>
                  <a:gd name="T31" fmla="*/ 230 h 240"/>
                  <a:gd name="T32" fmla="*/ 52 w 177"/>
                  <a:gd name="T33" fmla="*/ 238 h 240"/>
                  <a:gd name="T34" fmla="*/ 29 w 177"/>
                  <a:gd name="T35" fmla="*/ 240 h 240"/>
                  <a:gd name="T36" fmla="*/ 4 w 177"/>
                  <a:gd name="T37" fmla="*/ 236 h 240"/>
                  <a:gd name="T38" fmla="*/ 29 w 177"/>
                  <a:gd name="T39" fmla="*/ 226 h 240"/>
                  <a:gd name="T40" fmla="*/ 72 w 177"/>
                  <a:gd name="T41" fmla="*/ 204 h 240"/>
                  <a:gd name="T42" fmla="*/ 89 w 177"/>
                  <a:gd name="T43" fmla="*/ 193 h 240"/>
                  <a:gd name="T44" fmla="*/ 84 w 177"/>
                  <a:gd name="T45" fmla="*/ 173 h 240"/>
                  <a:gd name="T46" fmla="*/ 50 w 177"/>
                  <a:gd name="T47" fmla="*/ 119 h 240"/>
                  <a:gd name="T48" fmla="*/ 25 w 177"/>
                  <a:gd name="T49" fmla="*/ 82 h 240"/>
                  <a:gd name="T50" fmla="*/ 2 w 177"/>
                  <a:gd name="T51" fmla="*/ 50 h 240"/>
                  <a:gd name="T52" fmla="*/ 0 w 177"/>
                  <a:gd name="T53" fmla="*/ 44 h 240"/>
                  <a:gd name="T54" fmla="*/ 5 w 177"/>
                  <a:gd name="T55" fmla="*/ 23 h 240"/>
                  <a:gd name="T56" fmla="*/ 7 w 177"/>
                  <a:gd name="T57" fmla="*/ 23 h 240"/>
                  <a:gd name="T58" fmla="*/ 27 w 177"/>
                  <a:gd name="T59" fmla="*/ 41 h 240"/>
                  <a:gd name="T60" fmla="*/ 43 w 177"/>
                  <a:gd name="T61" fmla="*/ 70 h 240"/>
                  <a:gd name="T62" fmla="*/ 62 w 177"/>
                  <a:gd name="T63" fmla="*/ 95 h 240"/>
                  <a:gd name="T64" fmla="*/ 80 w 177"/>
                  <a:gd name="T65" fmla="*/ 124 h 240"/>
                  <a:gd name="T66" fmla="*/ 95 w 177"/>
                  <a:gd name="T67" fmla="*/ 162 h 240"/>
                  <a:gd name="T68" fmla="*/ 97 w 177"/>
                  <a:gd name="T69" fmla="*/ 173 h 240"/>
                  <a:gd name="T70" fmla="*/ 97 w 177"/>
                  <a:gd name="T71" fmla="*/ 187 h 240"/>
                  <a:gd name="T72" fmla="*/ 107 w 177"/>
                  <a:gd name="T73" fmla="*/ 177 h 240"/>
                  <a:gd name="T74" fmla="*/ 113 w 177"/>
                  <a:gd name="T75" fmla="*/ 167 h 240"/>
                  <a:gd name="T76" fmla="*/ 123 w 177"/>
                  <a:gd name="T77" fmla="*/ 142 h 240"/>
                  <a:gd name="T78" fmla="*/ 123 w 177"/>
                  <a:gd name="T79" fmla="*/ 99 h 240"/>
                  <a:gd name="T80" fmla="*/ 123 w 177"/>
                  <a:gd name="T81" fmla="*/ 58 h 240"/>
                  <a:gd name="T82" fmla="*/ 121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4" y="162"/>
                    </a:lnTo>
                    <a:lnTo>
                      <a:pt x="146" y="173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4" y="193"/>
                    </a:lnTo>
                    <a:lnTo>
                      <a:pt x="160" y="199"/>
                    </a:lnTo>
                    <a:lnTo>
                      <a:pt x="167" y="204"/>
                    </a:lnTo>
                    <a:lnTo>
                      <a:pt x="177" y="206"/>
                    </a:lnTo>
                    <a:lnTo>
                      <a:pt x="177" y="206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5" y="234"/>
                    </a:lnTo>
                    <a:lnTo>
                      <a:pt x="158" y="232"/>
                    </a:lnTo>
                    <a:lnTo>
                      <a:pt x="150" y="226"/>
                    </a:lnTo>
                    <a:lnTo>
                      <a:pt x="142" y="220"/>
                    </a:lnTo>
                    <a:lnTo>
                      <a:pt x="136" y="210"/>
                    </a:lnTo>
                    <a:lnTo>
                      <a:pt x="130" y="201"/>
                    </a:lnTo>
                    <a:lnTo>
                      <a:pt x="128" y="187"/>
                    </a:lnTo>
                    <a:lnTo>
                      <a:pt x="126" y="171"/>
                    </a:lnTo>
                    <a:lnTo>
                      <a:pt x="124" y="171"/>
                    </a:lnTo>
                    <a:lnTo>
                      <a:pt x="124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1" y="203"/>
                    </a:lnTo>
                    <a:lnTo>
                      <a:pt x="105" y="210"/>
                    </a:lnTo>
                    <a:lnTo>
                      <a:pt x="91" y="222"/>
                    </a:lnTo>
                    <a:lnTo>
                      <a:pt x="76" y="230"/>
                    </a:lnTo>
                    <a:lnTo>
                      <a:pt x="76" y="230"/>
                    </a:lnTo>
                    <a:lnTo>
                      <a:pt x="52" y="238"/>
                    </a:lnTo>
                    <a:lnTo>
                      <a:pt x="41" y="240"/>
                    </a:lnTo>
                    <a:lnTo>
                      <a:pt x="29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29" y="226"/>
                    </a:lnTo>
                    <a:lnTo>
                      <a:pt x="52" y="214"/>
                    </a:lnTo>
                    <a:lnTo>
                      <a:pt x="72" y="204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7" y="185"/>
                    </a:lnTo>
                    <a:lnTo>
                      <a:pt x="84" y="173"/>
                    </a:lnTo>
                    <a:lnTo>
                      <a:pt x="70" y="148"/>
                    </a:lnTo>
                    <a:lnTo>
                      <a:pt x="50" y="119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7" y="60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7" y="33"/>
                    </a:lnTo>
                    <a:lnTo>
                      <a:pt x="27" y="41"/>
                    </a:lnTo>
                    <a:lnTo>
                      <a:pt x="50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2" y="95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3"/>
                    </a:lnTo>
                    <a:lnTo>
                      <a:pt x="97" y="173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97" y="187"/>
                    </a:lnTo>
                    <a:lnTo>
                      <a:pt x="107" y="177"/>
                    </a:lnTo>
                    <a:lnTo>
                      <a:pt x="113" y="167"/>
                    </a:lnTo>
                    <a:lnTo>
                      <a:pt x="113" y="167"/>
                    </a:lnTo>
                    <a:lnTo>
                      <a:pt x="119" y="156"/>
                    </a:lnTo>
                    <a:lnTo>
                      <a:pt x="123" y="142"/>
                    </a:lnTo>
                    <a:lnTo>
                      <a:pt x="123" y="124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5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8" y="9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690"/>
              <p:cNvSpPr>
                <a:spLocks noEditPoints="1"/>
              </p:cNvSpPr>
              <p:nvPr/>
            </p:nvSpPr>
            <p:spPr bwMode="auto">
              <a:xfrm>
                <a:off x="3233" y="3549"/>
                <a:ext cx="145" cy="217"/>
              </a:xfrm>
              <a:custGeom>
                <a:avLst/>
                <a:gdLst>
                  <a:gd name="T0" fmla="*/ 26 w 145"/>
                  <a:gd name="T1" fmla="*/ 109 h 217"/>
                  <a:gd name="T2" fmla="*/ 39 w 145"/>
                  <a:gd name="T3" fmla="*/ 61 h 217"/>
                  <a:gd name="T4" fmla="*/ 43 w 145"/>
                  <a:gd name="T5" fmla="*/ 45 h 217"/>
                  <a:gd name="T6" fmla="*/ 57 w 145"/>
                  <a:gd name="T7" fmla="*/ 16 h 217"/>
                  <a:gd name="T8" fmla="*/ 67 w 145"/>
                  <a:gd name="T9" fmla="*/ 0 h 217"/>
                  <a:gd name="T10" fmla="*/ 76 w 145"/>
                  <a:gd name="T11" fmla="*/ 14 h 217"/>
                  <a:gd name="T12" fmla="*/ 88 w 145"/>
                  <a:gd name="T13" fmla="*/ 31 h 217"/>
                  <a:gd name="T14" fmla="*/ 104 w 145"/>
                  <a:gd name="T15" fmla="*/ 65 h 217"/>
                  <a:gd name="T16" fmla="*/ 106 w 145"/>
                  <a:gd name="T17" fmla="*/ 78 h 217"/>
                  <a:gd name="T18" fmla="*/ 102 w 145"/>
                  <a:gd name="T19" fmla="*/ 109 h 217"/>
                  <a:gd name="T20" fmla="*/ 145 w 145"/>
                  <a:gd name="T21" fmla="*/ 139 h 217"/>
                  <a:gd name="T22" fmla="*/ 139 w 145"/>
                  <a:gd name="T23" fmla="*/ 139 h 217"/>
                  <a:gd name="T24" fmla="*/ 121 w 145"/>
                  <a:gd name="T25" fmla="*/ 135 h 217"/>
                  <a:gd name="T26" fmla="*/ 119 w 145"/>
                  <a:gd name="T27" fmla="*/ 137 h 217"/>
                  <a:gd name="T28" fmla="*/ 129 w 145"/>
                  <a:gd name="T29" fmla="*/ 168 h 217"/>
                  <a:gd name="T30" fmla="*/ 127 w 145"/>
                  <a:gd name="T31" fmla="*/ 182 h 217"/>
                  <a:gd name="T32" fmla="*/ 121 w 145"/>
                  <a:gd name="T33" fmla="*/ 195 h 217"/>
                  <a:gd name="T34" fmla="*/ 107 w 145"/>
                  <a:gd name="T35" fmla="*/ 209 h 217"/>
                  <a:gd name="T36" fmla="*/ 86 w 145"/>
                  <a:gd name="T37" fmla="*/ 217 h 217"/>
                  <a:gd name="T38" fmla="*/ 70 w 145"/>
                  <a:gd name="T39" fmla="*/ 213 h 217"/>
                  <a:gd name="T40" fmla="*/ 55 w 145"/>
                  <a:gd name="T41" fmla="*/ 207 h 217"/>
                  <a:gd name="T42" fmla="*/ 47 w 145"/>
                  <a:gd name="T43" fmla="*/ 201 h 217"/>
                  <a:gd name="T44" fmla="*/ 31 w 145"/>
                  <a:gd name="T45" fmla="*/ 182 h 217"/>
                  <a:gd name="T46" fmla="*/ 24 w 145"/>
                  <a:gd name="T47" fmla="*/ 148 h 217"/>
                  <a:gd name="T48" fmla="*/ 24 w 145"/>
                  <a:gd name="T49" fmla="*/ 137 h 217"/>
                  <a:gd name="T50" fmla="*/ 0 w 145"/>
                  <a:gd name="T51" fmla="*/ 139 h 217"/>
                  <a:gd name="T52" fmla="*/ 51 w 145"/>
                  <a:gd name="T53" fmla="*/ 170 h 217"/>
                  <a:gd name="T54" fmla="*/ 61 w 145"/>
                  <a:gd name="T55" fmla="*/ 178 h 217"/>
                  <a:gd name="T56" fmla="*/ 84 w 145"/>
                  <a:gd name="T57" fmla="*/ 189 h 217"/>
                  <a:gd name="T58" fmla="*/ 96 w 145"/>
                  <a:gd name="T59" fmla="*/ 191 h 217"/>
                  <a:gd name="T60" fmla="*/ 106 w 145"/>
                  <a:gd name="T61" fmla="*/ 189 h 217"/>
                  <a:gd name="T62" fmla="*/ 107 w 145"/>
                  <a:gd name="T63" fmla="*/ 182 h 217"/>
                  <a:gd name="T64" fmla="*/ 107 w 145"/>
                  <a:gd name="T65" fmla="*/ 168 h 217"/>
                  <a:gd name="T66" fmla="*/ 100 w 145"/>
                  <a:gd name="T67" fmla="*/ 152 h 217"/>
                  <a:gd name="T68" fmla="*/ 94 w 145"/>
                  <a:gd name="T69" fmla="*/ 146 h 217"/>
                  <a:gd name="T70" fmla="*/ 74 w 145"/>
                  <a:gd name="T71" fmla="*/ 137 h 217"/>
                  <a:gd name="T72" fmla="*/ 63 w 145"/>
                  <a:gd name="T73" fmla="*/ 135 h 217"/>
                  <a:gd name="T74" fmla="*/ 37 w 145"/>
                  <a:gd name="T75" fmla="*/ 137 h 217"/>
                  <a:gd name="T76" fmla="*/ 41 w 145"/>
                  <a:gd name="T77" fmla="*/ 154 h 217"/>
                  <a:gd name="T78" fmla="*/ 51 w 145"/>
                  <a:gd name="T79" fmla="*/ 170 h 217"/>
                  <a:gd name="T80" fmla="*/ 74 w 145"/>
                  <a:gd name="T81" fmla="*/ 106 h 217"/>
                  <a:gd name="T82" fmla="*/ 82 w 145"/>
                  <a:gd name="T83" fmla="*/ 104 h 217"/>
                  <a:gd name="T84" fmla="*/ 90 w 145"/>
                  <a:gd name="T85" fmla="*/ 98 h 217"/>
                  <a:gd name="T86" fmla="*/ 90 w 145"/>
                  <a:gd name="T87" fmla="*/ 94 h 217"/>
                  <a:gd name="T88" fmla="*/ 82 w 145"/>
                  <a:gd name="T89" fmla="*/ 68 h 217"/>
                  <a:gd name="T90" fmla="*/ 61 w 145"/>
                  <a:gd name="T91" fmla="*/ 39 h 217"/>
                  <a:gd name="T92" fmla="*/ 49 w 145"/>
                  <a:gd name="T93" fmla="*/ 74 h 217"/>
                  <a:gd name="T94" fmla="*/ 39 w 145"/>
                  <a:gd name="T95" fmla="*/ 109 h 217"/>
                  <a:gd name="T96" fmla="*/ 74 w 145"/>
                  <a:gd name="T9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7">
                    <a:moveTo>
                      <a:pt x="0" y="109"/>
                    </a:moveTo>
                    <a:lnTo>
                      <a:pt x="26" y="109"/>
                    </a:lnTo>
                    <a:lnTo>
                      <a:pt x="26" y="109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3" y="45"/>
                    </a:lnTo>
                    <a:lnTo>
                      <a:pt x="49" y="29"/>
                    </a:lnTo>
                    <a:lnTo>
                      <a:pt x="57" y="16"/>
                    </a:lnTo>
                    <a:lnTo>
                      <a:pt x="65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88" y="31"/>
                    </a:lnTo>
                    <a:lnTo>
                      <a:pt x="96" y="49"/>
                    </a:lnTo>
                    <a:lnTo>
                      <a:pt x="104" y="65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4" y="94"/>
                    </a:lnTo>
                    <a:lnTo>
                      <a:pt x="102" y="109"/>
                    </a:lnTo>
                    <a:lnTo>
                      <a:pt x="145" y="109"/>
                    </a:lnTo>
                    <a:lnTo>
                      <a:pt x="145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31" y="137"/>
                    </a:lnTo>
                    <a:lnTo>
                      <a:pt x="121" y="135"/>
                    </a:lnTo>
                    <a:lnTo>
                      <a:pt x="119" y="137"/>
                    </a:lnTo>
                    <a:lnTo>
                      <a:pt x="119" y="137"/>
                    </a:lnTo>
                    <a:lnTo>
                      <a:pt x="127" y="152"/>
                    </a:lnTo>
                    <a:lnTo>
                      <a:pt x="129" y="168"/>
                    </a:lnTo>
                    <a:lnTo>
                      <a:pt x="129" y="168"/>
                    </a:lnTo>
                    <a:lnTo>
                      <a:pt x="127" y="182"/>
                    </a:lnTo>
                    <a:lnTo>
                      <a:pt x="121" y="195"/>
                    </a:lnTo>
                    <a:lnTo>
                      <a:pt x="121" y="195"/>
                    </a:lnTo>
                    <a:lnTo>
                      <a:pt x="115" y="203"/>
                    </a:lnTo>
                    <a:lnTo>
                      <a:pt x="107" y="209"/>
                    </a:lnTo>
                    <a:lnTo>
                      <a:pt x="98" y="215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70" y="213"/>
                    </a:lnTo>
                    <a:lnTo>
                      <a:pt x="63" y="211"/>
                    </a:lnTo>
                    <a:lnTo>
                      <a:pt x="55" y="207"/>
                    </a:lnTo>
                    <a:lnTo>
                      <a:pt x="55" y="207"/>
                    </a:lnTo>
                    <a:lnTo>
                      <a:pt x="47" y="201"/>
                    </a:lnTo>
                    <a:lnTo>
                      <a:pt x="41" y="195"/>
                    </a:lnTo>
                    <a:lnTo>
                      <a:pt x="31" y="182"/>
                    </a:lnTo>
                    <a:lnTo>
                      <a:pt x="26" y="166"/>
                    </a:lnTo>
                    <a:lnTo>
                      <a:pt x="24" y="148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6" y="139"/>
                    </a:lnTo>
                    <a:lnTo>
                      <a:pt x="0" y="139"/>
                    </a:lnTo>
                    <a:lnTo>
                      <a:pt x="0" y="109"/>
                    </a:lnTo>
                    <a:close/>
                    <a:moveTo>
                      <a:pt x="51" y="170"/>
                    </a:moveTo>
                    <a:lnTo>
                      <a:pt x="51" y="170"/>
                    </a:lnTo>
                    <a:lnTo>
                      <a:pt x="61" y="178"/>
                    </a:lnTo>
                    <a:lnTo>
                      <a:pt x="72" y="186"/>
                    </a:lnTo>
                    <a:lnTo>
                      <a:pt x="84" y="189"/>
                    </a:lnTo>
                    <a:lnTo>
                      <a:pt x="96" y="191"/>
                    </a:lnTo>
                    <a:lnTo>
                      <a:pt x="96" y="191"/>
                    </a:lnTo>
                    <a:lnTo>
                      <a:pt x="102" y="191"/>
                    </a:lnTo>
                    <a:lnTo>
                      <a:pt x="106" y="189"/>
                    </a:lnTo>
                    <a:lnTo>
                      <a:pt x="107" y="18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68"/>
                    </a:lnTo>
                    <a:lnTo>
                      <a:pt x="104" y="162"/>
                    </a:lnTo>
                    <a:lnTo>
                      <a:pt x="100" y="152"/>
                    </a:lnTo>
                    <a:lnTo>
                      <a:pt x="100" y="152"/>
                    </a:lnTo>
                    <a:lnTo>
                      <a:pt x="94" y="146"/>
                    </a:lnTo>
                    <a:lnTo>
                      <a:pt x="86" y="141"/>
                    </a:lnTo>
                    <a:lnTo>
                      <a:pt x="74" y="137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37" y="137"/>
                    </a:lnTo>
                    <a:lnTo>
                      <a:pt x="37" y="137"/>
                    </a:lnTo>
                    <a:lnTo>
                      <a:pt x="39" y="146"/>
                    </a:lnTo>
                    <a:lnTo>
                      <a:pt x="41" y="154"/>
                    </a:lnTo>
                    <a:lnTo>
                      <a:pt x="45" y="162"/>
                    </a:lnTo>
                    <a:lnTo>
                      <a:pt x="51" y="170"/>
                    </a:lnTo>
                    <a:lnTo>
                      <a:pt x="51" y="170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2" y="104"/>
                    </a:lnTo>
                    <a:lnTo>
                      <a:pt x="86" y="100"/>
                    </a:lnTo>
                    <a:lnTo>
                      <a:pt x="90" y="98"/>
                    </a:lnTo>
                    <a:lnTo>
                      <a:pt x="90" y="94"/>
                    </a:lnTo>
                    <a:lnTo>
                      <a:pt x="90" y="94"/>
                    </a:lnTo>
                    <a:lnTo>
                      <a:pt x="88" y="82"/>
                    </a:lnTo>
                    <a:lnTo>
                      <a:pt x="82" y="68"/>
                    </a:lnTo>
                    <a:lnTo>
                      <a:pt x="63" y="39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49" y="74"/>
                    </a:lnTo>
                    <a:lnTo>
                      <a:pt x="39" y="109"/>
                    </a:lnTo>
                    <a:lnTo>
                      <a:pt x="39" y="109"/>
                    </a:lnTo>
                    <a:lnTo>
                      <a:pt x="59" y="107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691"/>
              <p:cNvSpPr>
                <a:spLocks/>
              </p:cNvSpPr>
              <p:nvPr/>
            </p:nvSpPr>
            <p:spPr bwMode="auto">
              <a:xfrm>
                <a:off x="3378" y="3588"/>
                <a:ext cx="189" cy="100"/>
              </a:xfrm>
              <a:custGeom>
                <a:avLst/>
                <a:gdLst>
                  <a:gd name="T0" fmla="*/ 7 w 189"/>
                  <a:gd name="T1" fmla="*/ 70 h 100"/>
                  <a:gd name="T2" fmla="*/ 23 w 189"/>
                  <a:gd name="T3" fmla="*/ 68 h 100"/>
                  <a:gd name="T4" fmla="*/ 46 w 189"/>
                  <a:gd name="T5" fmla="*/ 59 h 100"/>
                  <a:gd name="T6" fmla="*/ 70 w 189"/>
                  <a:gd name="T7" fmla="*/ 31 h 100"/>
                  <a:gd name="T8" fmla="*/ 87 w 189"/>
                  <a:gd name="T9" fmla="*/ 26 h 100"/>
                  <a:gd name="T10" fmla="*/ 76 w 189"/>
                  <a:gd name="T11" fmla="*/ 45 h 100"/>
                  <a:gd name="T12" fmla="*/ 72 w 189"/>
                  <a:gd name="T13" fmla="*/ 59 h 100"/>
                  <a:gd name="T14" fmla="*/ 74 w 189"/>
                  <a:gd name="T15" fmla="*/ 63 h 100"/>
                  <a:gd name="T16" fmla="*/ 80 w 189"/>
                  <a:gd name="T17" fmla="*/ 68 h 100"/>
                  <a:gd name="T18" fmla="*/ 83 w 189"/>
                  <a:gd name="T19" fmla="*/ 70 h 100"/>
                  <a:gd name="T20" fmla="*/ 105 w 189"/>
                  <a:gd name="T21" fmla="*/ 63 h 100"/>
                  <a:gd name="T22" fmla="*/ 109 w 189"/>
                  <a:gd name="T23" fmla="*/ 59 h 100"/>
                  <a:gd name="T24" fmla="*/ 121 w 189"/>
                  <a:gd name="T25" fmla="*/ 27 h 100"/>
                  <a:gd name="T26" fmla="*/ 136 w 189"/>
                  <a:gd name="T27" fmla="*/ 20 h 100"/>
                  <a:gd name="T28" fmla="*/ 132 w 189"/>
                  <a:gd name="T29" fmla="*/ 31 h 100"/>
                  <a:gd name="T30" fmla="*/ 132 w 189"/>
                  <a:gd name="T31" fmla="*/ 43 h 100"/>
                  <a:gd name="T32" fmla="*/ 134 w 189"/>
                  <a:gd name="T33" fmla="*/ 53 h 100"/>
                  <a:gd name="T34" fmla="*/ 148 w 189"/>
                  <a:gd name="T35" fmla="*/ 67 h 100"/>
                  <a:gd name="T36" fmla="*/ 156 w 189"/>
                  <a:gd name="T37" fmla="*/ 68 h 100"/>
                  <a:gd name="T38" fmla="*/ 165 w 189"/>
                  <a:gd name="T39" fmla="*/ 67 h 100"/>
                  <a:gd name="T40" fmla="*/ 167 w 189"/>
                  <a:gd name="T41" fmla="*/ 59 h 100"/>
                  <a:gd name="T42" fmla="*/ 167 w 189"/>
                  <a:gd name="T43" fmla="*/ 41 h 100"/>
                  <a:gd name="T44" fmla="*/ 163 w 189"/>
                  <a:gd name="T45" fmla="*/ 22 h 100"/>
                  <a:gd name="T46" fmla="*/ 183 w 189"/>
                  <a:gd name="T47" fmla="*/ 0 h 100"/>
                  <a:gd name="T48" fmla="*/ 185 w 189"/>
                  <a:gd name="T49" fmla="*/ 2 h 100"/>
                  <a:gd name="T50" fmla="*/ 189 w 189"/>
                  <a:gd name="T51" fmla="*/ 41 h 100"/>
                  <a:gd name="T52" fmla="*/ 187 w 189"/>
                  <a:gd name="T53" fmla="*/ 51 h 100"/>
                  <a:gd name="T54" fmla="*/ 179 w 189"/>
                  <a:gd name="T55" fmla="*/ 72 h 100"/>
                  <a:gd name="T56" fmla="*/ 173 w 189"/>
                  <a:gd name="T57" fmla="*/ 84 h 100"/>
                  <a:gd name="T58" fmla="*/ 156 w 189"/>
                  <a:gd name="T59" fmla="*/ 96 h 100"/>
                  <a:gd name="T60" fmla="*/ 146 w 189"/>
                  <a:gd name="T61" fmla="*/ 98 h 100"/>
                  <a:gd name="T62" fmla="*/ 130 w 189"/>
                  <a:gd name="T63" fmla="*/ 94 h 100"/>
                  <a:gd name="T64" fmla="*/ 117 w 189"/>
                  <a:gd name="T65" fmla="*/ 80 h 100"/>
                  <a:gd name="T66" fmla="*/ 117 w 189"/>
                  <a:gd name="T67" fmla="*/ 80 h 100"/>
                  <a:gd name="T68" fmla="*/ 99 w 189"/>
                  <a:gd name="T69" fmla="*/ 94 h 100"/>
                  <a:gd name="T70" fmla="*/ 76 w 189"/>
                  <a:gd name="T71" fmla="*/ 100 h 100"/>
                  <a:gd name="T72" fmla="*/ 68 w 189"/>
                  <a:gd name="T73" fmla="*/ 98 h 100"/>
                  <a:gd name="T74" fmla="*/ 56 w 189"/>
                  <a:gd name="T75" fmla="*/ 88 h 100"/>
                  <a:gd name="T76" fmla="*/ 52 w 189"/>
                  <a:gd name="T77" fmla="*/ 80 h 100"/>
                  <a:gd name="T78" fmla="*/ 42 w 189"/>
                  <a:gd name="T79" fmla="*/ 90 h 100"/>
                  <a:gd name="T80" fmla="*/ 17 w 189"/>
                  <a:gd name="T81" fmla="*/ 98 h 100"/>
                  <a:gd name="T82" fmla="*/ 0 w 189"/>
                  <a:gd name="T8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9" h="100">
                    <a:moveTo>
                      <a:pt x="0" y="70"/>
                    </a:moveTo>
                    <a:lnTo>
                      <a:pt x="7" y="70"/>
                    </a:lnTo>
                    <a:lnTo>
                      <a:pt x="7" y="70"/>
                    </a:lnTo>
                    <a:lnTo>
                      <a:pt x="23" y="68"/>
                    </a:lnTo>
                    <a:lnTo>
                      <a:pt x="37" y="65"/>
                    </a:lnTo>
                    <a:lnTo>
                      <a:pt x="46" y="59"/>
                    </a:lnTo>
                    <a:lnTo>
                      <a:pt x="56" y="49"/>
                    </a:lnTo>
                    <a:lnTo>
                      <a:pt x="70" y="31"/>
                    </a:lnTo>
                    <a:lnTo>
                      <a:pt x="87" y="24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76" y="45"/>
                    </a:lnTo>
                    <a:lnTo>
                      <a:pt x="74" y="53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4" y="63"/>
                    </a:lnTo>
                    <a:lnTo>
                      <a:pt x="76" y="67"/>
                    </a:lnTo>
                    <a:lnTo>
                      <a:pt x="80" y="68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93" y="68"/>
                    </a:lnTo>
                    <a:lnTo>
                      <a:pt x="105" y="63"/>
                    </a:lnTo>
                    <a:lnTo>
                      <a:pt x="105" y="63"/>
                    </a:lnTo>
                    <a:lnTo>
                      <a:pt x="109" y="59"/>
                    </a:lnTo>
                    <a:lnTo>
                      <a:pt x="113" y="51"/>
                    </a:lnTo>
                    <a:lnTo>
                      <a:pt x="121" y="27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2" y="31"/>
                    </a:lnTo>
                    <a:lnTo>
                      <a:pt x="132" y="43"/>
                    </a:lnTo>
                    <a:lnTo>
                      <a:pt x="132" y="43"/>
                    </a:lnTo>
                    <a:lnTo>
                      <a:pt x="132" y="49"/>
                    </a:lnTo>
                    <a:lnTo>
                      <a:pt x="134" y="53"/>
                    </a:lnTo>
                    <a:lnTo>
                      <a:pt x="140" y="63"/>
                    </a:lnTo>
                    <a:lnTo>
                      <a:pt x="148" y="67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62" y="68"/>
                    </a:lnTo>
                    <a:lnTo>
                      <a:pt x="165" y="67"/>
                    </a:lnTo>
                    <a:lnTo>
                      <a:pt x="167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7" y="41"/>
                    </a:lnTo>
                    <a:lnTo>
                      <a:pt x="163" y="22"/>
                    </a:lnTo>
                    <a:lnTo>
                      <a:pt x="163" y="22"/>
                    </a:lnTo>
                    <a:lnTo>
                      <a:pt x="173" y="10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7" y="24"/>
                    </a:lnTo>
                    <a:lnTo>
                      <a:pt x="189" y="41"/>
                    </a:lnTo>
                    <a:lnTo>
                      <a:pt x="189" y="41"/>
                    </a:lnTo>
                    <a:lnTo>
                      <a:pt x="187" y="51"/>
                    </a:lnTo>
                    <a:lnTo>
                      <a:pt x="185" y="59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73" y="84"/>
                    </a:lnTo>
                    <a:lnTo>
                      <a:pt x="165" y="92"/>
                    </a:lnTo>
                    <a:lnTo>
                      <a:pt x="156" y="96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4" y="88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07" y="88"/>
                    </a:lnTo>
                    <a:lnTo>
                      <a:pt x="99" y="94"/>
                    </a:lnTo>
                    <a:lnTo>
                      <a:pt x="87" y="98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68" y="98"/>
                    </a:lnTo>
                    <a:lnTo>
                      <a:pt x="60" y="94"/>
                    </a:lnTo>
                    <a:lnTo>
                      <a:pt x="56" y="8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2" y="90"/>
                    </a:lnTo>
                    <a:lnTo>
                      <a:pt x="29" y="96"/>
                    </a:lnTo>
                    <a:lnTo>
                      <a:pt x="17" y="98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692"/>
              <p:cNvSpPr>
                <a:spLocks noEditPoints="1"/>
              </p:cNvSpPr>
              <p:nvPr/>
            </p:nvSpPr>
            <p:spPr bwMode="auto">
              <a:xfrm>
                <a:off x="3678" y="3563"/>
                <a:ext cx="141" cy="191"/>
              </a:xfrm>
              <a:custGeom>
                <a:avLst/>
                <a:gdLst>
                  <a:gd name="T0" fmla="*/ 94 w 141"/>
                  <a:gd name="T1" fmla="*/ 99 h 191"/>
                  <a:gd name="T2" fmla="*/ 74 w 141"/>
                  <a:gd name="T3" fmla="*/ 97 h 191"/>
                  <a:gd name="T4" fmla="*/ 59 w 141"/>
                  <a:gd name="T5" fmla="*/ 90 h 191"/>
                  <a:gd name="T6" fmla="*/ 49 w 141"/>
                  <a:gd name="T7" fmla="*/ 76 h 191"/>
                  <a:gd name="T8" fmla="*/ 45 w 141"/>
                  <a:gd name="T9" fmla="*/ 56 h 191"/>
                  <a:gd name="T10" fmla="*/ 45 w 141"/>
                  <a:gd name="T11" fmla="*/ 47 h 191"/>
                  <a:gd name="T12" fmla="*/ 53 w 141"/>
                  <a:gd name="T13" fmla="*/ 27 h 191"/>
                  <a:gd name="T14" fmla="*/ 59 w 141"/>
                  <a:gd name="T15" fmla="*/ 17 h 191"/>
                  <a:gd name="T16" fmla="*/ 74 w 141"/>
                  <a:gd name="T17" fmla="*/ 4 h 191"/>
                  <a:gd name="T18" fmla="*/ 92 w 141"/>
                  <a:gd name="T19" fmla="*/ 0 h 191"/>
                  <a:gd name="T20" fmla="*/ 102 w 141"/>
                  <a:gd name="T21" fmla="*/ 0 h 191"/>
                  <a:gd name="T22" fmla="*/ 119 w 141"/>
                  <a:gd name="T23" fmla="*/ 13 h 191"/>
                  <a:gd name="T24" fmla="*/ 127 w 141"/>
                  <a:gd name="T25" fmla="*/ 25 h 191"/>
                  <a:gd name="T26" fmla="*/ 137 w 141"/>
                  <a:gd name="T27" fmla="*/ 52 h 191"/>
                  <a:gd name="T28" fmla="*/ 141 w 141"/>
                  <a:gd name="T29" fmla="*/ 88 h 191"/>
                  <a:gd name="T30" fmla="*/ 141 w 141"/>
                  <a:gd name="T31" fmla="*/ 103 h 191"/>
                  <a:gd name="T32" fmla="*/ 131 w 141"/>
                  <a:gd name="T33" fmla="*/ 132 h 191"/>
                  <a:gd name="T34" fmla="*/ 123 w 141"/>
                  <a:gd name="T35" fmla="*/ 148 h 191"/>
                  <a:gd name="T36" fmla="*/ 94 w 141"/>
                  <a:gd name="T37" fmla="*/ 181 h 191"/>
                  <a:gd name="T38" fmla="*/ 78 w 141"/>
                  <a:gd name="T39" fmla="*/ 189 h 191"/>
                  <a:gd name="T40" fmla="*/ 64 w 141"/>
                  <a:gd name="T41" fmla="*/ 191 h 191"/>
                  <a:gd name="T42" fmla="*/ 49 w 141"/>
                  <a:gd name="T43" fmla="*/ 189 h 191"/>
                  <a:gd name="T44" fmla="*/ 16 w 141"/>
                  <a:gd name="T45" fmla="*/ 179 h 191"/>
                  <a:gd name="T46" fmla="*/ 2 w 141"/>
                  <a:gd name="T47" fmla="*/ 162 h 191"/>
                  <a:gd name="T48" fmla="*/ 12 w 141"/>
                  <a:gd name="T49" fmla="*/ 166 h 191"/>
                  <a:gd name="T50" fmla="*/ 35 w 141"/>
                  <a:gd name="T51" fmla="*/ 170 h 191"/>
                  <a:gd name="T52" fmla="*/ 53 w 141"/>
                  <a:gd name="T53" fmla="*/ 168 h 191"/>
                  <a:gd name="T54" fmla="*/ 88 w 141"/>
                  <a:gd name="T55" fmla="*/ 150 h 191"/>
                  <a:gd name="T56" fmla="*/ 103 w 141"/>
                  <a:gd name="T57" fmla="*/ 134 h 191"/>
                  <a:gd name="T58" fmla="*/ 117 w 141"/>
                  <a:gd name="T59" fmla="*/ 115 h 191"/>
                  <a:gd name="T60" fmla="*/ 125 w 141"/>
                  <a:gd name="T61" fmla="*/ 95 h 191"/>
                  <a:gd name="T62" fmla="*/ 109 w 141"/>
                  <a:gd name="T63" fmla="*/ 99 h 191"/>
                  <a:gd name="T64" fmla="*/ 94 w 141"/>
                  <a:gd name="T65" fmla="*/ 99 h 191"/>
                  <a:gd name="T66" fmla="*/ 84 w 141"/>
                  <a:gd name="T67" fmla="*/ 27 h 191"/>
                  <a:gd name="T68" fmla="*/ 66 w 141"/>
                  <a:gd name="T69" fmla="*/ 35 h 191"/>
                  <a:gd name="T70" fmla="*/ 59 w 141"/>
                  <a:gd name="T71" fmla="*/ 49 h 191"/>
                  <a:gd name="T72" fmla="*/ 59 w 141"/>
                  <a:gd name="T73" fmla="*/ 52 h 191"/>
                  <a:gd name="T74" fmla="*/ 66 w 141"/>
                  <a:gd name="T75" fmla="*/ 62 h 191"/>
                  <a:gd name="T76" fmla="*/ 84 w 141"/>
                  <a:gd name="T77" fmla="*/ 70 h 191"/>
                  <a:gd name="T78" fmla="*/ 98 w 141"/>
                  <a:gd name="T79" fmla="*/ 72 h 191"/>
                  <a:gd name="T80" fmla="*/ 123 w 141"/>
                  <a:gd name="T81" fmla="*/ 70 h 191"/>
                  <a:gd name="T82" fmla="*/ 117 w 141"/>
                  <a:gd name="T83" fmla="*/ 52 h 191"/>
                  <a:gd name="T84" fmla="*/ 103 w 141"/>
                  <a:gd name="T85" fmla="*/ 35 h 191"/>
                  <a:gd name="T86" fmla="*/ 92 w 141"/>
                  <a:gd name="T87" fmla="*/ 29 h 191"/>
                  <a:gd name="T88" fmla="*/ 84 w 141"/>
                  <a:gd name="T89" fmla="*/ 2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91">
                    <a:moveTo>
                      <a:pt x="94" y="99"/>
                    </a:moveTo>
                    <a:lnTo>
                      <a:pt x="94" y="99"/>
                    </a:lnTo>
                    <a:lnTo>
                      <a:pt x="84" y="99"/>
                    </a:lnTo>
                    <a:lnTo>
                      <a:pt x="74" y="97"/>
                    </a:lnTo>
                    <a:lnTo>
                      <a:pt x="66" y="95"/>
                    </a:lnTo>
                    <a:lnTo>
                      <a:pt x="59" y="90"/>
                    </a:lnTo>
                    <a:lnTo>
                      <a:pt x="53" y="84"/>
                    </a:lnTo>
                    <a:lnTo>
                      <a:pt x="49" y="76"/>
                    </a:lnTo>
                    <a:lnTo>
                      <a:pt x="45" y="68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47"/>
                    </a:lnTo>
                    <a:lnTo>
                      <a:pt x="49" y="37"/>
                    </a:lnTo>
                    <a:lnTo>
                      <a:pt x="53" y="27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66" y="10"/>
                    </a:lnTo>
                    <a:lnTo>
                      <a:pt x="74" y="4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1" y="6"/>
                    </a:lnTo>
                    <a:lnTo>
                      <a:pt x="119" y="13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7"/>
                    </a:lnTo>
                    <a:lnTo>
                      <a:pt x="137" y="52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103"/>
                    </a:lnTo>
                    <a:lnTo>
                      <a:pt x="137" y="119"/>
                    </a:lnTo>
                    <a:lnTo>
                      <a:pt x="131" y="132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07" y="168"/>
                    </a:lnTo>
                    <a:lnTo>
                      <a:pt x="94" y="181"/>
                    </a:lnTo>
                    <a:lnTo>
                      <a:pt x="86" y="185"/>
                    </a:lnTo>
                    <a:lnTo>
                      <a:pt x="78" y="189"/>
                    </a:lnTo>
                    <a:lnTo>
                      <a:pt x="72" y="191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49" y="189"/>
                    </a:lnTo>
                    <a:lnTo>
                      <a:pt x="33" y="185"/>
                    </a:lnTo>
                    <a:lnTo>
                      <a:pt x="16" y="179"/>
                    </a:lnTo>
                    <a:lnTo>
                      <a:pt x="0" y="168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53" y="168"/>
                    </a:lnTo>
                    <a:lnTo>
                      <a:pt x="70" y="160"/>
                    </a:lnTo>
                    <a:lnTo>
                      <a:pt x="88" y="150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11" y="125"/>
                    </a:lnTo>
                    <a:lnTo>
                      <a:pt x="117" y="115"/>
                    </a:lnTo>
                    <a:lnTo>
                      <a:pt x="121" y="105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09" y="99"/>
                    </a:lnTo>
                    <a:lnTo>
                      <a:pt x="94" y="99"/>
                    </a:lnTo>
                    <a:lnTo>
                      <a:pt x="94" y="99"/>
                    </a:lnTo>
                    <a:close/>
                    <a:moveTo>
                      <a:pt x="84" y="27"/>
                    </a:moveTo>
                    <a:lnTo>
                      <a:pt x="84" y="27"/>
                    </a:lnTo>
                    <a:lnTo>
                      <a:pt x="76" y="29"/>
                    </a:lnTo>
                    <a:lnTo>
                      <a:pt x="66" y="35"/>
                    </a:lnTo>
                    <a:lnTo>
                      <a:pt x="61" y="41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52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84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17" y="52"/>
                    </a:lnTo>
                    <a:lnTo>
                      <a:pt x="109" y="39"/>
                    </a:lnTo>
                    <a:lnTo>
                      <a:pt x="103" y="35"/>
                    </a:lnTo>
                    <a:lnTo>
                      <a:pt x="98" y="31"/>
                    </a:lnTo>
                    <a:lnTo>
                      <a:pt x="92" y="29"/>
                    </a:lnTo>
                    <a:lnTo>
                      <a:pt x="84" y="27"/>
                    </a:lnTo>
                    <a:lnTo>
                      <a:pt x="8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693"/>
              <p:cNvSpPr>
                <a:spLocks noEditPoints="1"/>
              </p:cNvSpPr>
              <p:nvPr/>
            </p:nvSpPr>
            <p:spPr bwMode="auto">
              <a:xfrm>
                <a:off x="3928" y="3368"/>
                <a:ext cx="93" cy="82"/>
              </a:xfrm>
              <a:custGeom>
                <a:avLst/>
                <a:gdLst>
                  <a:gd name="T0" fmla="*/ 84 w 93"/>
                  <a:gd name="T1" fmla="*/ 17 h 82"/>
                  <a:gd name="T2" fmla="*/ 84 w 93"/>
                  <a:gd name="T3" fmla="*/ 17 h 82"/>
                  <a:gd name="T4" fmla="*/ 41 w 93"/>
                  <a:gd name="T5" fmla="*/ 33 h 82"/>
                  <a:gd name="T6" fmla="*/ 0 w 93"/>
                  <a:gd name="T7" fmla="*/ 47 h 82"/>
                  <a:gd name="T8" fmla="*/ 0 w 93"/>
                  <a:gd name="T9" fmla="*/ 47 h 82"/>
                  <a:gd name="T10" fmla="*/ 2 w 93"/>
                  <a:gd name="T11" fmla="*/ 31 h 82"/>
                  <a:gd name="T12" fmla="*/ 2 w 93"/>
                  <a:gd name="T13" fmla="*/ 31 h 82"/>
                  <a:gd name="T14" fmla="*/ 51 w 93"/>
                  <a:gd name="T15" fmla="*/ 15 h 82"/>
                  <a:gd name="T16" fmla="*/ 93 w 93"/>
                  <a:gd name="T17" fmla="*/ 0 h 82"/>
                  <a:gd name="T18" fmla="*/ 93 w 93"/>
                  <a:gd name="T19" fmla="*/ 0 h 82"/>
                  <a:gd name="T20" fmla="*/ 84 w 93"/>
                  <a:gd name="T21" fmla="*/ 17 h 82"/>
                  <a:gd name="T22" fmla="*/ 84 w 93"/>
                  <a:gd name="T23" fmla="*/ 52 h 82"/>
                  <a:gd name="T24" fmla="*/ 84 w 93"/>
                  <a:gd name="T25" fmla="*/ 52 h 82"/>
                  <a:gd name="T26" fmla="*/ 41 w 93"/>
                  <a:gd name="T27" fmla="*/ 68 h 82"/>
                  <a:gd name="T28" fmla="*/ 0 w 93"/>
                  <a:gd name="T29" fmla="*/ 82 h 82"/>
                  <a:gd name="T30" fmla="*/ 0 w 93"/>
                  <a:gd name="T31" fmla="*/ 82 h 82"/>
                  <a:gd name="T32" fmla="*/ 2 w 93"/>
                  <a:gd name="T33" fmla="*/ 66 h 82"/>
                  <a:gd name="T34" fmla="*/ 2 w 93"/>
                  <a:gd name="T35" fmla="*/ 66 h 82"/>
                  <a:gd name="T36" fmla="*/ 51 w 93"/>
                  <a:gd name="T37" fmla="*/ 48 h 82"/>
                  <a:gd name="T38" fmla="*/ 93 w 93"/>
                  <a:gd name="T39" fmla="*/ 33 h 82"/>
                  <a:gd name="T40" fmla="*/ 93 w 93"/>
                  <a:gd name="T41" fmla="*/ 35 h 82"/>
                  <a:gd name="T42" fmla="*/ 84 w 93"/>
                  <a:gd name="T43" fmla="*/ 5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82">
                    <a:moveTo>
                      <a:pt x="84" y="17"/>
                    </a:moveTo>
                    <a:lnTo>
                      <a:pt x="84" y="17"/>
                    </a:lnTo>
                    <a:lnTo>
                      <a:pt x="41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1" y="1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4" y="17"/>
                    </a:lnTo>
                    <a:close/>
                    <a:moveTo>
                      <a:pt x="84" y="52"/>
                    </a:moveTo>
                    <a:lnTo>
                      <a:pt x="84" y="52"/>
                    </a:lnTo>
                    <a:lnTo>
                      <a:pt x="41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51" y="48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694"/>
              <p:cNvSpPr>
                <a:spLocks/>
              </p:cNvSpPr>
              <p:nvPr/>
            </p:nvSpPr>
            <p:spPr bwMode="auto">
              <a:xfrm>
                <a:off x="3943" y="3452"/>
                <a:ext cx="178" cy="240"/>
              </a:xfrm>
              <a:custGeom>
                <a:avLst/>
                <a:gdLst>
                  <a:gd name="T0" fmla="*/ 141 w 178"/>
                  <a:gd name="T1" fmla="*/ 0 h 240"/>
                  <a:gd name="T2" fmla="*/ 143 w 178"/>
                  <a:gd name="T3" fmla="*/ 134 h 240"/>
                  <a:gd name="T4" fmla="*/ 145 w 178"/>
                  <a:gd name="T5" fmla="*/ 173 h 240"/>
                  <a:gd name="T6" fmla="*/ 149 w 178"/>
                  <a:gd name="T7" fmla="*/ 185 h 240"/>
                  <a:gd name="T8" fmla="*/ 160 w 178"/>
                  <a:gd name="T9" fmla="*/ 199 h 240"/>
                  <a:gd name="T10" fmla="*/ 176 w 178"/>
                  <a:gd name="T11" fmla="*/ 206 h 240"/>
                  <a:gd name="T12" fmla="*/ 178 w 178"/>
                  <a:gd name="T13" fmla="*/ 236 h 240"/>
                  <a:gd name="T14" fmla="*/ 174 w 178"/>
                  <a:gd name="T15" fmla="*/ 236 h 240"/>
                  <a:gd name="T16" fmla="*/ 158 w 178"/>
                  <a:gd name="T17" fmla="*/ 232 h 240"/>
                  <a:gd name="T18" fmla="*/ 143 w 178"/>
                  <a:gd name="T19" fmla="*/ 220 h 240"/>
                  <a:gd name="T20" fmla="*/ 131 w 178"/>
                  <a:gd name="T21" fmla="*/ 201 h 240"/>
                  <a:gd name="T22" fmla="*/ 127 w 178"/>
                  <a:gd name="T23" fmla="*/ 171 h 240"/>
                  <a:gd name="T24" fmla="*/ 125 w 178"/>
                  <a:gd name="T25" fmla="*/ 171 h 240"/>
                  <a:gd name="T26" fmla="*/ 117 w 178"/>
                  <a:gd name="T27" fmla="*/ 193 h 240"/>
                  <a:gd name="T28" fmla="*/ 106 w 178"/>
                  <a:gd name="T29" fmla="*/ 210 h 240"/>
                  <a:gd name="T30" fmla="*/ 75 w 178"/>
                  <a:gd name="T31" fmla="*/ 230 h 240"/>
                  <a:gd name="T32" fmla="*/ 53 w 178"/>
                  <a:gd name="T33" fmla="*/ 238 h 240"/>
                  <a:gd name="T34" fmla="*/ 30 w 178"/>
                  <a:gd name="T35" fmla="*/ 240 h 240"/>
                  <a:gd name="T36" fmla="*/ 2 w 178"/>
                  <a:gd name="T37" fmla="*/ 236 h 240"/>
                  <a:gd name="T38" fmla="*/ 30 w 178"/>
                  <a:gd name="T39" fmla="*/ 226 h 240"/>
                  <a:gd name="T40" fmla="*/ 73 w 178"/>
                  <a:gd name="T41" fmla="*/ 204 h 240"/>
                  <a:gd name="T42" fmla="*/ 90 w 178"/>
                  <a:gd name="T43" fmla="*/ 193 h 240"/>
                  <a:gd name="T44" fmla="*/ 84 w 178"/>
                  <a:gd name="T45" fmla="*/ 173 h 240"/>
                  <a:gd name="T46" fmla="*/ 51 w 178"/>
                  <a:gd name="T47" fmla="*/ 119 h 240"/>
                  <a:gd name="T48" fmla="*/ 24 w 178"/>
                  <a:gd name="T49" fmla="*/ 82 h 240"/>
                  <a:gd name="T50" fmla="*/ 2 w 178"/>
                  <a:gd name="T51" fmla="*/ 50 h 240"/>
                  <a:gd name="T52" fmla="*/ 0 w 178"/>
                  <a:gd name="T53" fmla="*/ 44 h 240"/>
                  <a:gd name="T54" fmla="*/ 6 w 178"/>
                  <a:gd name="T55" fmla="*/ 23 h 240"/>
                  <a:gd name="T56" fmla="*/ 8 w 178"/>
                  <a:gd name="T57" fmla="*/ 23 h 240"/>
                  <a:gd name="T58" fmla="*/ 28 w 178"/>
                  <a:gd name="T59" fmla="*/ 41 h 240"/>
                  <a:gd name="T60" fmla="*/ 43 w 178"/>
                  <a:gd name="T61" fmla="*/ 70 h 240"/>
                  <a:gd name="T62" fmla="*/ 61 w 178"/>
                  <a:gd name="T63" fmla="*/ 95 h 240"/>
                  <a:gd name="T64" fmla="*/ 80 w 178"/>
                  <a:gd name="T65" fmla="*/ 124 h 240"/>
                  <a:gd name="T66" fmla="*/ 96 w 178"/>
                  <a:gd name="T67" fmla="*/ 162 h 240"/>
                  <a:gd name="T68" fmla="*/ 98 w 178"/>
                  <a:gd name="T69" fmla="*/ 173 h 240"/>
                  <a:gd name="T70" fmla="*/ 98 w 178"/>
                  <a:gd name="T71" fmla="*/ 187 h 240"/>
                  <a:gd name="T72" fmla="*/ 108 w 178"/>
                  <a:gd name="T73" fmla="*/ 177 h 240"/>
                  <a:gd name="T74" fmla="*/ 114 w 178"/>
                  <a:gd name="T75" fmla="*/ 167 h 240"/>
                  <a:gd name="T76" fmla="*/ 121 w 178"/>
                  <a:gd name="T77" fmla="*/ 142 h 240"/>
                  <a:gd name="T78" fmla="*/ 123 w 178"/>
                  <a:gd name="T79" fmla="*/ 99 h 240"/>
                  <a:gd name="T80" fmla="*/ 121 w 178"/>
                  <a:gd name="T81" fmla="*/ 58 h 240"/>
                  <a:gd name="T82" fmla="*/ 119 w 178"/>
                  <a:gd name="T83" fmla="*/ 19 h 240"/>
                  <a:gd name="T84" fmla="*/ 139 w 178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40">
                    <a:moveTo>
                      <a:pt x="141" y="0"/>
                    </a:moveTo>
                    <a:lnTo>
                      <a:pt x="141" y="0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5" y="162"/>
                    </a:lnTo>
                    <a:lnTo>
                      <a:pt x="145" y="173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3" y="193"/>
                    </a:lnTo>
                    <a:lnTo>
                      <a:pt x="160" y="199"/>
                    </a:lnTo>
                    <a:lnTo>
                      <a:pt x="168" y="204"/>
                    </a:lnTo>
                    <a:lnTo>
                      <a:pt x="176" y="206"/>
                    </a:lnTo>
                    <a:lnTo>
                      <a:pt x="178" y="206"/>
                    </a:lnTo>
                    <a:lnTo>
                      <a:pt x="178" y="236"/>
                    </a:lnTo>
                    <a:lnTo>
                      <a:pt x="174" y="236"/>
                    </a:lnTo>
                    <a:lnTo>
                      <a:pt x="174" y="236"/>
                    </a:lnTo>
                    <a:lnTo>
                      <a:pt x="166" y="234"/>
                    </a:lnTo>
                    <a:lnTo>
                      <a:pt x="158" y="232"/>
                    </a:lnTo>
                    <a:lnTo>
                      <a:pt x="151" y="226"/>
                    </a:lnTo>
                    <a:lnTo>
                      <a:pt x="143" y="220"/>
                    </a:lnTo>
                    <a:lnTo>
                      <a:pt x="137" y="210"/>
                    </a:lnTo>
                    <a:lnTo>
                      <a:pt x="131" y="201"/>
                    </a:lnTo>
                    <a:lnTo>
                      <a:pt x="127" y="187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1" y="183"/>
                    </a:lnTo>
                    <a:lnTo>
                      <a:pt x="117" y="193"/>
                    </a:lnTo>
                    <a:lnTo>
                      <a:pt x="112" y="203"/>
                    </a:lnTo>
                    <a:lnTo>
                      <a:pt x="106" y="210"/>
                    </a:lnTo>
                    <a:lnTo>
                      <a:pt x="90" y="222"/>
                    </a:lnTo>
                    <a:lnTo>
                      <a:pt x="75" y="230"/>
                    </a:lnTo>
                    <a:lnTo>
                      <a:pt x="75" y="230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30" y="240"/>
                    </a:lnTo>
                    <a:lnTo>
                      <a:pt x="4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30" y="226"/>
                    </a:lnTo>
                    <a:lnTo>
                      <a:pt x="53" y="214"/>
                    </a:lnTo>
                    <a:lnTo>
                      <a:pt x="73" y="204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8" y="185"/>
                    </a:lnTo>
                    <a:lnTo>
                      <a:pt x="84" y="173"/>
                    </a:lnTo>
                    <a:lnTo>
                      <a:pt x="71" y="148"/>
                    </a:lnTo>
                    <a:lnTo>
                      <a:pt x="51" y="119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8" y="60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8" y="33"/>
                    </a:lnTo>
                    <a:lnTo>
                      <a:pt x="28" y="41"/>
                    </a:lnTo>
                    <a:lnTo>
                      <a:pt x="51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1" y="95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92" y="150"/>
                    </a:lnTo>
                    <a:lnTo>
                      <a:pt x="96" y="162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6" y="187"/>
                    </a:lnTo>
                    <a:lnTo>
                      <a:pt x="98" y="187"/>
                    </a:lnTo>
                    <a:lnTo>
                      <a:pt x="98" y="187"/>
                    </a:lnTo>
                    <a:lnTo>
                      <a:pt x="108" y="177"/>
                    </a:lnTo>
                    <a:lnTo>
                      <a:pt x="114" y="167"/>
                    </a:lnTo>
                    <a:lnTo>
                      <a:pt x="114" y="167"/>
                    </a:lnTo>
                    <a:lnTo>
                      <a:pt x="119" y="156"/>
                    </a:lnTo>
                    <a:lnTo>
                      <a:pt x="121" y="142"/>
                    </a:lnTo>
                    <a:lnTo>
                      <a:pt x="123" y="124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9"/>
                    </a:lnTo>
                    <a:lnTo>
                      <a:pt x="139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695"/>
              <p:cNvSpPr>
                <a:spLocks noEditPoints="1"/>
              </p:cNvSpPr>
              <p:nvPr/>
            </p:nvSpPr>
            <p:spPr bwMode="auto">
              <a:xfrm>
                <a:off x="4121" y="3534"/>
                <a:ext cx="191" cy="154"/>
              </a:xfrm>
              <a:custGeom>
                <a:avLst/>
                <a:gdLst>
                  <a:gd name="T0" fmla="*/ 4 w 191"/>
                  <a:gd name="T1" fmla="*/ 124 h 154"/>
                  <a:gd name="T2" fmla="*/ 23 w 191"/>
                  <a:gd name="T3" fmla="*/ 122 h 154"/>
                  <a:gd name="T4" fmla="*/ 45 w 191"/>
                  <a:gd name="T5" fmla="*/ 117 h 154"/>
                  <a:gd name="T6" fmla="*/ 41 w 191"/>
                  <a:gd name="T7" fmla="*/ 101 h 154"/>
                  <a:gd name="T8" fmla="*/ 41 w 191"/>
                  <a:gd name="T9" fmla="*/ 85 h 154"/>
                  <a:gd name="T10" fmla="*/ 43 w 191"/>
                  <a:gd name="T11" fmla="*/ 66 h 154"/>
                  <a:gd name="T12" fmla="*/ 55 w 191"/>
                  <a:gd name="T13" fmla="*/ 44 h 154"/>
                  <a:gd name="T14" fmla="*/ 64 w 191"/>
                  <a:gd name="T15" fmla="*/ 33 h 154"/>
                  <a:gd name="T16" fmla="*/ 76 w 191"/>
                  <a:gd name="T17" fmla="*/ 23 h 154"/>
                  <a:gd name="T18" fmla="*/ 82 w 191"/>
                  <a:gd name="T19" fmla="*/ 0 h 154"/>
                  <a:gd name="T20" fmla="*/ 101 w 191"/>
                  <a:gd name="T21" fmla="*/ 15 h 154"/>
                  <a:gd name="T22" fmla="*/ 164 w 191"/>
                  <a:gd name="T23" fmla="*/ 62 h 154"/>
                  <a:gd name="T24" fmla="*/ 176 w 191"/>
                  <a:gd name="T25" fmla="*/ 72 h 154"/>
                  <a:gd name="T26" fmla="*/ 189 w 191"/>
                  <a:gd name="T27" fmla="*/ 97 h 154"/>
                  <a:gd name="T28" fmla="*/ 191 w 191"/>
                  <a:gd name="T29" fmla="*/ 111 h 154"/>
                  <a:gd name="T30" fmla="*/ 189 w 191"/>
                  <a:gd name="T31" fmla="*/ 126 h 154"/>
                  <a:gd name="T32" fmla="*/ 181 w 191"/>
                  <a:gd name="T33" fmla="*/ 140 h 154"/>
                  <a:gd name="T34" fmla="*/ 166 w 191"/>
                  <a:gd name="T35" fmla="*/ 150 h 154"/>
                  <a:gd name="T36" fmla="*/ 146 w 191"/>
                  <a:gd name="T37" fmla="*/ 154 h 154"/>
                  <a:gd name="T38" fmla="*/ 131 w 191"/>
                  <a:gd name="T39" fmla="*/ 152 h 154"/>
                  <a:gd name="T40" fmla="*/ 90 w 191"/>
                  <a:gd name="T41" fmla="*/ 144 h 154"/>
                  <a:gd name="T42" fmla="*/ 68 w 191"/>
                  <a:gd name="T43" fmla="*/ 138 h 154"/>
                  <a:gd name="T44" fmla="*/ 33 w 191"/>
                  <a:gd name="T45" fmla="*/ 150 h 154"/>
                  <a:gd name="T46" fmla="*/ 6 w 191"/>
                  <a:gd name="T47" fmla="*/ 154 h 154"/>
                  <a:gd name="T48" fmla="*/ 0 w 191"/>
                  <a:gd name="T49" fmla="*/ 124 h 154"/>
                  <a:gd name="T50" fmla="*/ 113 w 191"/>
                  <a:gd name="T51" fmla="*/ 85 h 154"/>
                  <a:gd name="T52" fmla="*/ 111 w 191"/>
                  <a:gd name="T53" fmla="*/ 72 h 154"/>
                  <a:gd name="T54" fmla="*/ 98 w 191"/>
                  <a:gd name="T55" fmla="*/ 52 h 154"/>
                  <a:gd name="T56" fmla="*/ 90 w 191"/>
                  <a:gd name="T57" fmla="*/ 48 h 154"/>
                  <a:gd name="T58" fmla="*/ 82 w 191"/>
                  <a:gd name="T59" fmla="*/ 50 h 154"/>
                  <a:gd name="T60" fmla="*/ 64 w 191"/>
                  <a:gd name="T61" fmla="*/ 62 h 154"/>
                  <a:gd name="T62" fmla="*/ 53 w 191"/>
                  <a:gd name="T63" fmla="*/ 80 h 154"/>
                  <a:gd name="T64" fmla="*/ 51 w 191"/>
                  <a:gd name="T65" fmla="*/ 85 h 154"/>
                  <a:gd name="T66" fmla="*/ 59 w 191"/>
                  <a:gd name="T67" fmla="*/ 97 h 154"/>
                  <a:gd name="T68" fmla="*/ 76 w 191"/>
                  <a:gd name="T69" fmla="*/ 111 h 154"/>
                  <a:gd name="T70" fmla="*/ 88 w 191"/>
                  <a:gd name="T71" fmla="*/ 107 h 154"/>
                  <a:gd name="T72" fmla="*/ 109 w 191"/>
                  <a:gd name="T73" fmla="*/ 93 h 154"/>
                  <a:gd name="T74" fmla="*/ 113 w 191"/>
                  <a:gd name="T75" fmla="*/ 85 h 154"/>
                  <a:gd name="T76" fmla="*/ 152 w 191"/>
                  <a:gd name="T77" fmla="*/ 128 h 154"/>
                  <a:gd name="T78" fmla="*/ 162 w 191"/>
                  <a:gd name="T79" fmla="*/ 126 h 154"/>
                  <a:gd name="T80" fmla="*/ 176 w 191"/>
                  <a:gd name="T81" fmla="*/ 121 h 154"/>
                  <a:gd name="T82" fmla="*/ 178 w 191"/>
                  <a:gd name="T83" fmla="*/ 117 h 154"/>
                  <a:gd name="T84" fmla="*/ 174 w 191"/>
                  <a:gd name="T85" fmla="*/ 105 h 154"/>
                  <a:gd name="T86" fmla="*/ 148 w 191"/>
                  <a:gd name="T87" fmla="*/ 81 h 154"/>
                  <a:gd name="T88" fmla="*/ 129 w 191"/>
                  <a:gd name="T89" fmla="*/ 68 h 154"/>
                  <a:gd name="T90" fmla="*/ 123 w 191"/>
                  <a:gd name="T91" fmla="*/ 95 h 154"/>
                  <a:gd name="T92" fmla="*/ 111 w 191"/>
                  <a:gd name="T93" fmla="*/ 121 h 154"/>
                  <a:gd name="T94" fmla="*/ 131 w 191"/>
                  <a:gd name="T95" fmla="*/ 126 h 154"/>
                  <a:gd name="T96" fmla="*/ 152 w 191"/>
                  <a:gd name="T97" fmla="*/ 12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4">
                    <a:moveTo>
                      <a:pt x="0" y="124"/>
                    </a:moveTo>
                    <a:lnTo>
                      <a:pt x="4" y="124"/>
                    </a:lnTo>
                    <a:lnTo>
                      <a:pt x="4" y="124"/>
                    </a:lnTo>
                    <a:lnTo>
                      <a:pt x="23" y="122"/>
                    </a:lnTo>
                    <a:lnTo>
                      <a:pt x="35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1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1" y="76"/>
                    </a:lnTo>
                    <a:lnTo>
                      <a:pt x="43" y="66"/>
                    </a:lnTo>
                    <a:lnTo>
                      <a:pt x="49" y="5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64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01" y="15"/>
                    </a:lnTo>
                    <a:lnTo>
                      <a:pt x="121" y="31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76" y="72"/>
                    </a:lnTo>
                    <a:lnTo>
                      <a:pt x="185" y="83"/>
                    </a:lnTo>
                    <a:lnTo>
                      <a:pt x="189" y="97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91" y="119"/>
                    </a:lnTo>
                    <a:lnTo>
                      <a:pt x="189" y="126"/>
                    </a:lnTo>
                    <a:lnTo>
                      <a:pt x="185" y="134"/>
                    </a:lnTo>
                    <a:lnTo>
                      <a:pt x="181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31" y="152"/>
                    </a:lnTo>
                    <a:lnTo>
                      <a:pt x="111" y="150"/>
                    </a:lnTo>
                    <a:lnTo>
                      <a:pt x="90" y="144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1" y="144"/>
                    </a:lnTo>
                    <a:lnTo>
                      <a:pt x="33" y="150"/>
                    </a:lnTo>
                    <a:lnTo>
                      <a:pt x="19" y="152"/>
                    </a:lnTo>
                    <a:lnTo>
                      <a:pt x="6" y="154"/>
                    </a:lnTo>
                    <a:lnTo>
                      <a:pt x="0" y="154"/>
                    </a:lnTo>
                    <a:lnTo>
                      <a:pt x="0" y="124"/>
                    </a:lnTo>
                    <a:close/>
                    <a:moveTo>
                      <a:pt x="113" y="85"/>
                    </a:moveTo>
                    <a:lnTo>
                      <a:pt x="113" y="85"/>
                    </a:lnTo>
                    <a:lnTo>
                      <a:pt x="111" y="78"/>
                    </a:lnTo>
                    <a:lnTo>
                      <a:pt x="111" y="72"/>
                    </a:lnTo>
                    <a:lnTo>
                      <a:pt x="105" y="60"/>
                    </a:lnTo>
                    <a:lnTo>
                      <a:pt x="98" y="52"/>
                    </a:lnTo>
                    <a:lnTo>
                      <a:pt x="94" y="50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82" y="50"/>
                    </a:lnTo>
                    <a:lnTo>
                      <a:pt x="76" y="52"/>
                    </a:lnTo>
                    <a:lnTo>
                      <a:pt x="64" y="62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1" y="85"/>
                    </a:lnTo>
                    <a:lnTo>
                      <a:pt x="51" y="85"/>
                    </a:lnTo>
                    <a:lnTo>
                      <a:pt x="53" y="91"/>
                    </a:lnTo>
                    <a:lnTo>
                      <a:pt x="59" y="97"/>
                    </a:lnTo>
                    <a:lnTo>
                      <a:pt x="66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8" y="107"/>
                    </a:lnTo>
                    <a:lnTo>
                      <a:pt x="99" y="101"/>
                    </a:lnTo>
                    <a:lnTo>
                      <a:pt x="109" y="93"/>
                    </a:lnTo>
                    <a:lnTo>
                      <a:pt x="111" y="89"/>
                    </a:lnTo>
                    <a:lnTo>
                      <a:pt x="113" y="85"/>
                    </a:lnTo>
                    <a:lnTo>
                      <a:pt x="113" y="85"/>
                    </a:lnTo>
                    <a:close/>
                    <a:moveTo>
                      <a:pt x="152" y="128"/>
                    </a:moveTo>
                    <a:lnTo>
                      <a:pt x="152" y="128"/>
                    </a:lnTo>
                    <a:lnTo>
                      <a:pt x="162" y="126"/>
                    </a:lnTo>
                    <a:lnTo>
                      <a:pt x="170" y="124"/>
                    </a:lnTo>
                    <a:lnTo>
                      <a:pt x="176" y="121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11"/>
                    </a:lnTo>
                    <a:lnTo>
                      <a:pt x="174" y="105"/>
                    </a:lnTo>
                    <a:lnTo>
                      <a:pt x="164" y="93"/>
                    </a:lnTo>
                    <a:lnTo>
                      <a:pt x="148" y="81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27" y="81"/>
                    </a:lnTo>
                    <a:lnTo>
                      <a:pt x="123" y="95"/>
                    </a:lnTo>
                    <a:lnTo>
                      <a:pt x="117" y="109"/>
                    </a:lnTo>
                    <a:lnTo>
                      <a:pt x="111" y="121"/>
                    </a:lnTo>
                    <a:lnTo>
                      <a:pt x="111" y="121"/>
                    </a:lnTo>
                    <a:lnTo>
                      <a:pt x="131" y="126"/>
                    </a:lnTo>
                    <a:lnTo>
                      <a:pt x="152" y="128"/>
                    </a:lnTo>
                    <a:lnTo>
                      <a:pt x="152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696"/>
              <p:cNvSpPr>
                <a:spLocks noEditPoints="1"/>
              </p:cNvSpPr>
              <p:nvPr/>
            </p:nvSpPr>
            <p:spPr bwMode="auto">
              <a:xfrm>
                <a:off x="4338" y="3381"/>
                <a:ext cx="70" cy="311"/>
              </a:xfrm>
              <a:custGeom>
                <a:avLst/>
                <a:gdLst>
                  <a:gd name="T0" fmla="*/ 70 w 70"/>
                  <a:gd name="T1" fmla="*/ 39 h 311"/>
                  <a:gd name="T2" fmla="*/ 62 w 70"/>
                  <a:gd name="T3" fmla="*/ 55 h 311"/>
                  <a:gd name="T4" fmla="*/ 2 w 70"/>
                  <a:gd name="T5" fmla="*/ 73 h 311"/>
                  <a:gd name="T6" fmla="*/ 7 w 70"/>
                  <a:gd name="T7" fmla="*/ 63 h 311"/>
                  <a:gd name="T8" fmla="*/ 11 w 70"/>
                  <a:gd name="T9" fmla="*/ 59 h 311"/>
                  <a:gd name="T10" fmla="*/ 17 w 70"/>
                  <a:gd name="T11" fmla="*/ 53 h 311"/>
                  <a:gd name="T12" fmla="*/ 9 w 70"/>
                  <a:gd name="T13" fmla="*/ 51 h 311"/>
                  <a:gd name="T14" fmla="*/ 2 w 70"/>
                  <a:gd name="T15" fmla="*/ 41 h 311"/>
                  <a:gd name="T16" fmla="*/ 0 w 70"/>
                  <a:gd name="T17" fmla="*/ 34 h 311"/>
                  <a:gd name="T18" fmla="*/ 3 w 70"/>
                  <a:gd name="T19" fmla="*/ 24 h 311"/>
                  <a:gd name="T20" fmla="*/ 11 w 70"/>
                  <a:gd name="T21" fmla="*/ 14 h 311"/>
                  <a:gd name="T22" fmla="*/ 23 w 70"/>
                  <a:gd name="T23" fmla="*/ 4 h 311"/>
                  <a:gd name="T24" fmla="*/ 39 w 70"/>
                  <a:gd name="T25" fmla="*/ 0 h 311"/>
                  <a:gd name="T26" fmla="*/ 44 w 70"/>
                  <a:gd name="T27" fmla="*/ 2 h 311"/>
                  <a:gd name="T28" fmla="*/ 52 w 70"/>
                  <a:gd name="T29" fmla="*/ 8 h 311"/>
                  <a:gd name="T30" fmla="*/ 52 w 70"/>
                  <a:gd name="T31" fmla="*/ 12 h 311"/>
                  <a:gd name="T32" fmla="*/ 50 w 70"/>
                  <a:gd name="T33" fmla="*/ 20 h 311"/>
                  <a:gd name="T34" fmla="*/ 44 w 70"/>
                  <a:gd name="T35" fmla="*/ 28 h 311"/>
                  <a:gd name="T36" fmla="*/ 41 w 70"/>
                  <a:gd name="T37" fmla="*/ 22 h 311"/>
                  <a:gd name="T38" fmla="*/ 37 w 70"/>
                  <a:gd name="T39" fmla="*/ 18 h 311"/>
                  <a:gd name="T40" fmla="*/ 31 w 70"/>
                  <a:gd name="T41" fmla="*/ 18 h 311"/>
                  <a:gd name="T42" fmla="*/ 19 w 70"/>
                  <a:gd name="T43" fmla="*/ 20 h 311"/>
                  <a:gd name="T44" fmla="*/ 15 w 70"/>
                  <a:gd name="T45" fmla="*/ 26 h 311"/>
                  <a:gd name="T46" fmla="*/ 15 w 70"/>
                  <a:gd name="T47" fmla="*/ 30 h 311"/>
                  <a:gd name="T48" fmla="*/ 25 w 70"/>
                  <a:gd name="T49" fmla="*/ 37 h 311"/>
                  <a:gd name="T50" fmla="*/ 46 w 70"/>
                  <a:gd name="T51" fmla="*/ 39 h 311"/>
                  <a:gd name="T52" fmla="*/ 70 w 70"/>
                  <a:gd name="T53" fmla="*/ 39 h 311"/>
                  <a:gd name="T54" fmla="*/ 27 w 70"/>
                  <a:gd name="T55" fmla="*/ 311 h 311"/>
                  <a:gd name="T56" fmla="*/ 31 w 70"/>
                  <a:gd name="T57" fmla="*/ 287 h 311"/>
                  <a:gd name="T58" fmla="*/ 31 w 70"/>
                  <a:gd name="T59" fmla="*/ 242 h 311"/>
                  <a:gd name="T60" fmla="*/ 29 w 70"/>
                  <a:gd name="T61" fmla="*/ 207 h 311"/>
                  <a:gd name="T62" fmla="*/ 23 w 70"/>
                  <a:gd name="T63" fmla="*/ 100 h 311"/>
                  <a:gd name="T64" fmla="*/ 33 w 70"/>
                  <a:gd name="T65" fmla="*/ 86 h 311"/>
                  <a:gd name="T66" fmla="*/ 46 w 70"/>
                  <a:gd name="T67" fmla="*/ 76 h 311"/>
                  <a:gd name="T68" fmla="*/ 50 w 70"/>
                  <a:gd name="T69" fmla="*/ 115 h 311"/>
                  <a:gd name="T70" fmla="*/ 52 w 70"/>
                  <a:gd name="T71" fmla="*/ 236 h 311"/>
                  <a:gd name="T72" fmla="*/ 50 w 70"/>
                  <a:gd name="T73" fmla="*/ 275 h 311"/>
                  <a:gd name="T74" fmla="*/ 48 w 70"/>
                  <a:gd name="T75" fmla="*/ 283 h 311"/>
                  <a:gd name="T76" fmla="*/ 39 w 70"/>
                  <a:gd name="T77" fmla="*/ 301 h 311"/>
                  <a:gd name="T78" fmla="*/ 27 w 70"/>
                  <a:gd name="T7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" h="311">
                    <a:moveTo>
                      <a:pt x="70" y="39"/>
                    </a:moveTo>
                    <a:lnTo>
                      <a:pt x="70" y="39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29" y="6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7" y="63"/>
                    </a:lnTo>
                    <a:lnTo>
                      <a:pt x="7" y="63"/>
                    </a:lnTo>
                    <a:lnTo>
                      <a:pt x="11" y="59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9" y="51"/>
                    </a:lnTo>
                    <a:lnTo>
                      <a:pt x="5" y="47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1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8" y="4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1" y="22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5" y="18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25" y="37"/>
                    </a:lnTo>
                    <a:lnTo>
                      <a:pt x="37" y="39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70" y="39"/>
                    </a:lnTo>
                    <a:lnTo>
                      <a:pt x="70" y="39"/>
                    </a:lnTo>
                    <a:close/>
                    <a:moveTo>
                      <a:pt x="27" y="311"/>
                    </a:moveTo>
                    <a:lnTo>
                      <a:pt x="27" y="311"/>
                    </a:lnTo>
                    <a:lnTo>
                      <a:pt x="31" y="287"/>
                    </a:lnTo>
                    <a:lnTo>
                      <a:pt x="31" y="264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29" y="207"/>
                    </a:lnTo>
                    <a:lnTo>
                      <a:pt x="27" y="17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33" y="86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50" y="115"/>
                    </a:lnTo>
                    <a:lnTo>
                      <a:pt x="50" y="154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75"/>
                    </a:lnTo>
                    <a:lnTo>
                      <a:pt x="50" y="275"/>
                    </a:lnTo>
                    <a:lnTo>
                      <a:pt x="48" y="283"/>
                    </a:lnTo>
                    <a:lnTo>
                      <a:pt x="46" y="293"/>
                    </a:lnTo>
                    <a:lnTo>
                      <a:pt x="39" y="301"/>
                    </a:lnTo>
                    <a:lnTo>
                      <a:pt x="31" y="311"/>
                    </a:lnTo>
                    <a:lnTo>
                      <a:pt x="27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697"/>
              <p:cNvSpPr>
                <a:spLocks/>
              </p:cNvSpPr>
              <p:nvPr/>
            </p:nvSpPr>
            <p:spPr bwMode="auto">
              <a:xfrm>
                <a:off x="3052" y="3805"/>
                <a:ext cx="203" cy="175"/>
              </a:xfrm>
              <a:custGeom>
                <a:avLst/>
                <a:gdLst>
                  <a:gd name="T0" fmla="*/ 158 w 203"/>
                  <a:gd name="T1" fmla="*/ 175 h 175"/>
                  <a:gd name="T2" fmla="*/ 140 w 203"/>
                  <a:gd name="T3" fmla="*/ 175 h 175"/>
                  <a:gd name="T4" fmla="*/ 101 w 203"/>
                  <a:gd name="T5" fmla="*/ 35 h 175"/>
                  <a:gd name="T6" fmla="*/ 62 w 203"/>
                  <a:gd name="T7" fmla="*/ 175 h 175"/>
                  <a:gd name="T8" fmla="*/ 45 w 203"/>
                  <a:gd name="T9" fmla="*/ 175 h 175"/>
                  <a:gd name="T10" fmla="*/ 0 w 203"/>
                  <a:gd name="T11" fmla="*/ 0 h 175"/>
                  <a:gd name="T12" fmla="*/ 19 w 203"/>
                  <a:gd name="T13" fmla="*/ 0 h 175"/>
                  <a:gd name="T14" fmla="*/ 52 w 203"/>
                  <a:gd name="T15" fmla="*/ 142 h 175"/>
                  <a:gd name="T16" fmla="*/ 91 w 203"/>
                  <a:gd name="T17" fmla="*/ 0 h 175"/>
                  <a:gd name="T18" fmla="*/ 109 w 203"/>
                  <a:gd name="T19" fmla="*/ 0 h 175"/>
                  <a:gd name="T20" fmla="*/ 148 w 203"/>
                  <a:gd name="T21" fmla="*/ 142 h 175"/>
                  <a:gd name="T22" fmla="*/ 181 w 203"/>
                  <a:gd name="T23" fmla="*/ 0 h 175"/>
                  <a:gd name="T24" fmla="*/ 203 w 203"/>
                  <a:gd name="T25" fmla="*/ 0 h 175"/>
                  <a:gd name="T26" fmla="*/ 158 w 203"/>
                  <a:gd name="T2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5">
                    <a:moveTo>
                      <a:pt x="158" y="175"/>
                    </a:moveTo>
                    <a:lnTo>
                      <a:pt x="140" y="175"/>
                    </a:lnTo>
                    <a:lnTo>
                      <a:pt x="101" y="35"/>
                    </a:lnTo>
                    <a:lnTo>
                      <a:pt x="62" y="175"/>
                    </a:lnTo>
                    <a:lnTo>
                      <a:pt x="45" y="17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2" y="142"/>
                    </a:lnTo>
                    <a:lnTo>
                      <a:pt x="91" y="0"/>
                    </a:lnTo>
                    <a:lnTo>
                      <a:pt x="109" y="0"/>
                    </a:lnTo>
                    <a:lnTo>
                      <a:pt x="148" y="142"/>
                    </a:lnTo>
                    <a:lnTo>
                      <a:pt x="181" y="0"/>
                    </a:lnTo>
                    <a:lnTo>
                      <a:pt x="203" y="0"/>
                    </a:lnTo>
                    <a:lnTo>
                      <a:pt x="158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698"/>
              <p:cNvSpPr>
                <a:spLocks noEditPoints="1"/>
              </p:cNvSpPr>
              <p:nvPr/>
            </p:nvSpPr>
            <p:spPr bwMode="auto">
              <a:xfrm>
                <a:off x="3278" y="3805"/>
                <a:ext cx="22" cy="175"/>
              </a:xfrm>
              <a:custGeom>
                <a:avLst/>
                <a:gdLst>
                  <a:gd name="T0" fmla="*/ 0 w 22"/>
                  <a:gd name="T1" fmla="*/ 19 h 175"/>
                  <a:gd name="T2" fmla="*/ 0 w 22"/>
                  <a:gd name="T3" fmla="*/ 0 h 175"/>
                  <a:gd name="T4" fmla="*/ 22 w 22"/>
                  <a:gd name="T5" fmla="*/ 0 h 175"/>
                  <a:gd name="T6" fmla="*/ 22 w 22"/>
                  <a:gd name="T7" fmla="*/ 19 h 175"/>
                  <a:gd name="T8" fmla="*/ 0 w 22"/>
                  <a:gd name="T9" fmla="*/ 19 h 175"/>
                  <a:gd name="T10" fmla="*/ 2 w 22"/>
                  <a:gd name="T11" fmla="*/ 175 h 175"/>
                  <a:gd name="T12" fmla="*/ 2 w 22"/>
                  <a:gd name="T13" fmla="*/ 54 h 175"/>
                  <a:gd name="T14" fmla="*/ 20 w 22"/>
                  <a:gd name="T15" fmla="*/ 54 h 175"/>
                  <a:gd name="T16" fmla="*/ 20 w 22"/>
                  <a:gd name="T17" fmla="*/ 175 h 175"/>
                  <a:gd name="T18" fmla="*/ 2 w 22"/>
                  <a:gd name="T1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5">
                    <a:moveTo>
                      <a:pt x="0" y="19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9"/>
                    </a:lnTo>
                    <a:lnTo>
                      <a:pt x="0" y="19"/>
                    </a:lnTo>
                    <a:close/>
                    <a:moveTo>
                      <a:pt x="2" y="175"/>
                    </a:moveTo>
                    <a:lnTo>
                      <a:pt x="2" y="54"/>
                    </a:lnTo>
                    <a:lnTo>
                      <a:pt x="20" y="54"/>
                    </a:lnTo>
                    <a:lnTo>
                      <a:pt x="20" y="175"/>
                    </a:lnTo>
                    <a:lnTo>
                      <a:pt x="2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699"/>
              <p:cNvSpPr>
                <a:spLocks/>
              </p:cNvSpPr>
              <p:nvPr/>
            </p:nvSpPr>
            <p:spPr bwMode="auto">
              <a:xfrm>
                <a:off x="3342" y="3805"/>
                <a:ext cx="43" cy="175"/>
              </a:xfrm>
              <a:custGeom>
                <a:avLst/>
                <a:gdLst>
                  <a:gd name="T0" fmla="*/ 30 w 43"/>
                  <a:gd name="T1" fmla="*/ 175 h 175"/>
                  <a:gd name="T2" fmla="*/ 30 w 43"/>
                  <a:gd name="T3" fmla="*/ 175 h 175"/>
                  <a:gd name="T4" fmla="*/ 24 w 43"/>
                  <a:gd name="T5" fmla="*/ 175 h 175"/>
                  <a:gd name="T6" fmla="*/ 18 w 43"/>
                  <a:gd name="T7" fmla="*/ 173 h 175"/>
                  <a:gd name="T8" fmla="*/ 12 w 43"/>
                  <a:gd name="T9" fmla="*/ 170 h 175"/>
                  <a:gd name="T10" fmla="*/ 8 w 43"/>
                  <a:gd name="T11" fmla="*/ 166 h 175"/>
                  <a:gd name="T12" fmla="*/ 8 w 43"/>
                  <a:gd name="T13" fmla="*/ 166 h 175"/>
                  <a:gd name="T14" fmla="*/ 4 w 43"/>
                  <a:gd name="T15" fmla="*/ 162 h 175"/>
                  <a:gd name="T16" fmla="*/ 2 w 43"/>
                  <a:gd name="T17" fmla="*/ 156 h 175"/>
                  <a:gd name="T18" fmla="*/ 0 w 43"/>
                  <a:gd name="T19" fmla="*/ 142 h 175"/>
                  <a:gd name="T20" fmla="*/ 0 w 43"/>
                  <a:gd name="T21" fmla="*/ 0 h 175"/>
                  <a:gd name="T22" fmla="*/ 18 w 43"/>
                  <a:gd name="T23" fmla="*/ 0 h 175"/>
                  <a:gd name="T24" fmla="*/ 18 w 43"/>
                  <a:gd name="T25" fmla="*/ 142 h 175"/>
                  <a:gd name="T26" fmla="*/ 18 w 43"/>
                  <a:gd name="T27" fmla="*/ 142 h 175"/>
                  <a:gd name="T28" fmla="*/ 18 w 43"/>
                  <a:gd name="T29" fmla="*/ 150 h 175"/>
                  <a:gd name="T30" fmla="*/ 22 w 43"/>
                  <a:gd name="T31" fmla="*/ 156 h 175"/>
                  <a:gd name="T32" fmla="*/ 22 w 43"/>
                  <a:gd name="T33" fmla="*/ 156 h 175"/>
                  <a:gd name="T34" fmla="*/ 26 w 43"/>
                  <a:gd name="T35" fmla="*/ 160 h 175"/>
                  <a:gd name="T36" fmla="*/ 34 w 43"/>
                  <a:gd name="T37" fmla="*/ 160 h 175"/>
                  <a:gd name="T38" fmla="*/ 43 w 43"/>
                  <a:gd name="T39" fmla="*/ 160 h 175"/>
                  <a:gd name="T40" fmla="*/ 43 w 43"/>
                  <a:gd name="T41" fmla="*/ 175 h 175"/>
                  <a:gd name="T42" fmla="*/ 30 w 43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5">
                    <a:moveTo>
                      <a:pt x="30" y="175"/>
                    </a:moveTo>
                    <a:lnTo>
                      <a:pt x="30" y="175"/>
                    </a:lnTo>
                    <a:lnTo>
                      <a:pt x="24" y="175"/>
                    </a:lnTo>
                    <a:lnTo>
                      <a:pt x="18" y="173"/>
                    </a:lnTo>
                    <a:lnTo>
                      <a:pt x="12" y="170"/>
                    </a:lnTo>
                    <a:lnTo>
                      <a:pt x="8" y="166"/>
                    </a:lnTo>
                    <a:lnTo>
                      <a:pt x="8" y="166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18" y="15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6" y="160"/>
                    </a:lnTo>
                    <a:lnTo>
                      <a:pt x="34" y="160"/>
                    </a:lnTo>
                    <a:lnTo>
                      <a:pt x="43" y="160"/>
                    </a:lnTo>
                    <a:lnTo>
                      <a:pt x="43" y="175"/>
                    </a:lnTo>
                    <a:lnTo>
                      <a:pt x="3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700"/>
              <p:cNvSpPr>
                <a:spLocks/>
              </p:cNvSpPr>
              <p:nvPr/>
            </p:nvSpPr>
            <p:spPr bwMode="auto">
              <a:xfrm>
                <a:off x="3415" y="3805"/>
                <a:ext cx="45" cy="175"/>
              </a:xfrm>
              <a:custGeom>
                <a:avLst/>
                <a:gdLst>
                  <a:gd name="T0" fmla="*/ 31 w 45"/>
                  <a:gd name="T1" fmla="*/ 175 h 175"/>
                  <a:gd name="T2" fmla="*/ 31 w 45"/>
                  <a:gd name="T3" fmla="*/ 175 h 175"/>
                  <a:gd name="T4" fmla="*/ 23 w 45"/>
                  <a:gd name="T5" fmla="*/ 175 h 175"/>
                  <a:gd name="T6" fmla="*/ 17 w 45"/>
                  <a:gd name="T7" fmla="*/ 173 h 175"/>
                  <a:gd name="T8" fmla="*/ 11 w 45"/>
                  <a:gd name="T9" fmla="*/ 170 h 175"/>
                  <a:gd name="T10" fmla="*/ 7 w 45"/>
                  <a:gd name="T11" fmla="*/ 166 h 175"/>
                  <a:gd name="T12" fmla="*/ 7 w 45"/>
                  <a:gd name="T13" fmla="*/ 166 h 175"/>
                  <a:gd name="T14" fmla="*/ 4 w 45"/>
                  <a:gd name="T15" fmla="*/ 162 h 175"/>
                  <a:gd name="T16" fmla="*/ 2 w 45"/>
                  <a:gd name="T17" fmla="*/ 156 h 175"/>
                  <a:gd name="T18" fmla="*/ 0 w 45"/>
                  <a:gd name="T19" fmla="*/ 142 h 175"/>
                  <a:gd name="T20" fmla="*/ 0 w 45"/>
                  <a:gd name="T21" fmla="*/ 0 h 175"/>
                  <a:gd name="T22" fmla="*/ 17 w 45"/>
                  <a:gd name="T23" fmla="*/ 0 h 175"/>
                  <a:gd name="T24" fmla="*/ 17 w 45"/>
                  <a:gd name="T25" fmla="*/ 142 h 175"/>
                  <a:gd name="T26" fmla="*/ 17 w 45"/>
                  <a:gd name="T27" fmla="*/ 142 h 175"/>
                  <a:gd name="T28" fmla="*/ 19 w 45"/>
                  <a:gd name="T29" fmla="*/ 150 h 175"/>
                  <a:gd name="T30" fmla="*/ 21 w 45"/>
                  <a:gd name="T31" fmla="*/ 156 h 175"/>
                  <a:gd name="T32" fmla="*/ 21 w 45"/>
                  <a:gd name="T33" fmla="*/ 156 h 175"/>
                  <a:gd name="T34" fmla="*/ 27 w 45"/>
                  <a:gd name="T35" fmla="*/ 160 h 175"/>
                  <a:gd name="T36" fmla="*/ 35 w 45"/>
                  <a:gd name="T37" fmla="*/ 160 h 175"/>
                  <a:gd name="T38" fmla="*/ 45 w 45"/>
                  <a:gd name="T39" fmla="*/ 160 h 175"/>
                  <a:gd name="T40" fmla="*/ 45 w 45"/>
                  <a:gd name="T41" fmla="*/ 175 h 175"/>
                  <a:gd name="T42" fmla="*/ 31 w 45"/>
                  <a:gd name="T43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175">
                    <a:moveTo>
                      <a:pt x="31" y="175"/>
                    </a:moveTo>
                    <a:lnTo>
                      <a:pt x="31" y="175"/>
                    </a:lnTo>
                    <a:lnTo>
                      <a:pt x="23" y="175"/>
                    </a:lnTo>
                    <a:lnTo>
                      <a:pt x="17" y="173"/>
                    </a:lnTo>
                    <a:lnTo>
                      <a:pt x="11" y="170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9" y="150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7" y="160"/>
                    </a:lnTo>
                    <a:lnTo>
                      <a:pt x="35" y="160"/>
                    </a:lnTo>
                    <a:lnTo>
                      <a:pt x="45" y="160"/>
                    </a:lnTo>
                    <a:lnTo>
                      <a:pt x="45" y="175"/>
                    </a:lnTo>
                    <a:lnTo>
                      <a:pt x="3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701"/>
              <p:cNvSpPr>
                <a:spLocks/>
              </p:cNvSpPr>
              <p:nvPr/>
            </p:nvSpPr>
            <p:spPr bwMode="auto">
              <a:xfrm>
                <a:off x="3489" y="3805"/>
                <a:ext cx="101" cy="175"/>
              </a:xfrm>
              <a:custGeom>
                <a:avLst/>
                <a:gdLst>
                  <a:gd name="T0" fmla="*/ 80 w 101"/>
                  <a:gd name="T1" fmla="*/ 175 h 175"/>
                  <a:gd name="T2" fmla="*/ 41 w 101"/>
                  <a:gd name="T3" fmla="*/ 113 h 175"/>
                  <a:gd name="T4" fmla="*/ 17 w 101"/>
                  <a:gd name="T5" fmla="*/ 140 h 175"/>
                  <a:gd name="T6" fmla="*/ 17 w 101"/>
                  <a:gd name="T7" fmla="*/ 175 h 175"/>
                  <a:gd name="T8" fmla="*/ 0 w 101"/>
                  <a:gd name="T9" fmla="*/ 175 h 175"/>
                  <a:gd name="T10" fmla="*/ 0 w 101"/>
                  <a:gd name="T11" fmla="*/ 0 h 175"/>
                  <a:gd name="T12" fmla="*/ 17 w 101"/>
                  <a:gd name="T13" fmla="*/ 0 h 175"/>
                  <a:gd name="T14" fmla="*/ 17 w 101"/>
                  <a:gd name="T15" fmla="*/ 117 h 175"/>
                  <a:gd name="T16" fmla="*/ 72 w 101"/>
                  <a:gd name="T17" fmla="*/ 54 h 175"/>
                  <a:gd name="T18" fmla="*/ 95 w 101"/>
                  <a:gd name="T19" fmla="*/ 54 h 175"/>
                  <a:gd name="T20" fmla="*/ 54 w 101"/>
                  <a:gd name="T21" fmla="*/ 101 h 175"/>
                  <a:gd name="T22" fmla="*/ 101 w 101"/>
                  <a:gd name="T23" fmla="*/ 175 h 175"/>
                  <a:gd name="T24" fmla="*/ 80 w 101"/>
                  <a:gd name="T2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5">
                    <a:moveTo>
                      <a:pt x="80" y="175"/>
                    </a:moveTo>
                    <a:lnTo>
                      <a:pt x="41" y="113"/>
                    </a:lnTo>
                    <a:lnTo>
                      <a:pt x="17" y="140"/>
                    </a:lnTo>
                    <a:lnTo>
                      <a:pt x="17" y="17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2" y="54"/>
                    </a:lnTo>
                    <a:lnTo>
                      <a:pt x="95" y="54"/>
                    </a:lnTo>
                    <a:lnTo>
                      <a:pt x="54" y="101"/>
                    </a:lnTo>
                    <a:lnTo>
                      <a:pt x="101" y="175"/>
                    </a:lnTo>
                    <a:lnTo>
                      <a:pt x="8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702"/>
              <p:cNvSpPr>
                <a:spLocks noEditPoints="1"/>
              </p:cNvSpPr>
              <p:nvPr/>
            </p:nvSpPr>
            <p:spPr bwMode="auto">
              <a:xfrm>
                <a:off x="3610" y="3857"/>
                <a:ext cx="99" cy="125"/>
              </a:xfrm>
              <a:custGeom>
                <a:avLst/>
                <a:gdLst>
                  <a:gd name="T0" fmla="*/ 95 w 99"/>
                  <a:gd name="T1" fmla="*/ 90 h 125"/>
                  <a:gd name="T2" fmla="*/ 84 w 99"/>
                  <a:gd name="T3" fmla="*/ 112 h 125"/>
                  <a:gd name="T4" fmla="*/ 78 w 99"/>
                  <a:gd name="T5" fmla="*/ 118 h 125"/>
                  <a:gd name="T6" fmla="*/ 60 w 99"/>
                  <a:gd name="T7" fmla="*/ 123 h 125"/>
                  <a:gd name="T8" fmla="*/ 49 w 99"/>
                  <a:gd name="T9" fmla="*/ 125 h 125"/>
                  <a:gd name="T10" fmla="*/ 31 w 99"/>
                  <a:gd name="T11" fmla="*/ 121 h 125"/>
                  <a:gd name="T12" fmla="*/ 15 w 99"/>
                  <a:gd name="T13" fmla="*/ 112 h 125"/>
                  <a:gd name="T14" fmla="*/ 8 w 99"/>
                  <a:gd name="T15" fmla="*/ 102 h 125"/>
                  <a:gd name="T16" fmla="*/ 4 w 99"/>
                  <a:gd name="T17" fmla="*/ 90 h 125"/>
                  <a:gd name="T18" fmla="*/ 0 w 99"/>
                  <a:gd name="T19" fmla="*/ 63 h 125"/>
                  <a:gd name="T20" fmla="*/ 0 w 99"/>
                  <a:gd name="T21" fmla="*/ 47 h 125"/>
                  <a:gd name="T22" fmla="*/ 4 w 99"/>
                  <a:gd name="T23" fmla="*/ 36 h 125"/>
                  <a:gd name="T24" fmla="*/ 15 w 99"/>
                  <a:gd name="T25" fmla="*/ 14 h 125"/>
                  <a:gd name="T26" fmla="*/ 21 w 99"/>
                  <a:gd name="T27" fmla="*/ 8 h 125"/>
                  <a:gd name="T28" fmla="*/ 39 w 99"/>
                  <a:gd name="T29" fmla="*/ 0 h 125"/>
                  <a:gd name="T30" fmla="*/ 49 w 99"/>
                  <a:gd name="T31" fmla="*/ 0 h 125"/>
                  <a:gd name="T32" fmla="*/ 68 w 99"/>
                  <a:gd name="T33" fmla="*/ 4 h 125"/>
                  <a:gd name="T34" fmla="*/ 84 w 99"/>
                  <a:gd name="T35" fmla="*/ 14 h 125"/>
                  <a:gd name="T36" fmla="*/ 91 w 99"/>
                  <a:gd name="T37" fmla="*/ 24 h 125"/>
                  <a:gd name="T38" fmla="*/ 95 w 99"/>
                  <a:gd name="T39" fmla="*/ 36 h 125"/>
                  <a:gd name="T40" fmla="*/ 99 w 99"/>
                  <a:gd name="T41" fmla="*/ 63 h 125"/>
                  <a:gd name="T42" fmla="*/ 97 w 99"/>
                  <a:gd name="T43" fmla="*/ 78 h 125"/>
                  <a:gd name="T44" fmla="*/ 95 w 99"/>
                  <a:gd name="T45" fmla="*/ 90 h 125"/>
                  <a:gd name="T46" fmla="*/ 80 w 99"/>
                  <a:gd name="T47" fmla="*/ 39 h 125"/>
                  <a:gd name="T48" fmla="*/ 72 w 99"/>
                  <a:gd name="T49" fmla="*/ 26 h 125"/>
                  <a:gd name="T50" fmla="*/ 66 w 99"/>
                  <a:gd name="T51" fmla="*/ 22 h 125"/>
                  <a:gd name="T52" fmla="*/ 56 w 99"/>
                  <a:gd name="T53" fmla="*/ 16 h 125"/>
                  <a:gd name="T54" fmla="*/ 49 w 99"/>
                  <a:gd name="T55" fmla="*/ 16 h 125"/>
                  <a:gd name="T56" fmla="*/ 37 w 99"/>
                  <a:gd name="T57" fmla="*/ 18 h 125"/>
                  <a:gd name="T58" fmla="*/ 27 w 99"/>
                  <a:gd name="T59" fmla="*/ 26 h 125"/>
                  <a:gd name="T60" fmla="*/ 23 w 99"/>
                  <a:gd name="T61" fmla="*/ 32 h 125"/>
                  <a:gd name="T62" fmla="*/ 19 w 99"/>
                  <a:gd name="T63" fmla="*/ 39 h 125"/>
                  <a:gd name="T64" fmla="*/ 17 w 99"/>
                  <a:gd name="T65" fmla="*/ 63 h 125"/>
                  <a:gd name="T66" fmla="*/ 19 w 99"/>
                  <a:gd name="T67" fmla="*/ 84 h 125"/>
                  <a:gd name="T68" fmla="*/ 27 w 99"/>
                  <a:gd name="T69" fmla="*/ 100 h 125"/>
                  <a:gd name="T70" fmla="*/ 33 w 99"/>
                  <a:gd name="T71" fmla="*/ 104 h 125"/>
                  <a:gd name="T72" fmla="*/ 43 w 99"/>
                  <a:gd name="T73" fmla="*/ 108 h 125"/>
                  <a:gd name="T74" fmla="*/ 49 w 99"/>
                  <a:gd name="T75" fmla="*/ 110 h 125"/>
                  <a:gd name="T76" fmla="*/ 62 w 99"/>
                  <a:gd name="T77" fmla="*/ 106 h 125"/>
                  <a:gd name="T78" fmla="*/ 72 w 99"/>
                  <a:gd name="T79" fmla="*/ 100 h 125"/>
                  <a:gd name="T80" fmla="*/ 76 w 99"/>
                  <a:gd name="T81" fmla="*/ 94 h 125"/>
                  <a:gd name="T82" fmla="*/ 80 w 99"/>
                  <a:gd name="T83" fmla="*/ 84 h 125"/>
                  <a:gd name="T84" fmla="*/ 82 w 99"/>
                  <a:gd name="T85" fmla="*/ 63 h 125"/>
                  <a:gd name="T86" fmla="*/ 80 w 99"/>
                  <a:gd name="T87" fmla="*/ 3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5" y="90"/>
                    </a:moveTo>
                    <a:lnTo>
                      <a:pt x="95" y="90"/>
                    </a:lnTo>
                    <a:lnTo>
                      <a:pt x="91" y="10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78" y="118"/>
                    </a:lnTo>
                    <a:lnTo>
                      <a:pt x="68" y="121"/>
                    </a:lnTo>
                    <a:lnTo>
                      <a:pt x="60" y="123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9" y="123"/>
                    </a:lnTo>
                    <a:lnTo>
                      <a:pt x="31" y="121"/>
                    </a:lnTo>
                    <a:lnTo>
                      <a:pt x="21" y="118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8" y="10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2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8" y="8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91" y="24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7" y="47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78"/>
                    </a:lnTo>
                    <a:lnTo>
                      <a:pt x="95" y="90"/>
                    </a:lnTo>
                    <a:lnTo>
                      <a:pt x="95" y="90"/>
                    </a:lnTo>
                    <a:close/>
                    <a:moveTo>
                      <a:pt x="80" y="39"/>
                    </a:moveTo>
                    <a:lnTo>
                      <a:pt x="80" y="39"/>
                    </a:lnTo>
                    <a:lnTo>
                      <a:pt x="76" y="3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6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3" y="16"/>
                    </a:lnTo>
                    <a:lnTo>
                      <a:pt x="37" y="18"/>
                    </a:lnTo>
                    <a:lnTo>
                      <a:pt x="33" y="22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3" y="32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3" y="94"/>
                    </a:lnTo>
                    <a:lnTo>
                      <a:pt x="27" y="100"/>
                    </a:lnTo>
                    <a:lnTo>
                      <a:pt x="27" y="100"/>
                    </a:lnTo>
                    <a:lnTo>
                      <a:pt x="33" y="104"/>
                    </a:lnTo>
                    <a:lnTo>
                      <a:pt x="37" y="106"/>
                    </a:lnTo>
                    <a:lnTo>
                      <a:pt x="43" y="108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6" y="108"/>
                    </a:lnTo>
                    <a:lnTo>
                      <a:pt x="62" y="106"/>
                    </a:lnTo>
                    <a:lnTo>
                      <a:pt x="66" y="104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76" y="94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703"/>
              <p:cNvSpPr>
                <a:spLocks/>
              </p:cNvSpPr>
              <p:nvPr/>
            </p:nvSpPr>
            <p:spPr bwMode="auto">
              <a:xfrm>
                <a:off x="3746" y="3857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6 h 123"/>
                  <a:gd name="T4" fmla="*/ 149 w 174"/>
                  <a:gd name="T5" fmla="*/ 24 h 123"/>
                  <a:gd name="T6" fmla="*/ 145 w 174"/>
                  <a:gd name="T7" fmla="*/ 20 h 123"/>
                  <a:gd name="T8" fmla="*/ 127 w 174"/>
                  <a:gd name="T9" fmla="*/ 16 h 123"/>
                  <a:gd name="T10" fmla="*/ 115 w 174"/>
                  <a:gd name="T11" fmla="*/ 18 h 123"/>
                  <a:gd name="T12" fmla="*/ 106 w 174"/>
                  <a:gd name="T13" fmla="*/ 24 h 123"/>
                  <a:gd name="T14" fmla="*/ 102 w 174"/>
                  <a:gd name="T15" fmla="*/ 30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30 h 123"/>
                  <a:gd name="T24" fmla="*/ 71 w 174"/>
                  <a:gd name="T25" fmla="*/ 24 h 123"/>
                  <a:gd name="T26" fmla="*/ 61 w 174"/>
                  <a:gd name="T27" fmla="*/ 18 h 123"/>
                  <a:gd name="T28" fmla="*/ 49 w 174"/>
                  <a:gd name="T29" fmla="*/ 16 h 123"/>
                  <a:gd name="T30" fmla="*/ 32 w 174"/>
                  <a:gd name="T31" fmla="*/ 22 h 123"/>
                  <a:gd name="T32" fmla="*/ 28 w 174"/>
                  <a:gd name="T33" fmla="*/ 24 h 123"/>
                  <a:gd name="T34" fmla="*/ 22 w 174"/>
                  <a:gd name="T35" fmla="*/ 36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6 h 123"/>
                  <a:gd name="T42" fmla="*/ 26 w 174"/>
                  <a:gd name="T43" fmla="*/ 8 h 123"/>
                  <a:gd name="T44" fmla="*/ 43 w 174"/>
                  <a:gd name="T45" fmla="*/ 0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20 h 123"/>
                  <a:gd name="T52" fmla="*/ 98 w 174"/>
                  <a:gd name="T53" fmla="*/ 12 h 123"/>
                  <a:gd name="T54" fmla="*/ 117 w 174"/>
                  <a:gd name="T55" fmla="*/ 2 h 123"/>
                  <a:gd name="T56" fmla="*/ 131 w 174"/>
                  <a:gd name="T57" fmla="*/ 0 h 123"/>
                  <a:gd name="T58" fmla="*/ 149 w 174"/>
                  <a:gd name="T59" fmla="*/ 2 h 123"/>
                  <a:gd name="T60" fmla="*/ 162 w 174"/>
                  <a:gd name="T61" fmla="*/ 12 h 123"/>
                  <a:gd name="T62" fmla="*/ 168 w 174"/>
                  <a:gd name="T63" fmla="*/ 18 h 123"/>
                  <a:gd name="T64" fmla="*/ 174 w 174"/>
                  <a:gd name="T65" fmla="*/ 36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6"/>
                    </a:lnTo>
                    <a:lnTo>
                      <a:pt x="153" y="30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5" y="20"/>
                    </a:lnTo>
                    <a:lnTo>
                      <a:pt x="139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15" y="18"/>
                    </a:lnTo>
                    <a:lnTo>
                      <a:pt x="110" y="20"/>
                    </a:lnTo>
                    <a:lnTo>
                      <a:pt x="106" y="24"/>
                    </a:lnTo>
                    <a:lnTo>
                      <a:pt x="106" y="24"/>
                    </a:lnTo>
                    <a:lnTo>
                      <a:pt x="102" y="30"/>
                    </a:lnTo>
                    <a:lnTo>
                      <a:pt x="100" y="34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6"/>
                    </a:lnTo>
                    <a:lnTo>
                      <a:pt x="74" y="30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1" y="18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37" y="18"/>
                    </a:lnTo>
                    <a:lnTo>
                      <a:pt x="32" y="22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2" y="36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6" y="8"/>
                    </a:lnTo>
                    <a:lnTo>
                      <a:pt x="34" y="4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5" y="2"/>
                    </a:lnTo>
                    <a:lnTo>
                      <a:pt x="74" y="6"/>
                    </a:lnTo>
                    <a:lnTo>
                      <a:pt x="84" y="1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98" y="12"/>
                    </a:lnTo>
                    <a:lnTo>
                      <a:pt x="108" y="6"/>
                    </a:lnTo>
                    <a:lnTo>
                      <a:pt x="11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9" y="0"/>
                    </a:lnTo>
                    <a:lnTo>
                      <a:pt x="149" y="2"/>
                    </a:lnTo>
                    <a:lnTo>
                      <a:pt x="154" y="6"/>
                    </a:lnTo>
                    <a:lnTo>
                      <a:pt x="162" y="12"/>
                    </a:lnTo>
                    <a:lnTo>
                      <a:pt x="162" y="12"/>
                    </a:lnTo>
                    <a:lnTo>
                      <a:pt x="168" y="18"/>
                    </a:lnTo>
                    <a:lnTo>
                      <a:pt x="172" y="26"/>
                    </a:lnTo>
                    <a:lnTo>
                      <a:pt x="174" y="36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704"/>
              <p:cNvSpPr>
                <a:spLocks/>
              </p:cNvSpPr>
              <p:nvPr/>
            </p:nvSpPr>
            <p:spPr bwMode="auto">
              <a:xfrm>
                <a:off x="3965" y="3857"/>
                <a:ext cx="174" cy="123"/>
              </a:xfrm>
              <a:custGeom>
                <a:avLst/>
                <a:gdLst>
                  <a:gd name="T0" fmla="*/ 154 w 174"/>
                  <a:gd name="T1" fmla="*/ 49 h 123"/>
                  <a:gd name="T2" fmla="*/ 152 w 174"/>
                  <a:gd name="T3" fmla="*/ 36 h 123"/>
                  <a:gd name="T4" fmla="*/ 146 w 174"/>
                  <a:gd name="T5" fmla="*/ 24 h 123"/>
                  <a:gd name="T6" fmla="*/ 142 w 174"/>
                  <a:gd name="T7" fmla="*/ 20 h 123"/>
                  <a:gd name="T8" fmla="*/ 125 w 174"/>
                  <a:gd name="T9" fmla="*/ 16 h 123"/>
                  <a:gd name="T10" fmla="*/ 113 w 174"/>
                  <a:gd name="T11" fmla="*/ 18 h 123"/>
                  <a:gd name="T12" fmla="*/ 103 w 174"/>
                  <a:gd name="T13" fmla="*/ 24 h 123"/>
                  <a:gd name="T14" fmla="*/ 99 w 174"/>
                  <a:gd name="T15" fmla="*/ 30 h 123"/>
                  <a:gd name="T16" fmla="*/ 95 w 174"/>
                  <a:gd name="T17" fmla="*/ 47 h 123"/>
                  <a:gd name="T18" fmla="*/ 76 w 174"/>
                  <a:gd name="T19" fmla="*/ 123 h 123"/>
                  <a:gd name="T20" fmla="*/ 76 w 174"/>
                  <a:gd name="T21" fmla="*/ 49 h 123"/>
                  <a:gd name="T22" fmla="*/ 72 w 174"/>
                  <a:gd name="T23" fmla="*/ 30 h 123"/>
                  <a:gd name="T24" fmla="*/ 68 w 174"/>
                  <a:gd name="T25" fmla="*/ 24 h 123"/>
                  <a:gd name="T26" fmla="*/ 60 w 174"/>
                  <a:gd name="T27" fmla="*/ 18 h 123"/>
                  <a:gd name="T28" fmla="*/ 47 w 174"/>
                  <a:gd name="T29" fmla="*/ 16 h 123"/>
                  <a:gd name="T30" fmla="*/ 29 w 174"/>
                  <a:gd name="T31" fmla="*/ 22 h 123"/>
                  <a:gd name="T32" fmla="*/ 25 w 174"/>
                  <a:gd name="T33" fmla="*/ 24 h 123"/>
                  <a:gd name="T34" fmla="*/ 19 w 174"/>
                  <a:gd name="T35" fmla="*/ 36 h 123"/>
                  <a:gd name="T36" fmla="*/ 17 w 174"/>
                  <a:gd name="T37" fmla="*/ 123 h 123"/>
                  <a:gd name="T38" fmla="*/ 0 w 174"/>
                  <a:gd name="T39" fmla="*/ 2 h 123"/>
                  <a:gd name="T40" fmla="*/ 17 w 174"/>
                  <a:gd name="T41" fmla="*/ 16 h 123"/>
                  <a:gd name="T42" fmla="*/ 23 w 174"/>
                  <a:gd name="T43" fmla="*/ 8 h 123"/>
                  <a:gd name="T44" fmla="*/ 41 w 174"/>
                  <a:gd name="T45" fmla="*/ 0 h 123"/>
                  <a:gd name="T46" fmla="*/ 51 w 174"/>
                  <a:gd name="T47" fmla="*/ 0 h 123"/>
                  <a:gd name="T48" fmla="*/ 74 w 174"/>
                  <a:gd name="T49" fmla="*/ 6 h 123"/>
                  <a:gd name="T50" fmla="*/ 88 w 174"/>
                  <a:gd name="T51" fmla="*/ 20 h 123"/>
                  <a:gd name="T52" fmla="*/ 95 w 174"/>
                  <a:gd name="T53" fmla="*/ 12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2 h 123"/>
                  <a:gd name="T60" fmla="*/ 160 w 174"/>
                  <a:gd name="T61" fmla="*/ 12 h 123"/>
                  <a:gd name="T62" fmla="*/ 166 w 174"/>
                  <a:gd name="T63" fmla="*/ 18 h 123"/>
                  <a:gd name="T64" fmla="*/ 172 w 174"/>
                  <a:gd name="T65" fmla="*/ 36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4" y="123"/>
                    </a:moveTo>
                    <a:lnTo>
                      <a:pt x="154" y="49"/>
                    </a:lnTo>
                    <a:lnTo>
                      <a:pt x="154" y="49"/>
                    </a:lnTo>
                    <a:lnTo>
                      <a:pt x="152" y="36"/>
                    </a:lnTo>
                    <a:lnTo>
                      <a:pt x="150" y="30"/>
                    </a:lnTo>
                    <a:lnTo>
                      <a:pt x="146" y="24"/>
                    </a:lnTo>
                    <a:lnTo>
                      <a:pt x="146" y="24"/>
                    </a:lnTo>
                    <a:lnTo>
                      <a:pt x="142" y="20"/>
                    </a:lnTo>
                    <a:lnTo>
                      <a:pt x="138" y="18"/>
                    </a:lnTo>
                    <a:lnTo>
                      <a:pt x="125" y="16"/>
                    </a:lnTo>
                    <a:lnTo>
                      <a:pt x="125" y="16"/>
                    </a:lnTo>
                    <a:lnTo>
                      <a:pt x="113" y="18"/>
                    </a:lnTo>
                    <a:lnTo>
                      <a:pt x="107" y="20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99" y="30"/>
                    </a:lnTo>
                    <a:lnTo>
                      <a:pt x="97" y="34"/>
                    </a:lnTo>
                    <a:lnTo>
                      <a:pt x="95" y="47"/>
                    </a:lnTo>
                    <a:lnTo>
                      <a:pt x="95" y="123"/>
                    </a:lnTo>
                    <a:lnTo>
                      <a:pt x="76" y="123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4" y="36"/>
                    </a:lnTo>
                    <a:lnTo>
                      <a:pt x="72" y="30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18"/>
                    </a:lnTo>
                    <a:lnTo>
                      <a:pt x="29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1" y="30"/>
                    </a:lnTo>
                    <a:lnTo>
                      <a:pt x="19" y="36"/>
                    </a:lnTo>
                    <a:lnTo>
                      <a:pt x="17" y="49"/>
                    </a:lnTo>
                    <a:lnTo>
                      <a:pt x="17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2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95" y="12"/>
                    </a:lnTo>
                    <a:lnTo>
                      <a:pt x="105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6" y="2"/>
                    </a:lnTo>
                    <a:lnTo>
                      <a:pt x="154" y="6"/>
                    </a:lnTo>
                    <a:lnTo>
                      <a:pt x="160" y="12"/>
                    </a:lnTo>
                    <a:lnTo>
                      <a:pt x="160" y="12"/>
                    </a:lnTo>
                    <a:lnTo>
                      <a:pt x="166" y="18"/>
                    </a:lnTo>
                    <a:lnTo>
                      <a:pt x="170" y="26"/>
                    </a:lnTo>
                    <a:lnTo>
                      <a:pt x="172" y="36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4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705"/>
              <p:cNvSpPr>
                <a:spLocks noEditPoints="1"/>
              </p:cNvSpPr>
              <p:nvPr/>
            </p:nvSpPr>
            <p:spPr bwMode="auto">
              <a:xfrm>
                <a:off x="4174" y="3857"/>
                <a:ext cx="99" cy="125"/>
              </a:xfrm>
              <a:custGeom>
                <a:avLst/>
                <a:gdLst>
                  <a:gd name="T0" fmla="*/ 17 w 99"/>
                  <a:gd name="T1" fmla="*/ 67 h 125"/>
                  <a:gd name="T2" fmla="*/ 21 w 99"/>
                  <a:gd name="T3" fmla="*/ 84 h 125"/>
                  <a:gd name="T4" fmla="*/ 27 w 99"/>
                  <a:gd name="T5" fmla="*/ 98 h 125"/>
                  <a:gd name="T6" fmla="*/ 33 w 99"/>
                  <a:gd name="T7" fmla="*/ 104 h 125"/>
                  <a:gd name="T8" fmla="*/ 46 w 99"/>
                  <a:gd name="T9" fmla="*/ 108 h 125"/>
                  <a:gd name="T10" fmla="*/ 54 w 99"/>
                  <a:gd name="T11" fmla="*/ 110 h 125"/>
                  <a:gd name="T12" fmla="*/ 72 w 99"/>
                  <a:gd name="T13" fmla="*/ 106 h 125"/>
                  <a:gd name="T14" fmla="*/ 78 w 99"/>
                  <a:gd name="T15" fmla="*/ 102 h 125"/>
                  <a:gd name="T16" fmla="*/ 97 w 99"/>
                  <a:gd name="T17" fmla="*/ 106 h 125"/>
                  <a:gd name="T18" fmla="*/ 87 w 99"/>
                  <a:gd name="T19" fmla="*/ 114 h 125"/>
                  <a:gd name="T20" fmla="*/ 78 w 99"/>
                  <a:gd name="T21" fmla="*/ 119 h 125"/>
                  <a:gd name="T22" fmla="*/ 52 w 99"/>
                  <a:gd name="T23" fmla="*/ 125 h 125"/>
                  <a:gd name="T24" fmla="*/ 41 w 99"/>
                  <a:gd name="T25" fmla="*/ 123 h 125"/>
                  <a:gd name="T26" fmla="*/ 21 w 99"/>
                  <a:gd name="T27" fmla="*/ 116 h 125"/>
                  <a:gd name="T28" fmla="*/ 13 w 99"/>
                  <a:gd name="T29" fmla="*/ 110 h 125"/>
                  <a:gd name="T30" fmla="*/ 4 w 99"/>
                  <a:gd name="T31" fmla="*/ 90 h 125"/>
                  <a:gd name="T32" fmla="*/ 0 w 99"/>
                  <a:gd name="T33" fmla="*/ 63 h 125"/>
                  <a:gd name="T34" fmla="*/ 2 w 99"/>
                  <a:gd name="T35" fmla="*/ 49 h 125"/>
                  <a:gd name="T36" fmla="*/ 7 w 99"/>
                  <a:gd name="T37" fmla="*/ 26 h 125"/>
                  <a:gd name="T38" fmla="*/ 13 w 99"/>
                  <a:gd name="T39" fmla="*/ 16 h 125"/>
                  <a:gd name="T40" fmla="*/ 29 w 99"/>
                  <a:gd name="T41" fmla="*/ 4 h 125"/>
                  <a:gd name="T42" fmla="*/ 50 w 99"/>
                  <a:gd name="T43" fmla="*/ 0 h 125"/>
                  <a:gd name="T44" fmla="*/ 62 w 99"/>
                  <a:gd name="T45" fmla="*/ 0 h 125"/>
                  <a:gd name="T46" fmla="*/ 80 w 99"/>
                  <a:gd name="T47" fmla="*/ 10 h 125"/>
                  <a:gd name="T48" fmla="*/ 87 w 99"/>
                  <a:gd name="T49" fmla="*/ 16 h 125"/>
                  <a:gd name="T50" fmla="*/ 97 w 99"/>
                  <a:gd name="T51" fmla="*/ 36 h 125"/>
                  <a:gd name="T52" fmla="*/ 99 w 99"/>
                  <a:gd name="T53" fmla="*/ 59 h 125"/>
                  <a:gd name="T54" fmla="*/ 17 w 99"/>
                  <a:gd name="T55" fmla="*/ 67 h 125"/>
                  <a:gd name="T56" fmla="*/ 82 w 99"/>
                  <a:gd name="T57" fmla="*/ 43 h 125"/>
                  <a:gd name="T58" fmla="*/ 78 w 99"/>
                  <a:gd name="T59" fmla="*/ 34 h 125"/>
                  <a:gd name="T60" fmla="*/ 68 w 99"/>
                  <a:gd name="T61" fmla="*/ 20 h 125"/>
                  <a:gd name="T62" fmla="*/ 60 w 99"/>
                  <a:gd name="T63" fmla="*/ 16 h 125"/>
                  <a:gd name="T64" fmla="*/ 50 w 99"/>
                  <a:gd name="T65" fmla="*/ 16 h 125"/>
                  <a:gd name="T66" fmla="*/ 33 w 99"/>
                  <a:gd name="T67" fmla="*/ 20 h 125"/>
                  <a:gd name="T68" fmla="*/ 27 w 99"/>
                  <a:gd name="T69" fmla="*/ 26 h 125"/>
                  <a:gd name="T70" fmla="*/ 21 w 99"/>
                  <a:gd name="T71" fmla="*/ 34 h 125"/>
                  <a:gd name="T72" fmla="*/ 19 w 99"/>
                  <a:gd name="T73" fmla="*/ 43 h 125"/>
                  <a:gd name="T74" fmla="*/ 82 w 99"/>
                  <a:gd name="T75" fmla="*/ 53 h 125"/>
                  <a:gd name="T76" fmla="*/ 82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7"/>
                    </a:moveTo>
                    <a:lnTo>
                      <a:pt x="17" y="67"/>
                    </a:lnTo>
                    <a:lnTo>
                      <a:pt x="19" y="77"/>
                    </a:lnTo>
                    <a:lnTo>
                      <a:pt x="21" y="84"/>
                    </a:lnTo>
                    <a:lnTo>
                      <a:pt x="23" y="92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33" y="104"/>
                    </a:lnTo>
                    <a:lnTo>
                      <a:pt x="39" y="106"/>
                    </a:lnTo>
                    <a:lnTo>
                      <a:pt x="46" y="108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64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8" y="102"/>
                    </a:lnTo>
                    <a:lnTo>
                      <a:pt x="86" y="9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87" y="114"/>
                    </a:lnTo>
                    <a:lnTo>
                      <a:pt x="78" y="119"/>
                    </a:lnTo>
                    <a:lnTo>
                      <a:pt x="78" y="119"/>
                    </a:lnTo>
                    <a:lnTo>
                      <a:pt x="68" y="123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1" y="116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7" y="100"/>
                    </a:lnTo>
                    <a:lnTo>
                      <a:pt x="4" y="90"/>
                    </a:lnTo>
                    <a:lnTo>
                      <a:pt x="2" y="77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4" y="36"/>
                    </a:lnTo>
                    <a:lnTo>
                      <a:pt x="7" y="2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21" y="10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80" y="10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93" y="24"/>
                    </a:lnTo>
                    <a:lnTo>
                      <a:pt x="97" y="36"/>
                    </a:lnTo>
                    <a:lnTo>
                      <a:pt x="99" y="45"/>
                    </a:lnTo>
                    <a:lnTo>
                      <a:pt x="99" y="59"/>
                    </a:lnTo>
                    <a:lnTo>
                      <a:pt x="99" y="67"/>
                    </a:lnTo>
                    <a:lnTo>
                      <a:pt x="17" y="67"/>
                    </a:lnTo>
                    <a:close/>
                    <a:moveTo>
                      <a:pt x="82" y="43"/>
                    </a:moveTo>
                    <a:lnTo>
                      <a:pt x="82" y="43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4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27" y="2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53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706"/>
              <p:cNvSpPr>
                <a:spLocks/>
              </p:cNvSpPr>
              <p:nvPr/>
            </p:nvSpPr>
            <p:spPr bwMode="auto">
              <a:xfrm>
                <a:off x="4312" y="3857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6 h 123"/>
                  <a:gd name="T8" fmla="*/ 72 w 96"/>
                  <a:gd name="T9" fmla="*/ 30 h 123"/>
                  <a:gd name="T10" fmla="*/ 70 w 96"/>
                  <a:gd name="T11" fmla="*/ 24 h 123"/>
                  <a:gd name="T12" fmla="*/ 70 w 96"/>
                  <a:gd name="T13" fmla="*/ 24 h 123"/>
                  <a:gd name="T14" fmla="*/ 65 w 96"/>
                  <a:gd name="T15" fmla="*/ 20 h 123"/>
                  <a:gd name="T16" fmla="*/ 61 w 96"/>
                  <a:gd name="T17" fmla="*/ 18 h 123"/>
                  <a:gd name="T18" fmla="*/ 47 w 96"/>
                  <a:gd name="T19" fmla="*/ 16 h 123"/>
                  <a:gd name="T20" fmla="*/ 47 w 96"/>
                  <a:gd name="T21" fmla="*/ 16 h 123"/>
                  <a:gd name="T22" fmla="*/ 35 w 96"/>
                  <a:gd name="T23" fmla="*/ 18 h 123"/>
                  <a:gd name="T24" fmla="*/ 29 w 96"/>
                  <a:gd name="T25" fmla="*/ 22 h 123"/>
                  <a:gd name="T26" fmla="*/ 26 w 96"/>
                  <a:gd name="T27" fmla="*/ 24 h 123"/>
                  <a:gd name="T28" fmla="*/ 26 w 96"/>
                  <a:gd name="T29" fmla="*/ 24 h 123"/>
                  <a:gd name="T30" fmla="*/ 22 w 96"/>
                  <a:gd name="T31" fmla="*/ 30 h 123"/>
                  <a:gd name="T32" fmla="*/ 20 w 96"/>
                  <a:gd name="T33" fmla="*/ 36 h 123"/>
                  <a:gd name="T34" fmla="*/ 18 w 96"/>
                  <a:gd name="T35" fmla="*/ 49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18 w 96"/>
                  <a:gd name="T43" fmla="*/ 2 h 123"/>
                  <a:gd name="T44" fmla="*/ 18 w 96"/>
                  <a:gd name="T45" fmla="*/ 16 h 123"/>
                  <a:gd name="T46" fmla="*/ 18 w 96"/>
                  <a:gd name="T47" fmla="*/ 16 h 123"/>
                  <a:gd name="T48" fmla="*/ 24 w 96"/>
                  <a:gd name="T49" fmla="*/ 8 h 123"/>
                  <a:gd name="T50" fmla="*/ 33 w 96"/>
                  <a:gd name="T51" fmla="*/ 4 h 123"/>
                  <a:gd name="T52" fmla="*/ 41 w 96"/>
                  <a:gd name="T53" fmla="*/ 0 h 123"/>
                  <a:gd name="T54" fmla="*/ 51 w 96"/>
                  <a:gd name="T55" fmla="*/ 0 h 123"/>
                  <a:gd name="T56" fmla="*/ 51 w 96"/>
                  <a:gd name="T57" fmla="*/ 0 h 123"/>
                  <a:gd name="T58" fmla="*/ 61 w 96"/>
                  <a:gd name="T59" fmla="*/ 0 h 123"/>
                  <a:gd name="T60" fmla="*/ 68 w 96"/>
                  <a:gd name="T61" fmla="*/ 2 h 123"/>
                  <a:gd name="T62" fmla="*/ 76 w 96"/>
                  <a:gd name="T63" fmla="*/ 6 h 123"/>
                  <a:gd name="T64" fmla="*/ 82 w 96"/>
                  <a:gd name="T65" fmla="*/ 12 h 123"/>
                  <a:gd name="T66" fmla="*/ 82 w 96"/>
                  <a:gd name="T67" fmla="*/ 12 h 123"/>
                  <a:gd name="T68" fmla="*/ 88 w 96"/>
                  <a:gd name="T69" fmla="*/ 18 h 123"/>
                  <a:gd name="T70" fmla="*/ 92 w 96"/>
                  <a:gd name="T71" fmla="*/ 26 h 123"/>
                  <a:gd name="T72" fmla="*/ 94 w 96"/>
                  <a:gd name="T73" fmla="*/ 36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4"/>
                    </a:lnTo>
                    <a:lnTo>
                      <a:pt x="70" y="24"/>
                    </a:lnTo>
                    <a:lnTo>
                      <a:pt x="65" y="20"/>
                    </a:lnTo>
                    <a:lnTo>
                      <a:pt x="61" y="18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35" y="18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2" y="30"/>
                    </a:lnTo>
                    <a:lnTo>
                      <a:pt x="20" y="36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8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8" y="18"/>
                    </a:lnTo>
                    <a:lnTo>
                      <a:pt x="92" y="26"/>
                    </a:lnTo>
                    <a:lnTo>
                      <a:pt x="94" y="36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707"/>
              <p:cNvSpPr>
                <a:spLocks noEditPoints="1"/>
              </p:cNvSpPr>
              <p:nvPr/>
            </p:nvSpPr>
            <p:spPr bwMode="auto">
              <a:xfrm>
                <a:off x="3885" y="4033"/>
                <a:ext cx="78" cy="115"/>
              </a:xfrm>
              <a:custGeom>
                <a:avLst/>
                <a:gdLst>
                  <a:gd name="T0" fmla="*/ 70 w 78"/>
                  <a:gd name="T1" fmla="*/ 107 h 115"/>
                  <a:gd name="T2" fmla="*/ 58 w 78"/>
                  <a:gd name="T3" fmla="*/ 113 h 115"/>
                  <a:gd name="T4" fmla="*/ 0 w 78"/>
                  <a:gd name="T5" fmla="*/ 115 h 115"/>
                  <a:gd name="T6" fmla="*/ 43 w 78"/>
                  <a:gd name="T7" fmla="*/ 0 h 115"/>
                  <a:gd name="T8" fmla="*/ 56 w 78"/>
                  <a:gd name="T9" fmla="*/ 2 h 115"/>
                  <a:gd name="T10" fmla="*/ 68 w 78"/>
                  <a:gd name="T11" fmla="*/ 8 h 115"/>
                  <a:gd name="T12" fmla="*/ 72 w 78"/>
                  <a:gd name="T13" fmla="*/ 14 h 115"/>
                  <a:gd name="T14" fmla="*/ 76 w 78"/>
                  <a:gd name="T15" fmla="*/ 23 h 115"/>
                  <a:gd name="T16" fmla="*/ 78 w 78"/>
                  <a:gd name="T17" fmla="*/ 31 h 115"/>
                  <a:gd name="T18" fmla="*/ 72 w 78"/>
                  <a:gd name="T19" fmla="*/ 47 h 115"/>
                  <a:gd name="T20" fmla="*/ 66 w 78"/>
                  <a:gd name="T21" fmla="*/ 53 h 115"/>
                  <a:gd name="T22" fmla="*/ 60 w 78"/>
                  <a:gd name="T23" fmla="*/ 57 h 115"/>
                  <a:gd name="T24" fmla="*/ 74 w 78"/>
                  <a:gd name="T25" fmla="*/ 66 h 115"/>
                  <a:gd name="T26" fmla="*/ 78 w 78"/>
                  <a:gd name="T27" fmla="*/ 74 h 115"/>
                  <a:gd name="T28" fmla="*/ 78 w 78"/>
                  <a:gd name="T29" fmla="*/ 84 h 115"/>
                  <a:gd name="T30" fmla="*/ 76 w 78"/>
                  <a:gd name="T31" fmla="*/ 98 h 115"/>
                  <a:gd name="T32" fmla="*/ 70 w 78"/>
                  <a:gd name="T33" fmla="*/ 107 h 115"/>
                  <a:gd name="T34" fmla="*/ 58 w 78"/>
                  <a:gd name="T35" fmla="*/ 16 h 115"/>
                  <a:gd name="T36" fmla="*/ 51 w 78"/>
                  <a:gd name="T37" fmla="*/ 12 h 115"/>
                  <a:gd name="T38" fmla="*/ 12 w 78"/>
                  <a:gd name="T39" fmla="*/ 12 h 115"/>
                  <a:gd name="T40" fmla="*/ 43 w 78"/>
                  <a:gd name="T41" fmla="*/ 51 h 115"/>
                  <a:gd name="T42" fmla="*/ 51 w 78"/>
                  <a:gd name="T43" fmla="*/ 51 h 115"/>
                  <a:gd name="T44" fmla="*/ 58 w 78"/>
                  <a:gd name="T45" fmla="*/ 47 h 115"/>
                  <a:gd name="T46" fmla="*/ 64 w 78"/>
                  <a:gd name="T47" fmla="*/ 31 h 115"/>
                  <a:gd name="T48" fmla="*/ 62 w 78"/>
                  <a:gd name="T49" fmla="*/ 23 h 115"/>
                  <a:gd name="T50" fmla="*/ 58 w 78"/>
                  <a:gd name="T51" fmla="*/ 16 h 115"/>
                  <a:gd name="T52" fmla="*/ 60 w 78"/>
                  <a:gd name="T53" fmla="*/ 68 h 115"/>
                  <a:gd name="T54" fmla="*/ 43 w 78"/>
                  <a:gd name="T55" fmla="*/ 63 h 115"/>
                  <a:gd name="T56" fmla="*/ 12 w 78"/>
                  <a:gd name="T57" fmla="*/ 105 h 115"/>
                  <a:gd name="T58" fmla="*/ 43 w 78"/>
                  <a:gd name="T59" fmla="*/ 105 h 115"/>
                  <a:gd name="T60" fmla="*/ 60 w 78"/>
                  <a:gd name="T61" fmla="*/ 100 h 115"/>
                  <a:gd name="T62" fmla="*/ 64 w 78"/>
                  <a:gd name="T63" fmla="*/ 92 h 115"/>
                  <a:gd name="T64" fmla="*/ 66 w 78"/>
                  <a:gd name="T65" fmla="*/ 84 h 115"/>
                  <a:gd name="T66" fmla="*/ 60 w 78"/>
                  <a:gd name="T67" fmla="*/ 6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115">
                    <a:moveTo>
                      <a:pt x="70" y="107"/>
                    </a:moveTo>
                    <a:lnTo>
                      <a:pt x="70" y="107"/>
                    </a:lnTo>
                    <a:lnTo>
                      <a:pt x="64" y="111"/>
                    </a:lnTo>
                    <a:lnTo>
                      <a:pt x="58" y="113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6" y="23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6" y="3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66" y="5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8" y="61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8" y="74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78" y="92"/>
                    </a:lnTo>
                    <a:lnTo>
                      <a:pt x="76" y="98"/>
                    </a:lnTo>
                    <a:lnTo>
                      <a:pt x="74" y="103"/>
                    </a:lnTo>
                    <a:lnTo>
                      <a:pt x="70" y="107"/>
                    </a:lnTo>
                    <a:lnTo>
                      <a:pt x="70" y="107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1" y="12"/>
                    </a:lnTo>
                    <a:lnTo>
                      <a:pt x="43" y="12"/>
                    </a:lnTo>
                    <a:lnTo>
                      <a:pt x="12" y="12"/>
                    </a:lnTo>
                    <a:lnTo>
                      <a:pt x="12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62" y="3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23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8"/>
                    </a:moveTo>
                    <a:lnTo>
                      <a:pt x="60" y="68"/>
                    </a:lnTo>
                    <a:lnTo>
                      <a:pt x="53" y="64"/>
                    </a:lnTo>
                    <a:lnTo>
                      <a:pt x="43" y="63"/>
                    </a:lnTo>
                    <a:lnTo>
                      <a:pt x="12" y="63"/>
                    </a:lnTo>
                    <a:lnTo>
                      <a:pt x="12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53" y="103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4" y="92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4" y="74"/>
                    </a:lnTo>
                    <a:lnTo>
                      <a:pt x="60" y="68"/>
                    </a:lnTo>
                    <a:lnTo>
                      <a:pt x="6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708"/>
              <p:cNvSpPr>
                <a:spLocks noEditPoints="1"/>
              </p:cNvSpPr>
              <p:nvPr/>
            </p:nvSpPr>
            <p:spPr bwMode="auto">
              <a:xfrm>
                <a:off x="3986" y="4068"/>
                <a:ext cx="67" cy="82"/>
              </a:xfrm>
              <a:custGeom>
                <a:avLst/>
                <a:gdLst>
                  <a:gd name="T0" fmla="*/ 12 w 67"/>
                  <a:gd name="T1" fmla="*/ 43 h 82"/>
                  <a:gd name="T2" fmla="*/ 18 w 67"/>
                  <a:gd name="T3" fmla="*/ 65 h 82"/>
                  <a:gd name="T4" fmla="*/ 26 w 67"/>
                  <a:gd name="T5" fmla="*/ 70 h 82"/>
                  <a:gd name="T6" fmla="*/ 35 w 67"/>
                  <a:gd name="T7" fmla="*/ 70 h 82"/>
                  <a:gd name="T8" fmla="*/ 47 w 67"/>
                  <a:gd name="T9" fmla="*/ 68 h 82"/>
                  <a:gd name="T10" fmla="*/ 57 w 67"/>
                  <a:gd name="T11" fmla="*/ 63 h 82"/>
                  <a:gd name="T12" fmla="*/ 65 w 67"/>
                  <a:gd name="T13" fmla="*/ 68 h 82"/>
                  <a:gd name="T14" fmla="*/ 51 w 67"/>
                  <a:gd name="T15" fmla="*/ 78 h 82"/>
                  <a:gd name="T16" fmla="*/ 43 w 67"/>
                  <a:gd name="T17" fmla="*/ 80 h 82"/>
                  <a:gd name="T18" fmla="*/ 35 w 67"/>
                  <a:gd name="T19" fmla="*/ 82 h 82"/>
                  <a:gd name="T20" fmla="*/ 20 w 67"/>
                  <a:gd name="T21" fmla="*/ 78 h 82"/>
                  <a:gd name="T22" fmla="*/ 10 w 67"/>
                  <a:gd name="T23" fmla="*/ 70 h 82"/>
                  <a:gd name="T24" fmla="*/ 6 w 67"/>
                  <a:gd name="T25" fmla="*/ 67 h 82"/>
                  <a:gd name="T26" fmla="*/ 0 w 67"/>
                  <a:gd name="T27" fmla="*/ 51 h 82"/>
                  <a:gd name="T28" fmla="*/ 0 w 67"/>
                  <a:gd name="T29" fmla="*/ 41 h 82"/>
                  <a:gd name="T30" fmla="*/ 2 w 67"/>
                  <a:gd name="T31" fmla="*/ 24 h 82"/>
                  <a:gd name="T32" fmla="*/ 8 w 67"/>
                  <a:gd name="T33" fmla="*/ 10 h 82"/>
                  <a:gd name="T34" fmla="*/ 14 w 67"/>
                  <a:gd name="T35" fmla="*/ 6 h 82"/>
                  <a:gd name="T36" fmla="*/ 26 w 67"/>
                  <a:gd name="T37" fmla="*/ 0 h 82"/>
                  <a:gd name="T38" fmla="*/ 34 w 67"/>
                  <a:gd name="T39" fmla="*/ 0 h 82"/>
                  <a:gd name="T40" fmla="*/ 47 w 67"/>
                  <a:gd name="T41" fmla="*/ 2 h 82"/>
                  <a:gd name="T42" fmla="*/ 57 w 67"/>
                  <a:gd name="T43" fmla="*/ 10 h 82"/>
                  <a:gd name="T44" fmla="*/ 61 w 67"/>
                  <a:gd name="T45" fmla="*/ 16 h 82"/>
                  <a:gd name="T46" fmla="*/ 65 w 67"/>
                  <a:gd name="T47" fmla="*/ 29 h 82"/>
                  <a:gd name="T48" fmla="*/ 67 w 67"/>
                  <a:gd name="T49" fmla="*/ 43 h 82"/>
                  <a:gd name="T50" fmla="*/ 53 w 67"/>
                  <a:gd name="T51" fmla="*/ 28 h 82"/>
                  <a:gd name="T52" fmla="*/ 51 w 67"/>
                  <a:gd name="T53" fmla="*/ 22 h 82"/>
                  <a:gd name="T54" fmla="*/ 49 w 67"/>
                  <a:gd name="T55" fmla="*/ 18 h 82"/>
                  <a:gd name="T56" fmla="*/ 45 w 67"/>
                  <a:gd name="T57" fmla="*/ 14 h 82"/>
                  <a:gd name="T58" fmla="*/ 34 w 67"/>
                  <a:gd name="T59" fmla="*/ 10 h 82"/>
                  <a:gd name="T60" fmla="*/ 28 w 67"/>
                  <a:gd name="T61" fmla="*/ 10 h 82"/>
                  <a:gd name="T62" fmla="*/ 22 w 67"/>
                  <a:gd name="T63" fmla="*/ 14 h 82"/>
                  <a:gd name="T64" fmla="*/ 14 w 67"/>
                  <a:gd name="T65" fmla="*/ 22 h 82"/>
                  <a:gd name="T66" fmla="*/ 12 w 67"/>
                  <a:gd name="T67" fmla="*/ 28 h 82"/>
                  <a:gd name="T68" fmla="*/ 12 w 67"/>
                  <a:gd name="T69" fmla="*/ 35 h 82"/>
                  <a:gd name="T70" fmla="*/ 55 w 67"/>
                  <a:gd name="T71" fmla="*/ 35 h 82"/>
                  <a:gd name="T72" fmla="*/ 53 w 67"/>
                  <a:gd name="T73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82">
                    <a:moveTo>
                      <a:pt x="12" y="43"/>
                    </a:moveTo>
                    <a:lnTo>
                      <a:pt x="12" y="43"/>
                    </a:lnTo>
                    <a:lnTo>
                      <a:pt x="14" y="5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6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7" y="68"/>
                    </a:lnTo>
                    <a:lnTo>
                      <a:pt x="47" y="68"/>
                    </a:lnTo>
                    <a:lnTo>
                      <a:pt x="57" y="63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57" y="74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43" y="80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8" y="80"/>
                    </a:lnTo>
                    <a:lnTo>
                      <a:pt x="20" y="78"/>
                    </a:lnTo>
                    <a:lnTo>
                      <a:pt x="14" y="76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6" y="67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3" y="22"/>
                    </a:lnTo>
                    <a:lnTo>
                      <a:pt x="65" y="29"/>
                    </a:lnTo>
                    <a:lnTo>
                      <a:pt x="67" y="39"/>
                    </a:lnTo>
                    <a:lnTo>
                      <a:pt x="67" y="43"/>
                    </a:lnTo>
                    <a:lnTo>
                      <a:pt x="12" y="43"/>
                    </a:lnTo>
                    <a:close/>
                    <a:moveTo>
                      <a:pt x="53" y="28"/>
                    </a:moveTo>
                    <a:lnTo>
                      <a:pt x="53" y="28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49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8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3" y="28"/>
                    </a:lnTo>
                    <a:lnTo>
                      <a:pt x="5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709"/>
              <p:cNvSpPr>
                <a:spLocks/>
              </p:cNvSpPr>
              <p:nvPr/>
            </p:nvSpPr>
            <p:spPr bwMode="auto">
              <a:xfrm>
                <a:off x="4076" y="4068"/>
                <a:ext cx="115" cy="80"/>
              </a:xfrm>
              <a:custGeom>
                <a:avLst/>
                <a:gdLst>
                  <a:gd name="T0" fmla="*/ 104 w 115"/>
                  <a:gd name="T1" fmla="*/ 80 h 80"/>
                  <a:gd name="T2" fmla="*/ 104 w 115"/>
                  <a:gd name="T3" fmla="*/ 31 h 80"/>
                  <a:gd name="T4" fmla="*/ 104 w 115"/>
                  <a:gd name="T5" fmla="*/ 31 h 80"/>
                  <a:gd name="T6" fmla="*/ 102 w 115"/>
                  <a:gd name="T7" fmla="*/ 22 h 80"/>
                  <a:gd name="T8" fmla="*/ 98 w 115"/>
                  <a:gd name="T9" fmla="*/ 16 h 80"/>
                  <a:gd name="T10" fmla="*/ 98 w 115"/>
                  <a:gd name="T11" fmla="*/ 16 h 80"/>
                  <a:gd name="T12" fmla="*/ 92 w 115"/>
                  <a:gd name="T13" fmla="*/ 12 h 80"/>
                  <a:gd name="T14" fmla="*/ 84 w 115"/>
                  <a:gd name="T15" fmla="*/ 10 h 80"/>
                  <a:gd name="T16" fmla="*/ 84 w 115"/>
                  <a:gd name="T17" fmla="*/ 10 h 80"/>
                  <a:gd name="T18" fmla="*/ 74 w 115"/>
                  <a:gd name="T19" fmla="*/ 12 h 80"/>
                  <a:gd name="T20" fmla="*/ 68 w 115"/>
                  <a:gd name="T21" fmla="*/ 16 h 80"/>
                  <a:gd name="T22" fmla="*/ 68 w 115"/>
                  <a:gd name="T23" fmla="*/ 16 h 80"/>
                  <a:gd name="T24" fmla="*/ 64 w 115"/>
                  <a:gd name="T25" fmla="*/ 22 h 80"/>
                  <a:gd name="T26" fmla="*/ 63 w 115"/>
                  <a:gd name="T27" fmla="*/ 29 h 80"/>
                  <a:gd name="T28" fmla="*/ 63 w 115"/>
                  <a:gd name="T29" fmla="*/ 80 h 80"/>
                  <a:gd name="T30" fmla="*/ 51 w 115"/>
                  <a:gd name="T31" fmla="*/ 80 h 80"/>
                  <a:gd name="T32" fmla="*/ 51 w 115"/>
                  <a:gd name="T33" fmla="*/ 31 h 80"/>
                  <a:gd name="T34" fmla="*/ 51 w 115"/>
                  <a:gd name="T35" fmla="*/ 31 h 80"/>
                  <a:gd name="T36" fmla="*/ 51 w 115"/>
                  <a:gd name="T37" fmla="*/ 22 h 80"/>
                  <a:gd name="T38" fmla="*/ 47 w 115"/>
                  <a:gd name="T39" fmla="*/ 16 h 80"/>
                  <a:gd name="T40" fmla="*/ 47 w 115"/>
                  <a:gd name="T41" fmla="*/ 16 h 80"/>
                  <a:gd name="T42" fmla="*/ 41 w 115"/>
                  <a:gd name="T43" fmla="*/ 12 h 80"/>
                  <a:gd name="T44" fmla="*/ 31 w 115"/>
                  <a:gd name="T45" fmla="*/ 10 h 80"/>
                  <a:gd name="T46" fmla="*/ 31 w 115"/>
                  <a:gd name="T47" fmla="*/ 10 h 80"/>
                  <a:gd name="T48" fmla="*/ 24 w 115"/>
                  <a:gd name="T49" fmla="*/ 12 h 80"/>
                  <a:gd name="T50" fmla="*/ 18 w 115"/>
                  <a:gd name="T51" fmla="*/ 16 h 80"/>
                  <a:gd name="T52" fmla="*/ 18 w 115"/>
                  <a:gd name="T53" fmla="*/ 16 h 80"/>
                  <a:gd name="T54" fmla="*/ 14 w 115"/>
                  <a:gd name="T55" fmla="*/ 22 h 80"/>
                  <a:gd name="T56" fmla="*/ 12 w 115"/>
                  <a:gd name="T57" fmla="*/ 31 h 80"/>
                  <a:gd name="T58" fmla="*/ 12 w 115"/>
                  <a:gd name="T59" fmla="*/ 80 h 80"/>
                  <a:gd name="T60" fmla="*/ 0 w 115"/>
                  <a:gd name="T61" fmla="*/ 80 h 80"/>
                  <a:gd name="T62" fmla="*/ 0 w 115"/>
                  <a:gd name="T63" fmla="*/ 0 h 80"/>
                  <a:gd name="T64" fmla="*/ 12 w 115"/>
                  <a:gd name="T65" fmla="*/ 0 h 80"/>
                  <a:gd name="T66" fmla="*/ 12 w 115"/>
                  <a:gd name="T67" fmla="*/ 10 h 80"/>
                  <a:gd name="T68" fmla="*/ 12 w 115"/>
                  <a:gd name="T69" fmla="*/ 10 h 80"/>
                  <a:gd name="T70" fmla="*/ 18 w 115"/>
                  <a:gd name="T71" fmla="*/ 6 h 80"/>
                  <a:gd name="T72" fmla="*/ 22 w 115"/>
                  <a:gd name="T73" fmla="*/ 2 h 80"/>
                  <a:gd name="T74" fmla="*/ 27 w 115"/>
                  <a:gd name="T75" fmla="*/ 0 h 80"/>
                  <a:gd name="T76" fmla="*/ 35 w 115"/>
                  <a:gd name="T77" fmla="*/ 0 h 80"/>
                  <a:gd name="T78" fmla="*/ 35 w 115"/>
                  <a:gd name="T79" fmla="*/ 0 h 80"/>
                  <a:gd name="T80" fmla="*/ 43 w 115"/>
                  <a:gd name="T81" fmla="*/ 0 h 80"/>
                  <a:gd name="T82" fmla="*/ 49 w 115"/>
                  <a:gd name="T83" fmla="*/ 4 h 80"/>
                  <a:gd name="T84" fmla="*/ 55 w 115"/>
                  <a:gd name="T85" fmla="*/ 8 h 80"/>
                  <a:gd name="T86" fmla="*/ 59 w 115"/>
                  <a:gd name="T87" fmla="*/ 14 h 80"/>
                  <a:gd name="T88" fmla="*/ 59 w 115"/>
                  <a:gd name="T89" fmla="*/ 14 h 80"/>
                  <a:gd name="T90" fmla="*/ 64 w 115"/>
                  <a:gd name="T91" fmla="*/ 8 h 80"/>
                  <a:gd name="T92" fmla="*/ 70 w 115"/>
                  <a:gd name="T93" fmla="*/ 4 h 80"/>
                  <a:gd name="T94" fmla="*/ 78 w 115"/>
                  <a:gd name="T95" fmla="*/ 0 h 80"/>
                  <a:gd name="T96" fmla="*/ 86 w 115"/>
                  <a:gd name="T97" fmla="*/ 0 h 80"/>
                  <a:gd name="T98" fmla="*/ 86 w 115"/>
                  <a:gd name="T99" fmla="*/ 0 h 80"/>
                  <a:gd name="T100" fmla="*/ 98 w 115"/>
                  <a:gd name="T101" fmla="*/ 2 h 80"/>
                  <a:gd name="T102" fmla="*/ 105 w 115"/>
                  <a:gd name="T103" fmla="*/ 8 h 80"/>
                  <a:gd name="T104" fmla="*/ 105 w 115"/>
                  <a:gd name="T105" fmla="*/ 8 h 80"/>
                  <a:gd name="T106" fmla="*/ 109 w 115"/>
                  <a:gd name="T107" fmla="*/ 12 h 80"/>
                  <a:gd name="T108" fmla="*/ 111 w 115"/>
                  <a:gd name="T109" fmla="*/ 18 h 80"/>
                  <a:gd name="T110" fmla="*/ 113 w 115"/>
                  <a:gd name="T111" fmla="*/ 24 h 80"/>
                  <a:gd name="T112" fmla="*/ 115 w 115"/>
                  <a:gd name="T113" fmla="*/ 29 h 80"/>
                  <a:gd name="T114" fmla="*/ 115 w 115"/>
                  <a:gd name="T115" fmla="*/ 80 h 80"/>
                  <a:gd name="T116" fmla="*/ 104 w 115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5" h="80">
                    <a:moveTo>
                      <a:pt x="104" y="80"/>
                    </a:moveTo>
                    <a:lnTo>
                      <a:pt x="104" y="31"/>
                    </a:lnTo>
                    <a:lnTo>
                      <a:pt x="104" y="31"/>
                    </a:lnTo>
                    <a:lnTo>
                      <a:pt x="102" y="22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2" y="12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4" y="22"/>
                    </a:lnTo>
                    <a:lnTo>
                      <a:pt x="63" y="29"/>
                    </a:lnTo>
                    <a:lnTo>
                      <a:pt x="63" y="80"/>
                    </a:lnTo>
                    <a:lnTo>
                      <a:pt x="51" y="80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4" y="8"/>
                    </a:lnTo>
                    <a:lnTo>
                      <a:pt x="70" y="4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8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1" y="18"/>
                    </a:lnTo>
                    <a:lnTo>
                      <a:pt x="113" y="24"/>
                    </a:lnTo>
                    <a:lnTo>
                      <a:pt x="115" y="29"/>
                    </a:lnTo>
                    <a:lnTo>
                      <a:pt x="115" y="80"/>
                    </a:lnTo>
                    <a:lnTo>
                      <a:pt x="104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Rectangle 710"/>
              <p:cNvSpPr>
                <a:spLocks noChangeArrowheads="1"/>
              </p:cNvSpPr>
              <p:nvPr/>
            </p:nvSpPr>
            <p:spPr bwMode="auto">
              <a:xfrm>
                <a:off x="4217" y="4099"/>
                <a:ext cx="44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711"/>
              <p:cNvSpPr>
                <a:spLocks/>
              </p:cNvSpPr>
              <p:nvPr/>
            </p:nvSpPr>
            <p:spPr bwMode="auto">
              <a:xfrm>
                <a:off x="4275" y="4068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9 w 68"/>
                  <a:gd name="T3" fmla="*/ 80 h 80"/>
                  <a:gd name="T4" fmla="*/ 0 w 68"/>
                  <a:gd name="T5" fmla="*/ 0 h 80"/>
                  <a:gd name="T6" fmla="*/ 12 w 68"/>
                  <a:gd name="T7" fmla="*/ 0 h 80"/>
                  <a:gd name="T8" fmla="*/ 33 w 68"/>
                  <a:gd name="T9" fmla="*/ 65 h 80"/>
                  <a:gd name="T10" fmla="*/ 57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3" y="65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712"/>
              <p:cNvSpPr>
                <a:spLocks noEditPoints="1"/>
              </p:cNvSpPr>
              <p:nvPr/>
            </p:nvSpPr>
            <p:spPr bwMode="auto">
              <a:xfrm>
                <a:off x="4359" y="4033"/>
                <a:ext cx="14" cy="115"/>
              </a:xfrm>
              <a:custGeom>
                <a:avLst/>
                <a:gdLst>
                  <a:gd name="T0" fmla="*/ 0 w 14"/>
                  <a:gd name="T1" fmla="*/ 14 h 115"/>
                  <a:gd name="T2" fmla="*/ 0 w 14"/>
                  <a:gd name="T3" fmla="*/ 0 h 115"/>
                  <a:gd name="T4" fmla="*/ 14 w 14"/>
                  <a:gd name="T5" fmla="*/ 0 h 115"/>
                  <a:gd name="T6" fmla="*/ 14 w 14"/>
                  <a:gd name="T7" fmla="*/ 14 h 115"/>
                  <a:gd name="T8" fmla="*/ 0 w 14"/>
                  <a:gd name="T9" fmla="*/ 14 h 115"/>
                  <a:gd name="T10" fmla="*/ 0 w 14"/>
                  <a:gd name="T11" fmla="*/ 115 h 115"/>
                  <a:gd name="T12" fmla="*/ 0 w 14"/>
                  <a:gd name="T13" fmla="*/ 35 h 115"/>
                  <a:gd name="T14" fmla="*/ 12 w 14"/>
                  <a:gd name="T15" fmla="*/ 35 h 115"/>
                  <a:gd name="T16" fmla="*/ 12 w 14"/>
                  <a:gd name="T17" fmla="*/ 115 h 115"/>
                  <a:gd name="T18" fmla="*/ 0 w 1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5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0" y="115"/>
                    </a:moveTo>
                    <a:lnTo>
                      <a:pt x="0" y="35"/>
                    </a:lnTo>
                    <a:lnTo>
                      <a:pt x="12" y="35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713"/>
              <p:cNvSpPr>
                <a:spLocks/>
              </p:cNvSpPr>
              <p:nvPr/>
            </p:nvSpPr>
            <p:spPr bwMode="auto">
              <a:xfrm>
                <a:off x="4400" y="4068"/>
                <a:ext cx="64" cy="80"/>
              </a:xfrm>
              <a:custGeom>
                <a:avLst/>
                <a:gdLst>
                  <a:gd name="T0" fmla="*/ 53 w 64"/>
                  <a:gd name="T1" fmla="*/ 80 h 80"/>
                  <a:gd name="T2" fmla="*/ 53 w 64"/>
                  <a:gd name="T3" fmla="*/ 31 h 80"/>
                  <a:gd name="T4" fmla="*/ 53 w 64"/>
                  <a:gd name="T5" fmla="*/ 31 h 80"/>
                  <a:gd name="T6" fmla="*/ 51 w 64"/>
                  <a:gd name="T7" fmla="*/ 22 h 80"/>
                  <a:gd name="T8" fmla="*/ 47 w 64"/>
                  <a:gd name="T9" fmla="*/ 16 h 80"/>
                  <a:gd name="T10" fmla="*/ 47 w 64"/>
                  <a:gd name="T11" fmla="*/ 16 h 80"/>
                  <a:gd name="T12" fmla="*/ 41 w 64"/>
                  <a:gd name="T13" fmla="*/ 12 h 80"/>
                  <a:gd name="T14" fmla="*/ 33 w 64"/>
                  <a:gd name="T15" fmla="*/ 10 h 80"/>
                  <a:gd name="T16" fmla="*/ 33 w 64"/>
                  <a:gd name="T17" fmla="*/ 10 h 80"/>
                  <a:gd name="T18" fmla="*/ 23 w 64"/>
                  <a:gd name="T19" fmla="*/ 12 h 80"/>
                  <a:gd name="T20" fmla="*/ 18 w 64"/>
                  <a:gd name="T21" fmla="*/ 16 h 80"/>
                  <a:gd name="T22" fmla="*/ 18 w 64"/>
                  <a:gd name="T23" fmla="*/ 16 h 80"/>
                  <a:gd name="T24" fmla="*/ 14 w 64"/>
                  <a:gd name="T25" fmla="*/ 22 h 80"/>
                  <a:gd name="T26" fmla="*/ 12 w 64"/>
                  <a:gd name="T27" fmla="*/ 31 h 80"/>
                  <a:gd name="T28" fmla="*/ 12 w 64"/>
                  <a:gd name="T29" fmla="*/ 80 h 80"/>
                  <a:gd name="T30" fmla="*/ 0 w 64"/>
                  <a:gd name="T31" fmla="*/ 80 h 80"/>
                  <a:gd name="T32" fmla="*/ 0 w 64"/>
                  <a:gd name="T33" fmla="*/ 0 h 80"/>
                  <a:gd name="T34" fmla="*/ 12 w 64"/>
                  <a:gd name="T35" fmla="*/ 0 h 80"/>
                  <a:gd name="T36" fmla="*/ 12 w 64"/>
                  <a:gd name="T37" fmla="*/ 10 h 80"/>
                  <a:gd name="T38" fmla="*/ 12 w 64"/>
                  <a:gd name="T39" fmla="*/ 10 h 80"/>
                  <a:gd name="T40" fmla="*/ 18 w 64"/>
                  <a:gd name="T41" fmla="*/ 6 h 80"/>
                  <a:gd name="T42" fmla="*/ 21 w 64"/>
                  <a:gd name="T43" fmla="*/ 2 h 80"/>
                  <a:gd name="T44" fmla="*/ 27 w 64"/>
                  <a:gd name="T45" fmla="*/ 0 h 80"/>
                  <a:gd name="T46" fmla="*/ 35 w 64"/>
                  <a:gd name="T47" fmla="*/ 0 h 80"/>
                  <a:gd name="T48" fmla="*/ 35 w 64"/>
                  <a:gd name="T49" fmla="*/ 0 h 80"/>
                  <a:gd name="T50" fmla="*/ 47 w 64"/>
                  <a:gd name="T51" fmla="*/ 2 h 80"/>
                  <a:gd name="T52" fmla="*/ 55 w 64"/>
                  <a:gd name="T53" fmla="*/ 8 h 80"/>
                  <a:gd name="T54" fmla="*/ 55 w 64"/>
                  <a:gd name="T55" fmla="*/ 8 h 80"/>
                  <a:gd name="T56" fmla="*/ 59 w 64"/>
                  <a:gd name="T57" fmla="*/ 12 h 80"/>
                  <a:gd name="T58" fmla="*/ 60 w 64"/>
                  <a:gd name="T59" fmla="*/ 18 h 80"/>
                  <a:gd name="T60" fmla="*/ 64 w 64"/>
                  <a:gd name="T61" fmla="*/ 29 h 80"/>
                  <a:gd name="T62" fmla="*/ 64 w 64"/>
                  <a:gd name="T63" fmla="*/ 80 h 80"/>
                  <a:gd name="T64" fmla="*/ 53 w 64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80">
                    <a:moveTo>
                      <a:pt x="53" y="80"/>
                    </a:moveTo>
                    <a:lnTo>
                      <a:pt x="53" y="31"/>
                    </a:lnTo>
                    <a:lnTo>
                      <a:pt x="53" y="31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3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22"/>
                    </a:lnTo>
                    <a:lnTo>
                      <a:pt x="12" y="31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0" y="18"/>
                    </a:lnTo>
                    <a:lnTo>
                      <a:pt x="64" y="29"/>
                    </a:lnTo>
                    <a:lnTo>
                      <a:pt x="64" y="80"/>
                    </a:lnTo>
                    <a:lnTo>
                      <a:pt x="53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714"/>
              <p:cNvSpPr>
                <a:spLocks noEditPoints="1"/>
              </p:cNvSpPr>
              <p:nvPr/>
            </p:nvSpPr>
            <p:spPr bwMode="auto">
              <a:xfrm>
                <a:off x="4488" y="4033"/>
                <a:ext cx="62" cy="117"/>
              </a:xfrm>
              <a:custGeom>
                <a:avLst/>
                <a:gdLst>
                  <a:gd name="T0" fmla="*/ 51 w 62"/>
                  <a:gd name="T1" fmla="*/ 105 h 117"/>
                  <a:gd name="T2" fmla="*/ 47 w 62"/>
                  <a:gd name="T3" fmla="*/ 111 h 117"/>
                  <a:gd name="T4" fmla="*/ 41 w 62"/>
                  <a:gd name="T5" fmla="*/ 113 h 117"/>
                  <a:gd name="T6" fmla="*/ 29 w 62"/>
                  <a:gd name="T7" fmla="*/ 117 h 117"/>
                  <a:gd name="T8" fmla="*/ 17 w 62"/>
                  <a:gd name="T9" fmla="*/ 115 h 117"/>
                  <a:gd name="T10" fmla="*/ 10 w 62"/>
                  <a:gd name="T11" fmla="*/ 109 h 117"/>
                  <a:gd name="T12" fmla="*/ 4 w 62"/>
                  <a:gd name="T13" fmla="*/ 103 h 117"/>
                  <a:gd name="T14" fmla="*/ 2 w 62"/>
                  <a:gd name="T15" fmla="*/ 96 h 117"/>
                  <a:gd name="T16" fmla="*/ 0 w 62"/>
                  <a:gd name="T17" fmla="*/ 76 h 117"/>
                  <a:gd name="T18" fmla="*/ 0 w 62"/>
                  <a:gd name="T19" fmla="*/ 64 h 117"/>
                  <a:gd name="T20" fmla="*/ 2 w 62"/>
                  <a:gd name="T21" fmla="*/ 57 h 117"/>
                  <a:gd name="T22" fmla="*/ 10 w 62"/>
                  <a:gd name="T23" fmla="*/ 41 h 117"/>
                  <a:gd name="T24" fmla="*/ 17 w 62"/>
                  <a:gd name="T25" fmla="*/ 37 h 117"/>
                  <a:gd name="T26" fmla="*/ 29 w 62"/>
                  <a:gd name="T27" fmla="*/ 35 h 117"/>
                  <a:gd name="T28" fmla="*/ 35 w 62"/>
                  <a:gd name="T29" fmla="*/ 35 h 117"/>
                  <a:gd name="T30" fmla="*/ 41 w 62"/>
                  <a:gd name="T31" fmla="*/ 37 h 117"/>
                  <a:gd name="T32" fmla="*/ 51 w 62"/>
                  <a:gd name="T33" fmla="*/ 45 h 117"/>
                  <a:gd name="T34" fmla="*/ 62 w 62"/>
                  <a:gd name="T35" fmla="*/ 0 h 117"/>
                  <a:gd name="T36" fmla="*/ 51 w 62"/>
                  <a:gd name="T37" fmla="*/ 115 h 117"/>
                  <a:gd name="T38" fmla="*/ 51 w 62"/>
                  <a:gd name="T39" fmla="*/ 64 h 117"/>
                  <a:gd name="T40" fmla="*/ 47 w 62"/>
                  <a:gd name="T41" fmla="*/ 55 h 117"/>
                  <a:gd name="T42" fmla="*/ 41 w 62"/>
                  <a:gd name="T43" fmla="*/ 47 h 117"/>
                  <a:gd name="T44" fmla="*/ 37 w 62"/>
                  <a:gd name="T45" fmla="*/ 47 h 117"/>
                  <a:gd name="T46" fmla="*/ 31 w 62"/>
                  <a:gd name="T47" fmla="*/ 45 h 117"/>
                  <a:gd name="T48" fmla="*/ 21 w 62"/>
                  <a:gd name="T49" fmla="*/ 47 h 117"/>
                  <a:gd name="T50" fmla="*/ 17 w 62"/>
                  <a:gd name="T51" fmla="*/ 51 h 117"/>
                  <a:gd name="T52" fmla="*/ 15 w 62"/>
                  <a:gd name="T53" fmla="*/ 55 h 117"/>
                  <a:gd name="T54" fmla="*/ 12 w 62"/>
                  <a:gd name="T55" fmla="*/ 64 h 117"/>
                  <a:gd name="T56" fmla="*/ 12 w 62"/>
                  <a:gd name="T57" fmla="*/ 76 h 117"/>
                  <a:gd name="T58" fmla="*/ 12 w 62"/>
                  <a:gd name="T59" fmla="*/ 88 h 117"/>
                  <a:gd name="T60" fmla="*/ 15 w 62"/>
                  <a:gd name="T61" fmla="*/ 98 h 117"/>
                  <a:gd name="T62" fmla="*/ 21 w 62"/>
                  <a:gd name="T63" fmla="*/ 103 h 117"/>
                  <a:gd name="T64" fmla="*/ 25 w 62"/>
                  <a:gd name="T65" fmla="*/ 105 h 117"/>
                  <a:gd name="T66" fmla="*/ 31 w 62"/>
                  <a:gd name="T67" fmla="*/ 105 h 117"/>
                  <a:gd name="T68" fmla="*/ 41 w 62"/>
                  <a:gd name="T69" fmla="*/ 103 h 117"/>
                  <a:gd name="T70" fmla="*/ 45 w 62"/>
                  <a:gd name="T71" fmla="*/ 102 h 117"/>
                  <a:gd name="T72" fmla="*/ 47 w 62"/>
                  <a:gd name="T73" fmla="*/ 98 h 117"/>
                  <a:gd name="T74" fmla="*/ 51 w 62"/>
                  <a:gd name="T75" fmla="*/ 88 h 117"/>
                  <a:gd name="T76" fmla="*/ 51 w 62"/>
                  <a:gd name="T77" fmla="*/ 76 h 117"/>
                  <a:gd name="T78" fmla="*/ 51 w 62"/>
                  <a:gd name="T79" fmla="*/ 6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" h="117">
                    <a:moveTo>
                      <a:pt x="51" y="115"/>
                    </a:moveTo>
                    <a:lnTo>
                      <a:pt x="51" y="105"/>
                    </a:lnTo>
                    <a:lnTo>
                      <a:pt x="51" y="105"/>
                    </a:lnTo>
                    <a:lnTo>
                      <a:pt x="47" y="111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35" y="115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4" y="10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4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49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51" y="45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2" y="115"/>
                    </a:lnTo>
                    <a:lnTo>
                      <a:pt x="51" y="115"/>
                    </a:lnTo>
                    <a:close/>
                    <a:moveTo>
                      <a:pt x="51" y="64"/>
                    </a:moveTo>
                    <a:lnTo>
                      <a:pt x="51" y="6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5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5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51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17" y="102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25" y="105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7" y="105"/>
                    </a:lnTo>
                    <a:lnTo>
                      <a:pt x="41" y="103"/>
                    </a:lnTo>
                    <a:lnTo>
                      <a:pt x="41" y="103"/>
                    </a:lnTo>
                    <a:lnTo>
                      <a:pt x="45" y="102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51" y="76"/>
                    </a:lnTo>
                    <a:lnTo>
                      <a:pt x="51" y="76"/>
                    </a:lnTo>
                    <a:lnTo>
                      <a:pt x="51" y="64"/>
                    </a:lnTo>
                    <a:lnTo>
                      <a:pt x="5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715"/>
              <p:cNvSpPr>
                <a:spLocks noEditPoints="1"/>
              </p:cNvSpPr>
              <p:nvPr/>
            </p:nvSpPr>
            <p:spPr bwMode="auto">
              <a:xfrm>
                <a:off x="4576" y="4068"/>
                <a:ext cx="64" cy="82"/>
              </a:xfrm>
              <a:custGeom>
                <a:avLst/>
                <a:gdLst>
                  <a:gd name="T0" fmla="*/ 62 w 64"/>
                  <a:gd name="T1" fmla="*/ 59 h 82"/>
                  <a:gd name="T2" fmla="*/ 54 w 64"/>
                  <a:gd name="T3" fmla="*/ 72 h 82"/>
                  <a:gd name="T4" fmla="*/ 50 w 64"/>
                  <a:gd name="T5" fmla="*/ 76 h 82"/>
                  <a:gd name="T6" fmla="*/ 39 w 64"/>
                  <a:gd name="T7" fmla="*/ 80 h 82"/>
                  <a:gd name="T8" fmla="*/ 33 w 64"/>
                  <a:gd name="T9" fmla="*/ 82 h 82"/>
                  <a:gd name="T10" fmla="*/ 19 w 64"/>
                  <a:gd name="T11" fmla="*/ 80 h 82"/>
                  <a:gd name="T12" fmla="*/ 9 w 64"/>
                  <a:gd name="T13" fmla="*/ 72 h 82"/>
                  <a:gd name="T14" fmla="*/ 5 w 64"/>
                  <a:gd name="T15" fmla="*/ 67 h 82"/>
                  <a:gd name="T16" fmla="*/ 2 w 64"/>
                  <a:gd name="T17" fmla="*/ 59 h 82"/>
                  <a:gd name="T18" fmla="*/ 0 w 64"/>
                  <a:gd name="T19" fmla="*/ 41 h 82"/>
                  <a:gd name="T20" fmla="*/ 2 w 64"/>
                  <a:gd name="T21" fmla="*/ 22 h 82"/>
                  <a:gd name="T22" fmla="*/ 9 w 64"/>
                  <a:gd name="T23" fmla="*/ 10 h 82"/>
                  <a:gd name="T24" fmla="*/ 13 w 64"/>
                  <a:gd name="T25" fmla="*/ 6 h 82"/>
                  <a:gd name="T26" fmla="*/ 25 w 64"/>
                  <a:gd name="T27" fmla="*/ 0 h 82"/>
                  <a:gd name="T28" fmla="*/ 33 w 64"/>
                  <a:gd name="T29" fmla="*/ 0 h 82"/>
                  <a:gd name="T30" fmla="*/ 44 w 64"/>
                  <a:gd name="T31" fmla="*/ 2 h 82"/>
                  <a:gd name="T32" fmla="*/ 54 w 64"/>
                  <a:gd name="T33" fmla="*/ 10 h 82"/>
                  <a:gd name="T34" fmla="*/ 60 w 64"/>
                  <a:gd name="T35" fmla="*/ 16 h 82"/>
                  <a:gd name="T36" fmla="*/ 62 w 64"/>
                  <a:gd name="T37" fmla="*/ 22 h 82"/>
                  <a:gd name="T38" fmla="*/ 64 w 64"/>
                  <a:gd name="T39" fmla="*/ 41 h 82"/>
                  <a:gd name="T40" fmla="*/ 62 w 64"/>
                  <a:gd name="T41" fmla="*/ 59 h 82"/>
                  <a:gd name="T42" fmla="*/ 52 w 64"/>
                  <a:gd name="T43" fmla="*/ 26 h 82"/>
                  <a:gd name="T44" fmla="*/ 46 w 64"/>
                  <a:gd name="T45" fmla="*/ 16 h 82"/>
                  <a:gd name="T46" fmla="*/ 41 w 64"/>
                  <a:gd name="T47" fmla="*/ 12 h 82"/>
                  <a:gd name="T48" fmla="*/ 33 w 64"/>
                  <a:gd name="T49" fmla="*/ 10 h 82"/>
                  <a:gd name="T50" fmla="*/ 17 w 64"/>
                  <a:gd name="T51" fmla="*/ 16 h 82"/>
                  <a:gd name="T52" fmla="*/ 15 w 64"/>
                  <a:gd name="T53" fmla="*/ 20 h 82"/>
                  <a:gd name="T54" fmla="*/ 13 w 64"/>
                  <a:gd name="T55" fmla="*/ 26 h 82"/>
                  <a:gd name="T56" fmla="*/ 11 w 64"/>
                  <a:gd name="T57" fmla="*/ 41 h 82"/>
                  <a:gd name="T58" fmla="*/ 13 w 64"/>
                  <a:gd name="T59" fmla="*/ 55 h 82"/>
                  <a:gd name="T60" fmla="*/ 17 w 64"/>
                  <a:gd name="T61" fmla="*/ 65 h 82"/>
                  <a:gd name="T62" fmla="*/ 25 w 64"/>
                  <a:gd name="T63" fmla="*/ 70 h 82"/>
                  <a:gd name="T64" fmla="*/ 33 w 64"/>
                  <a:gd name="T65" fmla="*/ 70 h 82"/>
                  <a:gd name="T66" fmla="*/ 46 w 64"/>
                  <a:gd name="T67" fmla="*/ 65 h 82"/>
                  <a:gd name="T68" fmla="*/ 50 w 64"/>
                  <a:gd name="T69" fmla="*/ 61 h 82"/>
                  <a:gd name="T70" fmla="*/ 52 w 64"/>
                  <a:gd name="T71" fmla="*/ 55 h 82"/>
                  <a:gd name="T72" fmla="*/ 52 w 64"/>
                  <a:gd name="T73" fmla="*/ 41 h 82"/>
                  <a:gd name="T74" fmla="*/ 52 w 64"/>
                  <a:gd name="T75" fmla="*/ 2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82">
                    <a:moveTo>
                      <a:pt x="62" y="59"/>
                    </a:moveTo>
                    <a:lnTo>
                      <a:pt x="62" y="59"/>
                    </a:lnTo>
                    <a:lnTo>
                      <a:pt x="60" y="67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0" y="76"/>
                    </a:lnTo>
                    <a:lnTo>
                      <a:pt x="44" y="80"/>
                    </a:lnTo>
                    <a:lnTo>
                      <a:pt x="39" y="80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13" y="76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60" y="16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2" y="59"/>
                    </a:lnTo>
                    <a:lnTo>
                      <a:pt x="62" y="59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0" y="20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20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5" y="6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25" y="7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41" y="70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716"/>
              <p:cNvSpPr>
                <a:spLocks/>
              </p:cNvSpPr>
              <p:nvPr/>
            </p:nvSpPr>
            <p:spPr bwMode="auto">
              <a:xfrm>
                <a:off x="3143" y="4070"/>
                <a:ext cx="51" cy="76"/>
              </a:xfrm>
              <a:custGeom>
                <a:avLst/>
                <a:gdLst>
                  <a:gd name="T0" fmla="*/ 41 w 51"/>
                  <a:gd name="T1" fmla="*/ 70 h 76"/>
                  <a:gd name="T2" fmla="*/ 26 w 51"/>
                  <a:gd name="T3" fmla="*/ 76 h 76"/>
                  <a:gd name="T4" fmla="*/ 16 w 51"/>
                  <a:gd name="T5" fmla="*/ 74 h 76"/>
                  <a:gd name="T6" fmla="*/ 6 w 51"/>
                  <a:gd name="T7" fmla="*/ 68 h 76"/>
                  <a:gd name="T8" fmla="*/ 2 w 51"/>
                  <a:gd name="T9" fmla="*/ 63 h 76"/>
                  <a:gd name="T10" fmla="*/ 0 w 51"/>
                  <a:gd name="T11" fmla="*/ 57 h 76"/>
                  <a:gd name="T12" fmla="*/ 0 w 51"/>
                  <a:gd name="T13" fmla="*/ 49 h 76"/>
                  <a:gd name="T14" fmla="*/ 0 w 51"/>
                  <a:gd name="T15" fmla="*/ 37 h 76"/>
                  <a:gd name="T16" fmla="*/ 0 w 51"/>
                  <a:gd name="T17" fmla="*/ 27 h 76"/>
                  <a:gd name="T18" fmla="*/ 0 w 51"/>
                  <a:gd name="T19" fmla="*/ 20 h 76"/>
                  <a:gd name="T20" fmla="*/ 2 w 51"/>
                  <a:gd name="T21" fmla="*/ 14 h 76"/>
                  <a:gd name="T22" fmla="*/ 6 w 51"/>
                  <a:gd name="T23" fmla="*/ 8 h 76"/>
                  <a:gd name="T24" fmla="*/ 16 w 51"/>
                  <a:gd name="T25" fmla="*/ 2 h 76"/>
                  <a:gd name="T26" fmla="*/ 26 w 51"/>
                  <a:gd name="T27" fmla="*/ 0 h 76"/>
                  <a:gd name="T28" fmla="*/ 36 w 51"/>
                  <a:gd name="T29" fmla="*/ 2 h 76"/>
                  <a:gd name="T30" fmla="*/ 41 w 51"/>
                  <a:gd name="T31" fmla="*/ 6 h 76"/>
                  <a:gd name="T32" fmla="*/ 51 w 51"/>
                  <a:gd name="T33" fmla="*/ 22 h 76"/>
                  <a:gd name="T34" fmla="*/ 43 w 51"/>
                  <a:gd name="T35" fmla="*/ 22 h 76"/>
                  <a:gd name="T36" fmla="*/ 37 w 51"/>
                  <a:gd name="T37" fmla="*/ 12 h 76"/>
                  <a:gd name="T38" fmla="*/ 32 w 51"/>
                  <a:gd name="T39" fmla="*/ 8 h 76"/>
                  <a:gd name="T40" fmla="*/ 26 w 51"/>
                  <a:gd name="T41" fmla="*/ 8 h 76"/>
                  <a:gd name="T42" fmla="*/ 18 w 51"/>
                  <a:gd name="T43" fmla="*/ 10 h 76"/>
                  <a:gd name="T44" fmla="*/ 12 w 51"/>
                  <a:gd name="T45" fmla="*/ 14 h 76"/>
                  <a:gd name="T46" fmla="*/ 10 w 51"/>
                  <a:gd name="T47" fmla="*/ 16 h 76"/>
                  <a:gd name="T48" fmla="*/ 8 w 51"/>
                  <a:gd name="T49" fmla="*/ 22 h 76"/>
                  <a:gd name="T50" fmla="*/ 8 w 51"/>
                  <a:gd name="T51" fmla="*/ 27 h 76"/>
                  <a:gd name="T52" fmla="*/ 8 w 51"/>
                  <a:gd name="T53" fmla="*/ 37 h 76"/>
                  <a:gd name="T54" fmla="*/ 8 w 51"/>
                  <a:gd name="T55" fmla="*/ 49 h 76"/>
                  <a:gd name="T56" fmla="*/ 8 w 51"/>
                  <a:gd name="T57" fmla="*/ 55 h 76"/>
                  <a:gd name="T58" fmla="*/ 10 w 51"/>
                  <a:gd name="T59" fmla="*/ 59 h 76"/>
                  <a:gd name="T60" fmla="*/ 12 w 51"/>
                  <a:gd name="T61" fmla="*/ 63 h 76"/>
                  <a:gd name="T62" fmla="*/ 18 w 51"/>
                  <a:gd name="T63" fmla="*/ 66 h 76"/>
                  <a:gd name="T64" fmla="*/ 26 w 51"/>
                  <a:gd name="T65" fmla="*/ 68 h 76"/>
                  <a:gd name="T66" fmla="*/ 37 w 51"/>
                  <a:gd name="T67" fmla="*/ 65 h 76"/>
                  <a:gd name="T68" fmla="*/ 41 w 51"/>
                  <a:gd name="T69" fmla="*/ 59 h 76"/>
                  <a:gd name="T70" fmla="*/ 51 w 51"/>
                  <a:gd name="T71" fmla="*/ 53 h 76"/>
                  <a:gd name="T72" fmla="*/ 47 w 51"/>
                  <a:gd name="T73" fmla="*/ 63 h 76"/>
                  <a:gd name="T74" fmla="*/ 41 w 51"/>
                  <a:gd name="T7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6">
                    <a:moveTo>
                      <a:pt x="41" y="70"/>
                    </a:moveTo>
                    <a:lnTo>
                      <a:pt x="41" y="70"/>
                    </a:lnTo>
                    <a:lnTo>
                      <a:pt x="34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7" y="14"/>
                    </a:lnTo>
                    <a:lnTo>
                      <a:pt x="51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2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41" y="59"/>
                    </a:lnTo>
                    <a:lnTo>
                      <a:pt x="4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7" y="63"/>
                    </a:lnTo>
                    <a:lnTo>
                      <a:pt x="41" y="70"/>
                    </a:lnTo>
                    <a:lnTo>
                      <a:pt x="41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717"/>
              <p:cNvSpPr>
                <a:spLocks/>
              </p:cNvSpPr>
              <p:nvPr/>
            </p:nvSpPr>
            <p:spPr bwMode="auto">
              <a:xfrm>
                <a:off x="3210" y="4072"/>
                <a:ext cx="39" cy="72"/>
              </a:xfrm>
              <a:custGeom>
                <a:avLst/>
                <a:gdLst>
                  <a:gd name="T0" fmla="*/ 33 w 39"/>
                  <a:gd name="T1" fmla="*/ 72 h 72"/>
                  <a:gd name="T2" fmla="*/ 33 w 39"/>
                  <a:gd name="T3" fmla="*/ 41 h 72"/>
                  <a:gd name="T4" fmla="*/ 33 w 39"/>
                  <a:gd name="T5" fmla="*/ 41 h 72"/>
                  <a:gd name="T6" fmla="*/ 31 w 39"/>
                  <a:gd name="T7" fmla="*/ 35 h 72"/>
                  <a:gd name="T8" fmla="*/ 29 w 39"/>
                  <a:gd name="T9" fmla="*/ 31 h 72"/>
                  <a:gd name="T10" fmla="*/ 29 w 39"/>
                  <a:gd name="T11" fmla="*/ 31 h 72"/>
                  <a:gd name="T12" fmla="*/ 25 w 39"/>
                  <a:gd name="T13" fmla="*/ 29 h 72"/>
                  <a:gd name="T14" fmla="*/ 19 w 39"/>
                  <a:gd name="T15" fmla="*/ 27 h 72"/>
                  <a:gd name="T16" fmla="*/ 19 w 39"/>
                  <a:gd name="T17" fmla="*/ 27 h 72"/>
                  <a:gd name="T18" fmla="*/ 15 w 39"/>
                  <a:gd name="T19" fmla="*/ 29 h 72"/>
                  <a:gd name="T20" fmla="*/ 11 w 39"/>
                  <a:gd name="T21" fmla="*/ 31 h 72"/>
                  <a:gd name="T22" fmla="*/ 11 w 39"/>
                  <a:gd name="T23" fmla="*/ 31 h 72"/>
                  <a:gd name="T24" fmla="*/ 8 w 39"/>
                  <a:gd name="T25" fmla="*/ 35 h 72"/>
                  <a:gd name="T26" fmla="*/ 8 w 39"/>
                  <a:gd name="T27" fmla="*/ 41 h 72"/>
                  <a:gd name="T28" fmla="*/ 8 w 39"/>
                  <a:gd name="T29" fmla="*/ 72 h 72"/>
                  <a:gd name="T30" fmla="*/ 0 w 39"/>
                  <a:gd name="T31" fmla="*/ 72 h 72"/>
                  <a:gd name="T32" fmla="*/ 0 w 39"/>
                  <a:gd name="T33" fmla="*/ 0 h 72"/>
                  <a:gd name="T34" fmla="*/ 8 w 39"/>
                  <a:gd name="T35" fmla="*/ 0 h 72"/>
                  <a:gd name="T36" fmla="*/ 8 w 39"/>
                  <a:gd name="T37" fmla="*/ 27 h 72"/>
                  <a:gd name="T38" fmla="*/ 8 w 39"/>
                  <a:gd name="T39" fmla="*/ 27 h 72"/>
                  <a:gd name="T40" fmla="*/ 13 w 39"/>
                  <a:gd name="T41" fmla="*/ 24 h 72"/>
                  <a:gd name="T42" fmla="*/ 21 w 39"/>
                  <a:gd name="T43" fmla="*/ 22 h 72"/>
                  <a:gd name="T44" fmla="*/ 21 w 39"/>
                  <a:gd name="T45" fmla="*/ 22 h 72"/>
                  <a:gd name="T46" fmla="*/ 29 w 39"/>
                  <a:gd name="T47" fmla="*/ 24 h 72"/>
                  <a:gd name="T48" fmla="*/ 35 w 39"/>
                  <a:gd name="T49" fmla="*/ 25 h 72"/>
                  <a:gd name="T50" fmla="*/ 35 w 39"/>
                  <a:gd name="T51" fmla="*/ 25 h 72"/>
                  <a:gd name="T52" fmla="*/ 39 w 39"/>
                  <a:gd name="T53" fmla="*/ 33 h 72"/>
                  <a:gd name="T54" fmla="*/ 39 w 39"/>
                  <a:gd name="T55" fmla="*/ 41 h 72"/>
                  <a:gd name="T56" fmla="*/ 39 w 39"/>
                  <a:gd name="T57" fmla="*/ 72 h 72"/>
                  <a:gd name="T58" fmla="*/ 33 w 39"/>
                  <a:gd name="T5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72">
                    <a:moveTo>
                      <a:pt x="33" y="72"/>
                    </a:moveTo>
                    <a:lnTo>
                      <a:pt x="33" y="41"/>
                    </a:lnTo>
                    <a:lnTo>
                      <a:pt x="33" y="41"/>
                    </a:lnTo>
                    <a:lnTo>
                      <a:pt x="31" y="3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8" y="41"/>
                    </a:lnTo>
                    <a:lnTo>
                      <a:pt x="8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9" y="24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9" y="33"/>
                    </a:lnTo>
                    <a:lnTo>
                      <a:pt x="39" y="41"/>
                    </a:lnTo>
                    <a:lnTo>
                      <a:pt x="39" y="72"/>
                    </a:lnTo>
                    <a:lnTo>
                      <a:pt x="3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718"/>
              <p:cNvSpPr>
                <a:spLocks noEditPoints="1"/>
              </p:cNvSpPr>
              <p:nvPr/>
            </p:nvSpPr>
            <p:spPr bwMode="auto">
              <a:xfrm>
                <a:off x="3264" y="4068"/>
                <a:ext cx="39" cy="78"/>
              </a:xfrm>
              <a:custGeom>
                <a:avLst/>
                <a:gdLst>
                  <a:gd name="T0" fmla="*/ 32 w 39"/>
                  <a:gd name="T1" fmla="*/ 72 h 78"/>
                  <a:gd name="T2" fmla="*/ 26 w 39"/>
                  <a:gd name="T3" fmla="*/ 76 h 78"/>
                  <a:gd name="T4" fmla="*/ 18 w 39"/>
                  <a:gd name="T5" fmla="*/ 78 h 78"/>
                  <a:gd name="T6" fmla="*/ 10 w 39"/>
                  <a:gd name="T7" fmla="*/ 76 h 78"/>
                  <a:gd name="T8" fmla="*/ 4 w 39"/>
                  <a:gd name="T9" fmla="*/ 72 h 78"/>
                  <a:gd name="T10" fmla="*/ 0 w 39"/>
                  <a:gd name="T11" fmla="*/ 68 h 78"/>
                  <a:gd name="T12" fmla="*/ 0 w 39"/>
                  <a:gd name="T13" fmla="*/ 63 h 78"/>
                  <a:gd name="T14" fmla="*/ 0 w 39"/>
                  <a:gd name="T15" fmla="*/ 57 h 78"/>
                  <a:gd name="T16" fmla="*/ 4 w 39"/>
                  <a:gd name="T17" fmla="*/ 51 h 78"/>
                  <a:gd name="T18" fmla="*/ 18 w 39"/>
                  <a:gd name="T19" fmla="*/ 47 h 78"/>
                  <a:gd name="T20" fmla="*/ 32 w 39"/>
                  <a:gd name="T21" fmla="*/ 43 h 78"/>
                  <a:gd name="T22" fmla="*/ 32 w 39"/>
                  <a:gd name="T23" fmla="*/ 37 h 78"/>
                  <a:gd name="T24" fmla="*/ 30 w 39"/>
                  <a:gd name="T25" fmla="*/ 35 h 78"/>
                  <a:gd name="T26" fmla="*/ 20 w 39"/>
                  <a:gd name="T27" fmla="*/ 31 h 78"/>
                  <a:gd name="T28" fmla="*/ 12 w 39"/>
                  <a:gd name="T29" fmla="*/ 33 h 78"/>
                  <a:gd name="T30" fmla="*/ 6 w 39"/>
                  <a:gd name="T31" fmla="*/ 37 h 78"/>
                  <a:gd name="T32" fmla="*/ 2 w 39"/>
                  <a:gd name="T33" fmla="*/ 33 h 78"/>
                  <a:gd name="T34" fmla="*/ 8 w 39"/>
                  <a:gd name="T35" fmla="*/ 28 h 78"/>
                  <a:gd name="T36" fmla="*/ 20 w 39"/>
                  <a:gd name="T37" fmla="*/ 26 h 78"/>
                  <a:gd name="T38" fmla="*/ 28 w 39"/>
                  <a:gd name="T39" fmla="*/ 26 h 78"/>
                  <a:gd name="T40" fmla="*/ 39 w 39"/>
                  <a:gd name="T41" fmla="*/ 35 h 78"/>
                  <a:gd name="T42" fmla="*/ 39 w 39"/>
                  <a:gd name="T43" fmla="*/ 76 h 78"/>
                  <a:gd name="T44" fmla="*/ 32 w 39"/>
                  <a:gd name="T45" fmla="*/ 53 h 78"/>
                  <a:gd name="T46" fmla="*/ 18 w 39"/>
                  <a:gd name="T47" fmla="*/ 53 h 78"/>
                  <a:gd name="T48" fmla="*/ 10 w 39"/>
                  <a:gd name="T49" fmla="*/ 55 h 78"/>
                  <a:gd name="T50" fmla="*/ 6 w 39"/>
                  <a:gd name="T51" fmla="*/ 63 h 78"/>
                  <a:gd name="T52" fmla="*/ 8 w 39"/>
                  <a:gd name="T53" fmla="*/ 67 h 78"/>
                  <a:gd name="T54" fmla="*/ 14 w 39"/>
                  <a:gd name="T55" fmla="*/ 70 h 78"/>
                  <a:gd name="T56" fmla="*/ 18 w 39"/>
                  <a:gd name="T57" fmla="*/ 70 h 78"/>
                  <a:gd name="T58" fmla="*/ 26 w 39"/>
                  <a:gd name="T59" fmla="*/ 70 h 78"/>
                  <a:gd name="T60" fmla="*/ 30 w 39"/>
                  <a:gd name="T61" fmla="*/ 67 h 78"/>
                  <a:gd name="T62" fmla="*/ 32 w 39"/>
                  <a:gd name="T63" fmla="*/ 59 h 78"/>
                  <a:gd name="T64" fmla="*/ 18 w 39"/>
                  <a:gd name="T65" fmla="*/ 16 h 78"/>
                  <a:gd name="T66" fmla="*/ 16 w 39"/>
                  <a:gd name="T67" fmla="*/ 0 h 78"/>
                  <a:gd name="T68" fmla="*/ 18 w 39"/>
                  <a:gd name="T6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78">
                    <a:moveTo>
                      <a:pt x="32" y="76"/>
                    </a:moveTo>
                    <a:lnTo>
                      <a:pt x="32" y="72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0" y="49"/>
                    </a:lnTo>
                    <a:lnTo>
                      <a:pt x="18" y="47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37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6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6" y="3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8" y="26"/>
                    </a:lnTo>
                    <a:lnTo>
                      <a:pt x="36" y="29"/>
                    </a:lnTo>
                    <a:lnTo>
                      <a:pt x="39" y="35"/>
                    </a:lnTo>
                    <a:lnTo>
                      <a:pt x="39" y="43"/>
                    </a:lnTo>
                    <a:lnTo>
                      <a:pt x="39" y="76"/>
                    </a:lnTo>
                    <a:lnTo>
                      <a:pt x="32" y="76"/>
                    </a:lnTo>
                    <a:close/>
                    <a:moveTo>
                      <a:pt x="32" y="53"/>
                    </a:moveTo>
                    <a:lnTo>
                      <a:pt x="18" y="53"/>
                    </a:lnTo>
                    <a:lnTo>
                      <a:pt x="18" y="53"/>
                    </a:lnTo>
                    <a:lnTo>
                      <a:pt x="14" y="53"/>
                    </a:lnTo>
                    <a:lnTo>
                      <a:pt x="10" y="55"/>
                    </a:lnTo>
                    <a:lnTo>
                      <a:pt x="8" y="5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8" y="67"/>
                    </a:lnTo>
                    <a:lnTo>
                      <a:pt x="10" y="68"/>
                    </a:lnTo>
                    <a:lnTo>
                      <a:pt x="14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2" y="65"/>
                    </a:lnTo>
                    <a:lnTo>
                      <a:pt x="32" y="59"/>
                    </a:lnTo>
                    <a:lnTo>
                      <a:pt x="32" y="53"/>
                    </a:lnTo>
                    <a:close/>
                    <a:moveTo>
                      <a:pt x="18" y="16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6" y="16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719"/>
              <p:cNvSpPr>
                <a:spLocks noEditPoints="1"/>
              </p:cNvSpPr>
              <p:nvPr/>
            </p:nvSpPr>
            <p:spPr bwMode="auto">
              <a:xfrm>
                <a:off x="3319" y="4094"/>
                <a:ext cx="41" cy="52"/>
              </a:xfrm>
              <a:custGeom>
                <a:avLst/>
                <a:gdLst>
                  <a:gd name="T0" fmla="*/ 41 w 41"/>
                  <a:gd name="T1" fmla="*/ 37 h 52"/>
                  <a:gd name="T2" fmla="*/ 35 w 41"/>
                  <a:gd name="T3" fmla="*/ 46 h 52"/>
                  <a:gd name="T4" fmla="*/ 29 w 41"/>
                  <a:gd name="T5" fmla="*/ 50 h 52"/>
                  <a:gd name="T6" fmla="*/ 21 w 41"/>
                  <a:gd name="T7" fmla="*/ 52 h 52"/>
                  <a:gd name="T8" fmla="*/ 6 w 41"/>
                  <a:gd name="T9" fmla="*/ 46 h 52"/>
                  <a:gd name="T10" fmla="*/ 4 w 41"/>
                  <a:gd name="T11" fmla="*/ 42 h 52"/>
                  <a:gd name="T12" fmla="*/ 2 w 41"/>
                  <a:gd name="T13" fmla="*/ 37 h 52"/>
                  <a:gd name="T14" fmla="*/ 0 w 41"/>
                  <a:gd name="T15" fmla="*/ 25 h 52"/>
                  <a:gd name="T16" fmla="*/ 2 w 41"/>
                  <a:gd name="T17" fmla="*/ 13 h 52"/>
                  <a:gd name="T18" fmla="*/ 6 w 41"/>
                  <a:gd name="T19" fmla="*/ 5 h 52"/>
                  <a:gd name="T20" fmla="*/ 14 w 41"/>
                  <a:gd name="T21" fmla="*/ 2 h 52"/>
                  <a:gd name="T22" fmla="*/ 21 w 41"/>
                  <a:gd name="T23" fmla="*/ 0 h 52"/>
                  <a:gd name="T24" fmla="*/ 35 w 41"/>
                  <a:gd name="T25" fmla="*/ 5 h 52"/>
                  <a:gd name="T26" fmla="*/ 39 w 41"/>
                  <a:gd name="T27" fmla="*/ 9 h 52"/>
                  <a:gd name="T28" fmla="*/ 41 w 41"/>
                  <a:gd name="T29" fmla="*/ 13 h 52"/>
                  <a:gd name="T30" fmla="*/ 41 w 41"/>
                  <a:gd name="T31" fmla="*/ 25 h 52"/>
                  <a:gd name="T32" fmla="*/ 41 w 41"/>
                  <a:gd name="T33" fmla="*/ 37 h 52"/>
                  <a:gd name="T34" fmla="*/ 33 w 41"/>
                  <a:gd name="T35" fmla="*/ 15 h 52"/>
                  <a:gd name="T36" fmla="*/ 29 w 41"/>
                  <a:gd name="T37" fmla="*/ 9 h 52"/>
                  <a:gd name="T38" fmla="*/ 21 w 41"/>
                  <a:gd name="T39" fmla="*/ 5 h 52"/>
                  <a:gd name="T40" fmla="*/ 16 w 41"/>
                  <a:gd name="T41" fmla="*/ 7 h 52"/>
                  <a:gd name="T42" fmla="*/ 12 w 41"/>
                  <a:gd name="T43" fmla="*/ 9 h 52"/>
                  <a:gd name="T44" fmla="*/ 8 w 41"/>
                  <a:gd name="T45" fmla="*/ 15 h 52"/>
                  <a:gd name="T46" fmla="*/ 8 w 41"/>
                  <a:gd name="T47" fmla="*/ 25 h 52"/>
                  <a:gd name="T48" fmla="*/ 8 w 41"/>
                  <a:gd name="T49" fmla="*/ 35 h 52"/>
                  <a:gd name="T50" fmla="*/ 12 w 41"/>
                  <a:gd name="T51" fmla="*/ 41 h 52"/>
                  <a:gd name="T52" fmla="*/ 21 w 41"/>
                  <a:gd name="T53" fmla="*/ 44 h 52"/>
                  <a:gd name="T54" fmla="*/ 25 w 41"/>
                  <a:gd name="T55" fmla="*/ 44 h 52"/>
                  <a:gd name="T56" fmla="*/ 29 w 41"/>
                  <a:gd name="T57" fmla="*/ 41 h 52"/>
                  <a:gd name="T58" fmla="*/ 33 w 41"/>
                  <a:gd name="T59" fmla="*/ 35 h 52"/>
                  <a:gd name="T60" fmla="*/ 35 w 41"/>
                  <a:gd name="T61" fmla="*/ 25 h 52"/>
                  <a:gd name="T62" fmla="*/ 33 w 41"/>
                  <a:gd name="T6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2">
                    <a:moveTo>
                      <a:pt x="41" y="37"/>
                    </a:moveTo>
                    <a:lnTo>
                      <a:pt x="41" y="37"/>
                    </a:lnTo>
                    <a:lnTo>
                      <a:pt x="39" y="42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29" y="50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14" y="50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9" y="9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37"/>
                    </a:lnTo>
                    <a:lnTo>
                      <a:pt x="41" y="37"/>
                    </a:lnTo>
                    <a:close/>
                    <a:moveTo>
                      <a:pt x="33" y="15"/>
                    </a:moveTo>
                    <a:lnTo>
                      <a:pt x="33" y="15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6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3" y="15"/>
                    </a:lnTo>
                    <a:lnTo>
                      <a:pt x="3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720"/>
              <p:cNvSpPr>
                <a:spLocks/>
              </p:cNvSpPr>
              <p:nvPr/>
            </p:nvSpPr>
            <p:spPr bwMode="auto">
              <a:xfrm>
                <a:off x="3403" y="4094"/>
                <a:ext cx="72" cy="50"/>
              </a:xfrm>
              <a:custGeom>
                <a:avLst/>
                <a:gdLst>
                  <a:gd name="T0" fmla="*/ 64 w 72"/>
                  <a:gd name="T1" fmla="*/ 50 h 50"/>
                  <a:gd name="T2" fmla="*/ 64 w 72"/>
                  <a:gd name="T3" fmla="*/ 19 h 50"/>
                  <a:gd name="T4" fmla="*/ 64 w 72"/>
                  <a:gd name="T5" fmla="*/ 19 h 50"/>
                  <a:gd name="T6" fmla="*/ 64 w 72"/>
                  <a:gd name="T7" fmla="*/ 13 h 50"/>
                  <a:gd name="T8" fmla="*/ 60 w 72"/>
                  <a:gd name="T9" fmla="*/ 9 h 50"/>
                  <a:gd name="T10" fmla="*/ 60 w 72"/>
                  <a:gd name="T11" fmla="*/ 9 h 50"/>
                  <a:gd name="T12" fmla="*/ 57 w 72"/>
                  <a:gd name="T13" fmla="*/ 7 h 50"/>
                  <a:gd name="T14" fmla="*/ 53 w 72"/>
                  <a:gd name="T15" fmla="*/ 5 h 50"/>
                  <a:gd name="T16" fmla="*/ 53 w 72"/>
                  <a:gd name="T17" fmla="*/ 5 h 50"/>
                  <a:gd name="T18" fmla="*/ 47 w 72"/>
                  <a:gd name="T19" fmla="*/ 7 h 50"/>
                  <a:gd name="T20" fmla="*/ 43 w 72"/>
                  <a:gd name="T21" fmla="*/ 9 h 50"/>
                  <a:gd name="T22" fmla="*/ 43 w 72"/>
                  <a:gd name="T23" fmla="*/ 9 h 50"/>
                  <a:gd name="T24" fmla="*/ 41 w 72"/>
                  <a:gd name="T25" fmla="*/ 13 h 50"/>
                  <a:gd name="T26" fmla="*/ 39 w 72"/>
                  <a:gd name="T27" fmla="*/ 19 h 50"/>
                  <a:gd name="T28" fmla="*/ 39 w 72"/>
                  <a:gd name="T29" fmla="*/ 50 h 50"/>
                  <a:gd name="T30" fmla="*/ 31 w 72"/>
                  <a:gd name="T31" fmla="*/ 50 h 50"/>
                  <a:gd name="T32" fmla="*/ 31 w 72"/>
                  <a:gd name="T33" fmla="*/ 19 h 50"/>
                  <a:gd name="T34" fmla="*/ 31 w 72"/>
                  <a:gd name="T35" fmla="*/ 19 h 50"/>
                  <a:gd name="T36" fmla="*/ 31 w 72"/>
                  <a:gd name="T37" fmla="*/ 13 h 50"/>
                  <a:gd name="T38" fmla="*/ 29 w 72"/>
                  <a:gd name="T39" fmla="*/ 9 h 50"/>
                  <a:gd name="T40" fmla="*/ 29 w 72"/>
                  <a:gd name="T41" fmla="*/ 9 h 50"/>
                  <a:gd name="T42" fmla="*/ 25 w 72"/>
                  <a:gd name="T43" fmla="*/ 7 h 50"/>
                  <a:gd name="T44" fmla="*/ 19 w 72"/>
                  <a:gd name="T45" fmla="*/ 5 h 50"/>
                  <a:gd name="T46" fmla="*/ 19 w 72"/>
                  <a:gd name="T47" fmla="*/ 5 h 50"/>
                  <a:gd name="T48" fmla="*/ 14 w 72"/>
                  <a:gd name="T49" fmla="*/ 7 h 50"/>
                  <a:gd name="T50" fmla="*/ 10 w 72"/>
                  <a:gd name="T51" fmla="*/ 9 h 50"/>
                  <a:gd name="T52" fmla="*/ 10 w 72"/>
                  <a:gd name="T53" fmla="*/ 9 h 50"/>
                  <a:gd name="T54" fmla="*/ 8 w 72"/>
                  <a:gd name="T55" fmla="*/ 13 h 50"/>
                  <a:gd name="T56" fmla="*/ 6 w 72"/>
                  <a:gd name="T57" fmla="*/ 19 h 50"/>
                  <a:gd name="T58" fmla="*/ 6 w 72"/>
                  <a:gd name="T59" fmla="*/ 50 h 50"/>
                  <a:gd name="T60" fmla="*/ 0 w 72"/>
                  <a:gd name="T61" fmla="*/ 50 h 50"/>
                  <a:gd name="T62" fmla="*/ 0 w 72"/>
                  <a:gd name="T63" fmla="*/ 0 h 50"/>
                  <a:gd name="T64" fmla="*/ 6 w 72"/>
                  <a:gd name="T65" fmla="*/ 0 h 50"/>
                  <a:gd name="T66" fmla="*/ 6 w 72"/>
                  <a:gd name="T67" fmla="*/ 5 h 50"/>
                  <a:gd name="T68" fmla="*/ 6 w 72"/>
                  <a:gd name="T69" fmla="*/ 5 h 50"/>
                  <a:gd name="T70" fmla="*/ 14 w 72"/>
                  <a:gd name="T71" fmla="*/ 2 h 50"/>
                  <a:gd name="T72" fmla="*/ 21 w 72"/>
                  <a:gd name="T73" fmla="*/ 0 h 50"/>
                  <a:gd name="T74" fmla="*/ 21 w 72"/>
                  <a:gd name="T75" fmla="*/ 0 h 50"/>
                  <a:gd name="T76" fmla="*/ 25 w 72"/>
                  <a:gd name="T77" fmla="*/ 0 h 50"/>
                  <a:gd name="T78" fmla="*/ 31 w 72"/>
                  <a:gd name="T79" fmla="*/ 2 h 50"/>
                  <a:gd name="T80" fmla="*/ 33 w 72"/>
                  <a:gd name="T81" fmla="*/ 3 h 50"/>
                  <a:gd name="T82" fmla="*/ 37 w 72"/>
                  <a:gd name="T83" fmla="*/ 7 h 50"/>
                  <a:gd name="T84" fmla="*/ 37 w 72"/>
                  <a:gd name="T85" fmla="*/ 7 h 50"/>
                  <a:gd name="T86" fmla="*/ 39 w 72"/>
                  <a:gd name="T87" fmla="*/ 3 h 50"/>
                  <a:gd name="T88" fmla="*/ 43 w 72"/>
                  <a:gd name="T89" fmla="*/ 2 h 50"/>
                  <a:gd name="T90" fmla="*/ 53 w 72"/>
                  <a:gd name="T91" fmla="*/ 0 h 50"/>
                  <a:gd name="T92" fmla="*/ 53 w 72"/>
                  <a:gd name="T93" fmla="*/ 0 h 50"/>
                  <a:gd name="T94" fmla="*/ 60 w 72"/>
                  <a:gd name="T95" fmla="*/ 2 h 50"/>
                  <a:gd name="T96" fmla="*/ 66 w 72"/>
                  <a:gd name="T97" fmla="*/ 3 h 50"/>
                  <a:gd name="T98" fmla="*/ 66 w 72"/>
                  <a:gd name="T99" fmla="*/ 3 h 50"/>
                  <a:gd name="T100" fmla="*/ 70 w 72"/>
                  <a:gd name="T101" fmla="*/ 9 h 50"/>
                  <a:gd name="T102" fmla="*/ 72 w 72"/>
                  <a:gd name="T103" fmla="*/ 19 h 50"/>
                  <a:gd name="T104" fmla="*/ 72 w 72"/>
                  <a:gd name="T105" fmla="*/ 50 h 50"/>
                  <a:gd name="T106" fmla="*/ 64 w 72"/>
                  <a:gd name="T10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50">
                    <a:moveTo>
                      <a:pt x="64" y="50"/>
                    </a:moveTo>
                    <a:lnTo>
                      <a:pt x="64" y="19"/>
                    </a:lnTo>
                    <a:lnTo>
                      <a:pt x="64" y="19"/>
                    </a:lnTo>
                    <a:lnTo>
                      <a:pt x="64" y="13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7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1" y="13"/>
                    </a:lnTo>
                    <a:lnTo>
                      <a:pt x="39" y="19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5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6" y="19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9" y="3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70" y="9"/>
                    </a:lnTo>
                    <a:lnTo>
                      <a:pt x="72" y="19"/>
                    </a:lnTo>
                    <a:lnTo>
                      <a:pt x="72" y="50"/>
                    </a:lnTo>
                    <a:lnTo>
                      <a:pt x="6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721"/>
              <p:cNvSpPr>
                <a:spLocks noEditPoints="1"/>
              </p:cNvSpPr>
              <p:nvPr/>
            </p:nvSpPr>
            <p:spPr bwMode="auto">
              <a:xfrm>
                <a:off x="3491" y="4074"/>
                <a:ext cx="52" cy="72"/>
              </a:xfrm>
              <a:custGeom>
                <a:avLst/>
                <a:gdLst>
                  <a:gd name="T0" fmla="*/ 50 w 52"/>
                  <a:gd name="T1" fmla="*/ 10 h 72"/>
                  <a:gd name="T2" fmla="*/ 50 w 52"/>
                  <a:gd name="T3" fmla="*/ 10 h 72"/>
                  <a:gd name="T4" fmla="*/ 52 w 52"/>
                  <a:gd name="T5" fmla="*/ 18 h 72"/>
                  <a:gd name="T6" fmla="*/ 52 w 52"/>
                  <a:gd name="T7" fmla="*/ 18 h 72"/>
                  <a:gd name="T8" fmla="*/ 50 w 52"/>
                  <a:gd name="T9" fmla="*/ 22 h 72"/>
                  <a:gd name="T10" fmla="*/ 49 w 52"/>
                  <a:gd name="T11" fmla="*/ 23 h 72"/>
                  <a:gd name="T12" fmla="*/ 47 w 52"/>
                  <a:gd name="T13" fmla="*/ 25 h 72"/>
                  <a:gd name="T14" fmla="*/ 43 w 52"/>
                  <a:gd name="T15" fmla="*/ 25 h 72"/>
                  <a:gd name="T16" fmla="*/ 43 w 52"/>
                  <a:gd name="T17" fmla="*/ 25 h 72"/>
                  <a:gd name="T18" fmla="*/ 43 w 52"/>
                  <a:gd name="T19" fmla="*/ 57 h 72"/>
                  <a:gd name="T20" fmla="*/ 43 w 52"/>
                  <a:gd name="T21" fmla="*/ 57 h 72"/>
                  <a:gd name="T22" fmla="*/ 43 w 52"/>
                  <a:gd name="T23" fmla="*/ 70 h 72"/>
                  <a:gd name="T24" fmla="*/ 35 w 52"/>
                  <a:gd name="T25" fmla="*/ 70 h 72"/>
                  <a:gd name="T26" fmla="*/ 33 w 52"/>
                  <a:gd name="T27" fmla="*/ 62 h 72"/>
                  <a:gd name="T28" fmla="*/ 33 w 52"/>
                  <a:gd name="T29" fmla="*/ 62 h 72"/>
                  <a:gd name="T30" fmla="*/ 33 w 52"/>
                  <a:gd name="T31" fmla="*/ 62 h 72"/>
                  <a:gd name="T32" fmla="*/ 27 w 52"/>
                  <a:gd name="T33" fmla="*/ 68 h 72"/>
                  <a:gd name="T34" fmla="*/ 23 w 52"/>
                  <a:gd name="T35" fmla="*/ 70 h 72"/>
                  <a:gd name="T36" fmla="*/ 17 w 52"/>
                  <a:gd name="T37" fmla="*/ 72 h 72"/>
                  <a:gd name="T38" fmla="*/ 17 w 52"/>
                  <a:gd name="T39" fmla="*/ 72 h 72"/>
                  <a:gd name="T40" fmla="*/ 11 w 52"/>
                  <a:gd name="T41" fmla="*/ 70 h 72"/>
                  <a:gd name="T42" fmla="*/ 6 w 52"/>
                  <a:gd name="T43" fmla="*/ 68 h 72"/>
                  <a:gd name="T44" fmla="*/ 2 w 52"/>
                  <a:gd name="T45" fmla="*/ 61 h 72"/>
                  <a:gd name="T46" fmla="*/ 0 w 52"/>
                  <a:gd name="T47" fmla="*/ 51 h 72"/>
                  <a:gd name="T48" fmla="*/ 0 w 52"/>
                  <a:gd name="T49" fmla="*/ 22 h 72"/>
                  <a:gd name="T50" fmla="*/ 9 w 52"/>
                  <a:gd name="T51" fmla="*/ 22 h 72"/>
                  <a:gd name="T52" fmla="*/ 9 w 52"/>
                  <a:gd name="T53" fmla="*/ 49 h 72"/>
                  <a:gd name="T54" fmla="*/ 9 w 52"/>
                  <a:gd name="T55" fmla="*/ 49 h 72"/>
                  <a:gd name="T56" fmla="*/ 9 w 52"/>
                  <a:gd name="T57" fmla="*/ 55 h 72"/>
                  <a:gd name="T58" fmla="*/ 11 w 52"/>
                  <a:gd name="T59" fmla="*/ 61 h 72"/>
                  <a:gd name="T60" fmla="*/ 15 w 52"/>
                  <a:gd name="T61" fmla="*/ 62 h 72"/>
                  <a:gd name="T62" fmla="*/ 19 w 52"/>
                  <a:gd name="T63" fmla="*/ 64 h 72"/>
                  <a:gd name="T64" fmla="*/ 19 w 52"/>
                  <a:gd name="T65" fmla="*/ 64 h 72"/>
                  <a:gd name="T66" fmla="*/ 23 w 52"/>
                  <a:gd name="T67" fmla="*/ 64 h 72"/>
                  <a:gd name="T68" fmla="*/ 27 w 52"/>
                  <a:gd name="T69" fmla="*/ 62 h 72"/>
                  <a:gd name="T70" fmla="*/ 31 w 52"/>
                  <a:gd name="T71" fmla="*/ 57 h 72"/>
                  <a:gd name="T72" fmla="*/ 31 w 52"/>
                  <a:gd name="T73" fmla="*/ 57 h 72"/>
                  <a:gd name="T74" fmla="*/ 33 w 52"/>
                  <a:gd name="T75" fmla="*/ 51 h 72"/>
                  <a:gd name="T76" fmla="*/ 33 w 52"/>
                  <a:gd name="T77" fmla="*/ 22 h 72"/>
                  <a:gd name="T78" fmla="*/ 41 w 52"/>
                  <a:gd name="T79" fmla="*/ 22 h 72"/>
                  <a:gd name="T80" fmla="*/ 41 w 52"/>
                  <a:gd name="T81" fmla="*/ 22 h 72"/>
                  <a:gd name="T82" fmla="*/ 43 w 52"/>
                  <a:gd name="T83" fmla="*/ 20 h 72"/>
                  <a:gd name="T84" fmla="*/ 45 w 52"/>
                  <a:gd name="T85" fmla="*/ 18 h 72"/>
                  <a:gd name="T86" fmla="*/ 45 w 52"/>
                  <a:gd name="T87" fmla="*/ 18 h 72"/>
                  <a:gd name="T88" fmla="*/ 43 w 52"/>
                  <a:gd name="T89" fmla="*/ 12 h 72"/>
                  <a:gd name="T90" fmla="*/ 50 w 52"/>
                  <a:gd name="T91" fmla="*/ 10 h 72"/>
                  <a:gd name="T92" fmla="*/ 17 w 52"/>
                  <a:gd name="T93" fmla="*/ 0 h 72"/>
                  <a:gd name="T94" fmla="*/ 27 w 52"/>
                  <a:gd name="T95" fmla="*/ 14 h 72"/>
                  <a:gd name="T96" fmla="*/ 19 w 52"/>
                  <a:gd name="T97" fmla="*/ 14 h 72"/>
                  <a:gd name="T98" fmla="*/ 8 w 52"/>
                  <a:gd name="T99" fmla="*/ 0 h 72"/>
                  <a:gd name="T100" fmla="*/ 17 w 52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72">
                    <a:moveTo>
                      <a:pt x="50" y="10"/>
                    </a:moveTo>
                    <a:lnTo>
                      <a:pt x="50" y="1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70"/>
                    </a:lnTo>
                    <a:lnTo>
                      <a:pt x="35" y="7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27" y="68"/>
                    </a:lnTo>
                    <a:lnTo>
                      <a:pt x="23" y="70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1" y="70"/>
                    </a:lnTo>
                    <a:lnTo>
                      <a:pt x="6" y="68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22"/>
                    </a:lnTo>
                    <a:lnTo>
                      <a:pt x="9" y="22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5"/>
                    </a:lnTo>
                    <a:lnTo>
                      <a:pt x="11" y="61"/>
                    </a:lnTo>
                    <a:lnTo>
                      <a:pt x="15" y="62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3" y="64"/>
                    </a:lnTo>
                    <a:lnTo>
                      <a:pt x="27" y="62"/>
                    </a:lnTo>
                    <a:lnTo>
                      <a:pt x="31" y="57"/>
                    </a:lnTo>
                    <a:lnTo>
                      <a:pt x="31" y="57"/>
                    </a:lnTo>
                    <a:lnTo>
                      <a:pt x="33" y="51"/>
                    </a:lnTo>
                    <a:lnTo>
                      <a:pt x="33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3" y="12"/>
                    </a:lnTo>
                    <a:lnTo>
                      <a:pt x="50" y="10"/>
                    </a:lnTo>
                    <a:close/>
                    <a:moveTo>
                      <a:pt x="17" y="0"/>
                    </a:moveTo>
                    <a:lnTo>
                      <a:pt x="27" y="14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722"/>
              <p:cNvSpPr>
                <a:spLocks/>
              </p:cNvSpPr>
              <p:nvPr/>
            </p:nvSpPr>
            <p:spPr bwMode="auto">
              <a:xfrm>
                <a:off x="3549" y="4094"/>
                <a:ext cx="41" cy="50"/>
              </a:xfrm>
              <a:custGeom>
                <a:avLst/>
                <a:gdLst>
                  <a:gd name="T0" fmla="*/ 33 w 41"/>
                  <a:gd name="T1" fmla="*/ 50 h 50"/>
                  <a:gd name="T2" fmla="*/ 33 w 41"/>
                  <a:gd name="T3" fmla="*/ 19 h 50"/>
                  <a:gd name="T4" fmla="*/ 33 w 41"/>
                  <a:gd name="T5" fmla="*/ 19 h 50"/>
                  <a:gd name="T6" fmla="*/ 31 w 41"/>
                  <a:gd name="T7" fmla="*/ 13 h 50"/>
                  <a:gd name="T8" fmla="*/ 30 w 41"/>
                  <a:gd name="T9" fmla="*/ 9 h 50"/>
                  <a:gd name="T10" fmla="*/ 30 w 41"/>
                  <a:gd name="T11" fmla="*/ 9 h 50"/>
                  <a:gd name="T12" fmla="*/ 26 w 41"/>
                  <a:gd name="T13" fmla="*/ 7 h 50"/>
                  <a:gd name="T14" fmla="*/ 20 w 41"/>
                  <a:gd name="T15" fmla="*/ 5 h 50"/>
                  <a:gd name="T16" fmla="*/ 20 w 41"/>
                  <a:gd name="T17" fmla="*/ 5 h 50"/>
                  <a:gd name="T18" fmla="*/ 16 w 41"/>
                  <a:gd name="T19" fmla="*/ 7 h 50"/>
                  <a:gd name="T20" fmla="*/ 12 w 41"/>
                  <a:gd name="T21" fmla="*/ 9 h 50"/>
                  <a:gd name="T22" fmla="*/ 12 w 41"/>
                  <a:gd name="T23" fmla="*/ 9 h 50"/>
                  <a:gd name="T24" fmla="*/ 8 w 41"/>
                  <a:gd name="T25" fmla="*/ 13 h 50"/>
                  <a:gd name="T26" fmla="*/ 8 w 41"/>
                  <a:gd name="T27" fmla="*/ 19 h 50"/>
                  <a:gd name="T28" fmla="*/ 8 w 41"/>
                  <a:gd name="T29" fmla="*/ 50 h 50"/>
                  <a:gd name="T30" fmla="*/ 0 w 41"/>
                  <a:gd name="T31" fmla="*/ 50 h 50"/>
                  <a:gd name="T32" fmla="*/ 0 w 41"/>
                  <a:gd name="T33" fmla="*/ 0 h 50"/>
                  <a:gd name="T34" fmla="*/ 8 w 41"/>
                  <a:gd name="T35" fmla="*/ 0 h 50"/>
                  <a:gd name="T36" fmla="*/ 8 w 41"/>
                  <a:gd name="T37" fmla="*/ 5 h 50"/>
                  <a:gd name="T38" fmla="*/ 8 w 41"/>
                  <a:gd name="T39" fmla="*/ 5 h 50"/>
                  <a:gd name="T40" fmla="*/ 14 w 41"/>
                  <a:gd name="T41" fmla="*/ 2 h 50"/>
                  <a:gd name="T42" fmla="*/ 22 w 41"/>
                  <a:gd name="T43" fmla="*/ 0 h 50"/>
                  <a:gd name="T44" fmla="*/ 22 w 41"/>
                  <a:gd name="T45" fmla="*/ 0 h 50"/>
                  <a:gd name="T46" fmla="*/ 30 w 41"/>
                  <a:gd name="T47" fmla="*/ 2 h 50"/>
                  <a:gd name="T48" fmla="*/ 35 w 41"/>
                  <a:gd name="T49" fmla="*/ 3 h 50"/>
                  <a:gd name="T50" fmla="*/ 35 w 41"/>
                  <a:gd name="T51" fmla="*/ 3 h 50"/>
                  <a:gd name="T52" fmla="*/ 39 w 41"/>
                  <a:gd name="T53" fmla="*/ 9 h 50"/>
                  <a:gd name="T54" fmla="*/ 41 w 41"/>
                  <a:gd name="T55" fmla="*/ 19 h 50"/>
                  <a:gd name="T56" fmla="*/ 41 w 41"/>
                  <a:gd name="T57" fmla="*/ 50 h 50"/>
                  <a:gd name="T58" fmla="*/ 33 w 41"/>
                  <a:gd name="T5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50">
                    <a:moveTo>
                      <a:pt x="33" y="50"/>
                    </a:moveTo>
                    <a:lnTo>
                      <a:pt x="33" y="19"/>
                    </a:lnTo>
                    <a:lnTo>
                      <a:pt x="33" y="19"/>
                    </a:lnTo>
                    <a:lnTo>
                      <a:pt x="31" y="13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6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9" y="9"/>
                    </a:lnTo>
                    <a:lnTo>
                      <a:pt x="41" y="19"/>
                    </a:lnTo>
                    <a:lnTo>
                      <a:pt x="41" y="50"/>
                    </a:lnTo>
                    <a:lnTo>
                      <a:pt x="3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723"/>
              <p:cNvSpPr>
                <a:spLocks noEditPoints="1"/>
              </p:cNvSpPr>
              <p:nvPr/>
            </p:nvSpPr>
            <p:spPr bwMode="auto">
              <a:xfrm>
                <a:off x="3604" y="4094"/>
                <a:ext cx="41" cy="74"/>
              </a:xfrm>
              <a:custGeom>
                <a:avLst/>
                <a:gdLst>
                  <a:gd name="T0" fmla="*/ 35 w 41"/>
                  <a:gd name="T1" fmla="*/ 68 h 74"/>
                  <a:gd name="T2" fmla="*/ 19 w 41"/>
                  <a:gd name="T3" fmla="*/ 74 h 74"/>
                  <a:gd name="T4" fmla="*/ 10 w 41"/>
                  <a:gd name="T5" fmla="*/ 72 h 74"/>
                  <a:gd name="T6" fmla="*/ 2 w 41"/>
                  <a:gd name="T7" fmla="*/ 68 h 74"/>
                  <a:gd name="T8" fmla="*/ 8 w 41"/>
                  <a:gd name="T9" fmla="*/ 62 h 74"/>
                  <a:gd name="T10" fmla="*/ 14 w 41"/>
                  <a:gd name="T11" fmla="*/ 66 h 74"/>
                  <a:gd name="T12" fmla="*/ 19 w 41"/>
                  <a:gd name="T13" fmla="*/ 68 h 74"/>
                  <a:gd name="T14" fmla="*/ 29 w 41"/>
                  <a:gd name="T15" fmla="*/ 64 h 74"/>
                  <a:gd name="T16" fmla="*/ 33 w 41"/>
                  <a:gd name="T17" fmla="*/ 58 h 74"/>
                  <a:gd name="T18" fmla="*/ 33 w 41"/>
                  <a:gd name="T19" fmla="*/ 44 h 74"/>
                  <a:gd name="T20" fmla="*/ 27 w 41"/>
                  <a:gd name="T21" fmla="*/ 48 h 74"/>
                  <a:gd name="T22" fmla="*/ 19 w 41"/>
                  <a:gd name="T23" fmla="*/ 50 h 74"/>
                  <a:gd name="T24" fmla="*/ 12 w 41"/>
                  <a:gd name="T25" fmla="*/ 50 h 74"/>
                  <a:gd name="T26" fmla="*/ 8 w 41"/>
                  <a:gd name="T27" fmla="*/ 46 h 74"/>
                  <a:gd name="T28" fmla="*/ 4 w 41"/>
                  <a:gd name="T29" fmla="*/ 42 h 74"/>
                  <a:gd name="T30" fmla="*/ 2 w 41"/>
                  <a:gd name="T31" fmla="*/ 37 h 74"/>
                  <a:gd name="T32" fmla="*/ 0 w 41"/>
                  <a:gd name="T33" fmla="*/ 25 h 74"/>
                  <a:gd name="T34" fmla="*/ 2 w 41"/>
                  <a:gd name="T35" fmla="*/ 13 h 74"/>
                  <a:gd name="T36" fmla="*/ 8 w 41"/>
                  <a:gd name="T37" fmla="*/ 3 h 74"/>
                  <a:gd name="T38" fmla="*/ 12 w 41"/>
                  <a:gd name="T39" fmla="*/ 2 h 74"/>
                  <a:gd name="T40" fmla="*/ 19 w 41"/>
                  <a:gd name="T41" fmla="*/ 0 h 74"/>
                  <a:gd name="T42" fmla="*/ 27 w 41"/>
                  <a:gd name="T43" fmla="*/ 2 h 74"/>
                  <a:gd name="T44" fmla="*/ 33 w 41"/>
                  <a:gd name="T45" fmla="*/ 5 h 74"/>
                  <a:gd name="T46" fmla="*/ 41 w 41"/>
                  <a:gd name="T47" fmla="*/ 0 h 74"/>
                  <a:gd name="T48" fmla="*/ 41 w 41"/>
                  <a:gd name="T49" fmla="*/ 52 h 74"/>
                  <a:gd name="T50" fmla="*/ 35 w 41"/>
                  <a:gd name="T51" fmla="*/ 68 h 74"/>
                  <a:gd name="T52" fmla="*/ 33 w 41"/>
                  <a:gd name="T53" fmla="*/ 17 h 74"/>
                  <a:gd name="T54" fmla="*/ 31 w 41"/>
                  <a:gd name="T55" fmla="*/ 11 h 74"/>
                  <a:gd name="T56" fmla="*/ 27 w 41"/>
                  <a:gd name="T57" fmla="*/ 7 h 74"/>
                  <a:gd name="T58" fmla="*/ 21 w 41"/>
                  <a:gd name="T59" fmla="*/ 5 h 74"/>
                  <a:gd name="T60" fmla="*/ 14 w 41"/>
                  <a:gd name="T61" fmla="*/ 7 h 74"/>
                  <a:gd name="T62" fmla="*/ 10 w 41"/>
                  <a:gd name="T63" fmla="*/ 11 h 74"/>
                  <a:gd name="T64" fmla="*/ 8 w 41"/>
                  <a:gd name="T65" fmla="*/ 17 h 74"/>
                  <a:gd name="T66" fmla="*/ 8 w 41"/>
                  <a:gd name="T67" fmla="*/ 25 h 74"/>
                  <a:gd name="T68" fmla="*/ 8 w 41"/>
                  <a:gd name="T69" fmla="*/ 33 h 74"/>
                  <a:gd name="T70" fmla="*/ 10 w 41"/>
                  <a:gd name="T71" fmla="*/ 39 h 74"/>
                  <a:gd name="T72" fmla="*/ 14 w 41"/>
                  <a:gd name="T73" fmla="*/ 42 h 74"/>
                  <a:gd name="T74" fmla="*/ 21 w 41"/>
                  <a:gd name="T75" fmla="*/ 44 h 74"/>
                  <a:gd name="T76" fmla="*/ 27 w 41"/>
                  <a:gd name="T77" fmla="*/ 42 h 74"/>
                  <a:gd name="T78" fmla="*/ 31 w 41"/>
                  <a:gd name="T79" fmla="*/ 39 h 74"/>
                  <a:gd name="T80" fmla="*/ 33 w 41"/>
                  <a:gd name="T81" fmla="*/ 33 h 74"/>
                  <a:gd name="T82" fmla="*/ 33 w 41"/>
                  <a:gd name="T83" fmla="*/ 25 h 74"/>
                  <a:gd name="T84" fmla="*/ 33 w 41"/>
                  <a:gd name="T85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4">
                    <a:moveTo>
                      <a:pt x="35" y="68"/>
                    </a:moveTo>
                    <a:lnTo>
                      <a:pt x="35" y="68"/>
                    </a:lnTo>
                    <a:lnTo>
                      <a:pt x="29" y="72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2" y="68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5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33" y="52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60"/>
                    </a:lnTo>
                    <a:lnTo>
                      <a:pt x="35" y="68"/>
                    </a:lnTo>
                    <a:lnTo>
                      <a:pt x="35" y="68"/>
                    </a:lnTo>
                    <a:close/>
                    <a:moveTo>
                      <a:pt x="33" y="17"/>
                    </a:moveTo>
                    <a:lnTo>
                      <a:pt x="33" y="17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17"/>
                    </a:lnTo>
                    <a:lnTo>
                      <a:pt x="3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724"/>
              <p:cNvSpPr>
                <a:spLocks noEditPoints="1"/>
              </p:cNvSpPr>
              <p:nvPr/>
            </p:nvSpPr>
            <p:spPr bwMode="auto">
              <a:xfrm>
                <a:off x="3635" y="2618"/>
                <a:ext cx="466" cy="463"/>
              </a:xfrm>
              <a:custGeom>
                <a:avLst/>
                <a:gdLst>
                  <a:gd name="T0" fmla="*/ 41 w 466"/>
                  <a:gd name="T1" fmla="*/ 127 h 463"/>
                  <a:gd name="T2" fmla="*/ 113 w 466"/>
                  <a:gd name="T3" fmla="*/ 231 h 463"/>
                  <a:gd name="T4" fmla="*/ 129 w 466"/>
                  <a:gd name="T5" fmla="*/ 166 h 463"/>
                  <a:gd name="T6" fmla="*/ 139 w 466"/>
                  <a:gd name="T7" fmla="*/ 90 h 463"/>
                  <a:gd name="T8" fmla="*/ 12 w 466"/>
                  <a:gd name="T9" fmla="*/ 55 h 463"/>
                  <a:gd name="T10" fmla="*/ 176 w 466"/>
                  <a:gd name="T11" fmla="*/ 88 h 463"/>
                  <a:gd name="T12" fmla="*/ 170 w 466"/>
                  <a:gd name="T13" fmla="*/ 141 h 463"/>
                  <a:gd name="T14" fmla="*/ 150 w 466"/>
                  <a:gd name="T15" fmla="*/ 231 h 463"/>
                  <a:gd name="T16" fmla="*/ 137 w 466"/>
                  <a:gd name="T17" fmla="*/ 270 h 463"/>
                  <a:gd name="T18" fmla="*/ 168 w 466"/>
                  <a:gd name="T19" fmla="*/ 387 h 463"/>
                  <a:gd name="T20" fmla="*/ 119 w 466"/>
                  <a:gd name="T21" fmla="*/ 309 h 463"/>
                  <a:gd name="T22" fmla="*/ 102 w 466"/>
                  <a:gd name="T23" fmla="*/ 340 h 463"/>
                  <a:gd name="T24" fmla="*/ 53 w 466"/>
                  <a:gd name="T25" fmla="*/ 406 h 463"/>
                  <a:gd name="T26" fmla="*/ 24 w 466"/>
                  <a:gd name="T27" fmla="*/ 439 h 463"/>
                  <a:gd name="T28" fmla="*/ 0 w 466"/>
                  <a:gd name="T29" fmla="*/ 404 h 463"/>
                  <a:gd name="T30" fmla="*/ 57 w 466"/>
                  <a:gd name="T31" fmla="*/ 340 h 463"/>
                  <a:gd name="T32" fmla="*/ 96 w 466"/>
                  <a:gd name="T33" fmla="*/ 272 h 463"/>
                  <a:gd name="T34" fmla="*/ 55 w 466"/>
                  <a:gd name="T35" fmla="*/ 207 h 463"/>
                  <a:gd name="T36" fmla="*/ 41 w 466"/>
                  <a:gd name="T37" fmla="*/ 127 h 463"/>
                  <a:gd name="T38" fmla="*/ 326 w 466"/>
                  <a:gd name="T39" fmla="*/ 129 h 463"/>
                  <a:gd name="T40" fmla="*/ 324 w 466"/>
                  <a:gd name="T41" fmla="*/ 205 h 463"/>
                  <a:gd name="T42" fmla="*/ 334 w 466"/>
                  <a:gd name="T43" fmla="*/ 242 h 463"/>
                  <a:gd name="T44" fmla="*/ 359 w 466"/>
                  <a:gd name="T45" fmla="*/ 307 h 463"/>
                  <a:gd name="T46" fmla="*/ 396 w 466"/>
                  <a:gd name="T47" fmla="*/ 361 h 463"/>
                  <a:gd name="T48" fmla="*/ 441 w 466"/>
                  <a:gd name="T49" fmla="*/ 404 h 463"/>
                  <a:gd name="T50" fmla="*/ 466 w 466"/>
                  <a:gd name="T51" fmla="*/ 422 h 463"/>
                  <a:gd name="T52" fmla="*/ 435 w 466"/>
                  <a:gd name="T53" fmla="*/ 457 h 463"/>
                  <a:gd name="T54" fmla="*/ 414 w 466"/>
                  <a:gd name="T55" fmla="*/ 439 h 463"/>
                  <a:gd name="T56" fmla="*/ 377 w 466"/>
                  <a:gd name="T57" fmla="*/ 402 h 463"/>
                  <a:gd name="T58" fmla="*/ 345 w 466"/>
                  <a:gd name="T59" fmla="*/ 359 h 463"/>
                  <a:gd name="T60" fmla="*/ 322 w 466"/>
                  <a:gd name="T61" fmla="*/ 311 h 463"/>
                  <a:gd name="T62" fmla="*/ 312 w 466"/>
                  <a:gd name="T63" fmla="*/ 283 h 463"/>
                  <a:gd name="T64" fmla="*/ 295 w 466"/>
                  <a:gd name="T65" fmla="*/ 332 h 463"/>
                  <a:gd name="T66" fmla="*/ 264 w 466"/>
                  <a:gd name="T67" fmla="*/ 379 h 463"/>
                  <a:gd name="T68" fmla="*/ 221 w 466"/>
                  <a:gd name="T69" fmla="*/ 422 h 463"/>
                  <a:gd name="T70" fmla="*/ 162 w 466"/>
                  <a:gd name="T71" fmla="*/ 463 h 463"/>
                  <a:gd name="T72" fmla="*/ 150 w 466"/>
                  <a:gd name="T73" fmla="*/ 449 h 463"/>
                  <a:gd name="T74" fmla="*/ 137 w 466"/>
                  <a:gd name="T75" fmla="*/ 432 h 463"/>
                  <a:gd name="T76" fmla="*/ 180 w 466"/>
                  <a:gd name="T77" fmla="*/ 404 h 463"/>
                  <a:gd name="T78" fmla="*/ 213 w 466"/>
                  <a:gd name="T79" fmla="*/ 377 h 463"/>
                  <a:gd name="T80" fmla="*/ 240 w 466"/>
                  <a:gd name="T81" fmla="*/ 348 h 463"/>
                  <a:gd name="T82" fmla="*/ 260 w 466"/>
                  <a:gd name="T83" fmla="*/ 316 h 463"/>
                  <a:gd name="T84" fmla="*/ 267 w 466"/>
                  <a:gd name="T85" fmla="*/ 301 h 463"/>
                  <a:gd name="T86" fmla="*/ 279 w 466"/>
                  <a:gd name="T87" fmla="*/ 264 h 463"/>
                  <a:gd name="T88" fmla="*/ 287 w 466"/>
                  <a:gd name="T89" fmla="*/ 217 h 463"/>
                  <a:gd name="T90" fmla="*/ 291 w 466"/>
                  <a:gd name="T91" fmla="*/ 129 h 463"/>
                  <a:gd name="T92" fmla="*/ 178 w 466"/>
                  <a:gd name="T93" fmla="*/ 188 h 463"/>
                  <a:gd name="T94" fmla="*/ 197 w 466"/>
                  <a:gd name="T95" fmla="*/ 143 h 463"/>
                  <a:gd name="T96" fmla="*/ 228 w 466"/>
                  <a:gd name="T97" fmla="*/ 51 h 463"/>
                  <a:gd name="T98" fmla="*/ 277 w 466"/>
                  <a:gd name="T99" fmla="*/ 10 h 463"/>
                  <a:gd name="T100" fmla="*/ 260 w 466"/>
                  <a:gd name="T101" fmla="*/ 73 h 463"/>
                  <a:gd name="T102" fmla="*/ 457 w 466"/>
                  <a:gd name="T103" fmla="*/ 106 h 463"/>
                  <a:gd name="T104" fmla="*/ 431 w 466"/>
                  <a:gd name="T105" fmla="*/ 156 h 463"/>
                  <a:gd name="T106" fmla="*/ 410 w 466"/>
                  <a:gd name="T107" fmla="*/ 196 h 463"/>
                  <a:gd name="T108" fmla="*/ 375 w 466"/>
                  <a:gd name="T109" fmla="*/ 180 h 463"/>
                  <a:gd name="T110" fmla="*/ 396 w 466"/>
                  <a:gd name="T111" fmla="*/ 145 h 463"/>
                  <a:gd name="T112" fmla="*/ 250 w 466"/>
                  <a:gd name="T113" fmla="*/ 108 h 463"/>
                  <a:gd name="T114" fmla="*/ 232 w 466"/>
                  <a:gd name="T115" fmla="*/ 158 h 463"/>
                  <a:gd name="T116" fmla="*/ 213 w 466"/>
                  <a:gd name="T117" fmla="*/ 203 h 463"/>
                  <a:gd name="T118" fmla="*/ 178 w 466"/>
                  <a:gd name="T119" fmla="*/ 188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6" h="463">
                    <a:moveTo>
                      <a:pt x="41" y="127"/>
                    </a:moveTo>
                    <a:lnTo>
                      <a:pt x="41" y="127"/>
                    </a:lnTo>
                    <a:lnTo>
                      <a:pt x="113" y="231"/>
                    </a:lnTo>
                    <a:lnTo>
                      <a:pt x="113" y="231"/>
                    </a:lnTo>
                    <a:lnTo>
                      <a:pt x="121" y="199"/>
                    </a:lnTo>
                    <a:lnTo>
                      <a:pt x="129" y="166"/>
                    </a:lnTo>
                    <a:lnTo>
                      <a:pt x="135" y="129"/>
                    </a:lnTo>
                    <a:lnTo>
                      <a:pt x="139" y="90"/>
                    </a:lnTo>
                    <a:lnTo>
                      <a:pt x="12" y="90"/>
                    </a:lnTo>
                    <a:lnTo>
                      <a:pt x="12" y="55"/>
                    </a:lnTo>
                    <a:lnTo>
                      <a:pt x="176" y="5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0" y="141"/>
                    </a:lnTo>
                    <a:lnTo>
                      <a:pt x="160" y="188"/>
                    </a:lnTo>
                    <a:lnTo>
                      <a:pt x="150" y="231"/>
                    </a:lnTo>
                    <a:lnTo>
                      <a:pt x="137" y="270"/>
                    </a:lnTo>
                    <a:lnTo>
                      <a:pt x="137" y="270"/>
                    </a:lnTo>
                    <a:lnTo>
                      <a:pt x="199" y="365"/>
                    </a:lnTo>
                    <a:lnTo>
                      <a:pt x="168" y="387"/>
                    </a:lnTo>
                    <a:lnTo>
                      <a:pt x="168" y="387"/>
                    </a:lnTo>
                    <a:lnTo>
                      <a:pt x="119" y="309"/>
                    </a:lnTo>
                    <a:lnTo>
                      <a:pt x="119" y="309"/>
                    </a:lnTo>
                    <a:lnTo>
                      <a:pt x="102" y="340"/>
                    </a:lnTo>
                    <a:lnTo>
                      <a:pt x="78" y="373"/>
                    </a:lnTo>
                    <a:lnTo>
                      <a:pt x="53" y="406"/>
                    </a:lnTo>
                    <a:lnTo>
                      <a:pt x="24" y="439"/>
                    </a:lnTo>
                    <a:lnTo>
                      <a:pt x="24" y="439"/>
                    </a:lnTo>
                    <a:lnTo>
                      <a:pt x="0" y="404"/>
                    </a:lnTo>
                    <a:lnTo>
                      <a:pt x="0" y="404"/>
                    </a:lnTo>
                    <a:lnTo>
                      <a:pt x="29" y="373"/>
                    </a:lnTo>
                    <a:lnTo>
                      <a:pt x="57" y="340"/>
                    </a:lnTo>
                    <a:lnTo>
                      <a:pt x="78" y="307"/>
                    </a:lnTo>
                    <a:lnTo>
                      <a:pt x="96" y="272"/>
                    </a:lnTo>
                    <a:lnTo>
                      <a:pt x="96" y="272"/>
                    </a:lnTo>
                    <a:lnTo>
                      <a:pt x="55" y="207"/>
                    </a:lnTo>
                    <a:lnTo>
                      <a:pt x="14" y="147"/>
                    </a:lnTo>
                    <a:lnTo>
                      <a:pt x="41" y="127"/>
                    </a:lnTo>
                    <a:close/>
                    <a:moveTo>
                      <a:pt x="326" y="129"/>
                    </a:moveTo>
                    <a:lnTo>
                      <a:pt x="326" y="129"/>
                    </a:lnTo>
                    <a:lnTo>
                      <a:pt x="326" y="170"/>
                    </a:lnTo>
                    <a:lnTo>
                      <a:pt x="324" y="205"/>
                    </a:lnTo>
                    <a:lnTo>
                      <a:pt x="324" y="205"/>
                    </a:lnTo>
                    <a:lnTo>
                      <a:pt x="334" y="242"/>
                    </a:lnTo>
                    <a:lnTo>
                      <a:pt x="345" y="276"/>
                    </a:lnTo>
                    <a:lnTo>
                      <a:pt x="359" y="307"/>
                    </a:lnTo>
                    <a:lnTo>
                      <a:pt x="377" y="336"/>
                    </a:lnTo>
                    <a:lnTo>
                      <a:pt x="396" y="361"/>
                    </a:lnTo>
                    <a:lnTo>
                      <a:pt x="418" y="385"/>
                    </a:lnTo>
                    <a:lnTo>
                      <a:pt x="441" y="404"/>
                    </a:lnTo>
                    <a:lnTo>
                      <a:pt x="466" y="422"/>
                    </a:lnTo>
                    <a:lnTo>
                      <a:pt x="466" y="422"/>
                    </a:lnTo>
                    <a:lnTo>
                      <a:pt x="451" y="439"/>
                    </a:lnTo>
                    <a:lnTo>
                      <a:pt x="435" y="457"/>
                    </a:lnTo>
                    <a:lnTo>
                      <a:pt x="435" y="457"/>
                    </a:lnTo>
                    <a:lnTo>
                      <a:pt x="414" y="439"/>
                    </a:lnTo>
                    <a:lnTo>
                      <a:pt x="394" y="422"/>
                    </a:lnTo>
                    <a:lnTo>
                      <a:pt x="377" y="402"/>
                    </a:lnTo>
                    <a:lnTo>
                      <a:pt x="361" y="381"/>
                    </a:lnTo>
                    <a:lnTo>
                      <a:pt x="345" y="359"/>
                    </a:lnTo>
                    <a:lnTo>
                      <a:pt x="334" y="336"/>
                    </a:lnTo>
                    <a:lnTo>
                      <a:pt x="322" y="311"/>
                    </a:lnTo>
                    <a:lnTo>
                      <a:pt x="312" y="283"/>
                    </a:lnTo>
                    <a:lnTo>
                      <a:pt x="312" y="283"/>
                    </a:lnTo>
                    <a:lnTo>
                      <a:pt x="305" y="309"/>
                    </a:lnTo>
                    <a:lnTo>
                      <a:pt x="295" y="332"/>
                    </a:lnTo>
                    <a:lnTo>
                      <a:pt x="281" y="356"/>
                    </a:lnTo>
                    <a:lnTo>
                      <a:pt x="264" y="379"/>
                    </a:lnTo>
                    <a:lnTo>
                      <a:pt x="244" y="400"/>
                    </a:lnTo>
                    <a:lnTo>
                      <a:pt x="221" y="422"/>
                    </a:lnTo>
                    <a:lnTo>
                      <a:pt x="193" y="443"/>
                    </a:lnTo>
                    <a:lnTo>
                      <a:pt x="162" y="463"/>
                    </a:lnTo>
                    <a:lnTo>
                      <a:pt x="162" y="463"/>
                    </a:lnTo>
                    <a:lnTo>
                      <a:pt x="150" y="449"/>
                    </a:lnTo>
                    <a:lnTo>
                      <a:pt x="137" y="432"/>
                    </a:lnTo>
                    <a:lnTo>
                      <a:pt x="137" y="432"/>
                    </a:lnTo>
                    <a:lnTo>
                      <a:pt x="158" y="420"/>
                    </a:lnTo>
                    <a:lnTo>
                      <a:pt x="180" y="404"/>
                    </a:lnTo>
                    <a:lnTo>
                      <a:pt x="197" y="391"/>
                    </a:lnTo>
                    <a:lnTo>
                      <a:pt x="213" y="377"/>
                    </a:lnTo>
                    <a:lnTo>
                      <a:pt x="228" y="361"/>
                    </a:lnTo>
                    <a:lnTo>
                      <a:pt x="240" y="348"/>
                    </a:lnTo>
                    <a:lnTo>
                      <a:pt x="250" y="332"/>
                    </a:lnTo>
                    <a:lnTo>
                      <a:pt x="260" y="316"/>
                    </a:lnTo>
                    <a:lnTo>
                      <a:pt x="260" y="316"/>
                    </a:lnTo>
                    <a:lnTo>
                      <a:pt x="267" y="301"/>
                    </a:lnTo>
                    <a:lnTo>
                      <a:pt x="273" y="283"/>
                    </a:lnTo>
                    <a:lnTo>
                      <a:pt x="279" y="264"/>
                    </a:lnTo>
                    <a:lnTo>
                      <a:pt x="283" y="240"/>
                    </a:lnTo>
                    <a:lnTo>
                      <a:pt x="287" y="217"/>
                    </a:lnTo>
                    <a:lnTo>
                      <a:pt x="289" y="190"/>
                    </a:lnTo>
                    <a:lnTo>
                      <a:pt x="291" y="129"/>
                    </a:lnTo>
                    <a:lnTo>
                      <a:pt x="326" y="129"/>
                    </a:lnTo>
                    <a:close/>
                    <a:moveTo>
                      <a:pt x="178" y="188"/>
                    </a:moveTo>
                    <a:lnTo>
                      <a:pt x="178" y="188"/>
                    </a:lnTo>
                    <a:lnTo>
                      <a:pt x="197" y="143"/>
                    </a:lnTo>
                    <a:lnTo>
                      <a:pt x="215" y="98"/>
                    </a:lnTo>
                    <a:lnTo>
                      <a:pt x="228" y="51"/>
                    </a:lnTo>
                    <a:lnTo>
                      <a:pt x="240" y="0"/>
                    </a:lnTo>
                    <a:lnTo>
                      <a:pt x="277" y="10"/>
                    </a:lnTo>
                    <a:lnTo>
                      <a:pt x="277" y="10"/>
                    </a:lnTo>
                    <a:lnTo>
                      <a:pt x="260" y="73"/>
                    </a:lnTo>
                    <a:lnTo>
                      <a:pt x="457" y="73"/>
                    </a:lnTo>
                    <a:lnTo>
                      <a:pt x="457" y="106"/>
                    </a:lnTo>
                    <a:lnTo>
                      <a:pt x="457" y="106"/>
                    </a:lnTo>
                    <a:lnTo>
                      <a:pt x="431" y="156"/>
                    </a:lnTo>
                    <a:lnTo>
                      <a:pt x="410" y="196"/>
                    </a:lnTo>
                    <a:lnTo>
                      <a:pt x="410" y="196"/>
                    </a:lnTo>
                    <a:lnTo>
                      <a:pt x="394" y="188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96" y="145"/>
                    </a:lnTo>
                    <a:lnTo>
                      <a:pt x="414" y="108"/>
                    </a:lnTo>
                    <a:lnTo>
                      <a:pt x="250" y="108"/>
                    </a:lnTo>
                    <a:lnTo>
                      <a:pt x="250" y="108"/>
                    </a:lnTo>
                    <a:lnTo>
                      <a:pt x="232" y="158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195" y="196"/>
                    </a:lnTo>
                    <a:lnTo>
                      <a:pt x="178" y="188"/>
                    </a:lnTo>
                    <a:lnTo>
                      <a:pt x="178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725"/>
              <p:cNvSpPr>
                <a:spLocks noEditPoints="1"/>
              </p:cNvSpPr>
              <p:nvPr/>
            </p:nvSpPr>
            <p:spPr bwMode="auto">
              <a:xfrm>
                <a:off x="4113" y="2624"/>
                <a:ext cx="465" cy="451"/>
              </a:xfrm>
              <a:custGeom>
                <a:avLst/>
                <a:gdLst>
                  <a:gd name="T0" fmla="*/ 307 w 465"/>
                  <a:gd name="T1" fmla="*/ 410 h 451"/>
                  <a:gd name="T2" fmla="*/ 465 w 465"/>
                  <a:gd name="T3" fmla="*/ 406 h 451"/>
                  <a:gd name="T4" fmla="*/ 297 w 465"/>
                  <a:gd name="T5" fmla="*/ 443 h 451"/>
                  <a:gd name="T6" fmla="*/ 189 w 465"/>
                  <a:gd name="T7" fmla="*/ 441 h 451"/>
                  <a:gd name="T8" fmla="*/ 152 w 465"/>
                  <a:gd name="T9" fmla="*/ 437 h 451"/>
                  <a:gd name="T10" fmla="*/ 119 w 465"/>
                  <a:gd name="T11" fmla="*/ 428 h 451"/>
                  <a:gd name="T12" fmla="*/ 94 w 465"/>
                  <a:gd name="T13" fmla="*/ 412 h 451"/>
                  <a:gd name="T14" fmla="*/ 74 w 465"/>
                  <a:gd name="T15" fmla="*/ 389 h 451"/>
                  <a:gd name="T16" fmla="*/ 51 w 465"/>
                  <a:gd name="T17" fmla="*/ 412 h 451"/>
                  <a:gd name="T18" fmla="*/ 0 w 465"/>
                  <a:gd name="T19" fmla="*/ 412 h 451"/>
                  <a:gd name="T20" fmla="*/ 61 w 465"/>
                  <a:gd name="T21" fmla="*/ 353 h 451"/>
                  <a:gd name="T22" fmla="*/ 4 w 465"/>
                  <a:gd name="T23" fmla="*/ 197 h 451"/>
                  <a:gd name="T24" fmla="*/ 96 w 465"/>
                  <a:gd name="T25" fmla="*/ 162 h 451"/>
                  <a:gd name="T26" fmla="*/ 96 w 465"/>
                  <a:gd name="T27" fmla="*/ 361 h 451"/>
                  <a:gd name="T28" fmla="*/ 113 w 465"/>
                  <a:gd name="T29" fmla="*/ 383 h 451"/>
                  <a:gd name="T30" fmla="*/ 135 w 465"/>
                  <a:gd name="T31" fmla="*/ 396 h 451"/>
                  <a:gd name="T32" fmla="*/ 162 w 465"/>
                  <a:gd name="T33" fmla="*/ 406 h 451"/>
                  <a:gd name="T34" fmla="*/ 195 w 465"/>
                  <a:gd name="T35" fmla="*/ 408 h 451"/>
                  <a:gd name="T36" fmla="*/ 47 w 465"/>
                  <a:gd name="T37" fmla="*/ 2 h 451"/>
                  <a:gd name="T38" fmla="*/ 84 w 465"/>
                  <a:gd name="T39" fmla="*/ 47 h 451"/>
                  <a:gd name="T40" fmla="*/ 82 w 465"/>
                  <a:gd name="T41" fmla="*/ 113 h 451"/>
                  <a:gd name="T42" fmla="*/ 47 w 465"/>
                  <a:gd name="T43" fmla="*/ 61 h 451"/>
                  <a:gd name="T44" fmla="*/ 47 w 465"/>
                  <a:gd name="T45" fmla="*/ 2 h 451"/>
                  <a:gd name="T46" fmla="*/ 266 w 465"/>
                  <a:gd name="T47" fmla="*/ 254 h 451"/>
                  <a:gd name="T48" fmla="*/ 267 w 465"/>
                  <a:gd name="T49" fmla="*/ 291 h 451"/>
                  <a:gd name="T50" fmla="*/ 187 w 465"/>
                  <a:gd name="T51" fmla="*/ 332 h 451"/>
                  <a:gd name="T52" fmla="*/ 176 w 465"/>
                  <a:gd name="T53" fmla="*/ 340 h 451"/>
                  <a:gd name="T54" fmla="*/ 143 w 465"/>
                  <a:gd name="T55" fmla="*/ 316 h 451"/>
                  <a:gd name="T56" fmla="*/ 148 w 465"/>
                  <a:gd name="T57" fmla="*/ 310 h 451"/>
                  <a:gd name="T58" fmla="*/ 154 w 465"/>
                  <a:gd name="T59" fmla="*/ 293 h 451"/>
                  <a:gd name="T60" fmla="*/ 156 w 465"/>
                  <a:gd name="T61" fmla="*/ 31 h 451"/>
                  <a:gd name="T62" fmla="*/ 215 w 465"/>
                  <a:gd name="T63" fmla="*/ 18 h 451"/>
                  <a:gd name="T64" fmla="*/ 287 w 465"/>
                  <a:gd name="T65" fmla="*/ 33 h 451"/>
                  <a:gd name="T66" fmla="*/ 242 w 465"/>
                  <a:gd name="T67" fmla="*/ 47 h 451"/>
                  <a:gd name="T68" fmla="*/ 191 w 465"/>
                  <a:gd name="T69" fmla="*/ 289 h 451"/>
                  <a:gd name="T70" fmla="*/ 266 w 465"/>
                  <a:gd name="T71" fmla="*/ 254 h 451"/>
                  <a:gd name="T72" fmla="*/ 285 w 465"/>
                  <a:gd name="T73" fmla="*/ 41 h 451"/>
                  <a:gd name="T74" fmla="*/ 441 w 465"/>
                  <a:gd name="T75" fmla="*/ 271 h 451"/>
                  <a:gd name="T76" fmla="*/ 441 w 465"/>
                  <a:gd name="T77" fmla="*/ 285 h 451"/>
                  <a:gd name="T78" fmla="*/ 435 w 465"/>
                  <a:gd name="T79" fmla="*/ 309 h 451"/>
                  <a:gd name="T80" fmla="*/ 422 w 465"/>
                  <a:gd name="T81" fmla="*/ 322 h 451"/>
                  <a:gd name="T82" fmla="*/ 402 w 465"/>
                  <a:gd name="T83" fmla="*/ 330 h 451"/>
                  <a:gd name="T84" fmla="*/ 390 w 465"/>
                  <a:gd name="T85" fmla="*/ 332 h 451"/>
                  <a:gd name="T86" fmla="*/ 336 w 465"/>
                  <a:gd name="T87" fmla="*/ 332 h 451"/>
                  <a:gd name="T88" fmla="*/ 330 w 465"/>
                  <a:gd name="T89" fmla="*/ 293 h 451"/>
                  <a:gd name="T90" fmla="*/ 357 w 465"/>
                  <a:gd name="T91" fmla="*/ 297 h 451"/>
                  <a:gd name="T92" fmla="*/ 379 w 465"/>
                  <a:gd name="T93" fmla="*/ 297 h 451"/>
                  <a:gd name="T94" fmla="*/ 396 w 465"/>
                  <a:gd name="T95" fmla="*/ 293 h 451"/>
                  <a:gd name="T96" fmla="*/ 402 w 465"/>
                  <a:gd name="T97" fmla="*/ 283 h 451"/>
                  <a:gd name="T98" fmla="*/ 406 w 465"/>
                  <a:gd name="T99" fmla="*/ 264 h 451"/>
                  <a:gd name="T100" fmla="*/ 320 w 465"/>
                  <a:gd name="T101" fmla="*/ 74 h 451"/>
                  <a:gd name="T102" fmla="*/ 285 w 465"/>
                  <a:gd name="T103" fmla="*/ 39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5" h="451">
                    <a:moveTo>
                      <a:pt x="195" y="408"/>
                    </a:moveTo>
                    <a:lnTo>
                      <a:pt x="307" y="410"/>
                    </a:lnTo>
                    <a:lnTo>
                      <a:pt x="465" y="406"/>
                    </a:lnTo>
                    <a:lnTo>
                      <a:pt x="465" y="406"/>
                    </a:lnTo>
                    <a:lnTo>
                      <a:pt x="453" y="443"/>
                    </a:lnTo>
                    <a:lnTo>
                      <a:pt x="297" y="443"/>
                    </a:lnTo>
                    <a:lnTo>
                      <a:pt x="189" y="441"/>
                    </a:lnTo>
                    <a:lnTo>
                      <a:pt x="189" y="441"/>
                    </a:lnTo>
                    <a:lnTo>
                      <a:pt x="170" y="441"/>
                    </a:lnTo>
                    <a:lnTo>
                      <a:pt x="152" y="437"/>
                    </a:lnTo>
                    <a:lnTo>
                      <a:pt x="135" y="433"/>
                    </a:lnTo>
                    <a:lnTo>
                      <a:pt x="119" y="428"/>
                    </a:lnTo>
                    <a:lnTo>
                      <a:pt x="106" y="420"/>
                    </a:lnTo>
                    <a:lnTo>
                      <a:pt x="94" y="412"/>
                    </a:lnTo>
                    <a:lnTo>
                      <a:pt x="84" y="400"/>
                    </a:lnTo>
                    <a:lnTo>
                      <a:pt x="74" y="389"/>
                    </a:lnTo>
                    <a:lnTo>
                      <a:pt x="74" y="389"/>
                    </a:lnTo>
                    <a:lnTo>
                      <a:pt x="51" y="412"/>
                    </a:lnTo>
                    <a:lnTo>
                      <a:pt x="20" y="451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61" y="353"/>
                    </a:lnTo>
                    <a:lnTo>
                      <a:pt x="61" y="197"/>
                    </a:lnTo>
                    <a:lnTo>
                      <a:pt x="4" y="197"/>
                    </a:lnTo>
                    <a:lnTo>
                      <a:pt x="4" y="162"/>
                    </a:lnTo>
                    <a:lnTo>
                      <a:pt x="96" y="162"/>
                    </a:lnTo>
                    <a:lnTo>
                      <a:pt x="96" y="361"/>
                    </a:lnTo>
                    <a:lnTo>
                      <a:pt x="96" y="361"/>
                    </a:lnTo>
                    <a:lnTo>
                      <a:pt x="104" y="373"/>
                    </a:lnTo>
                    <a:lnTo>
                      <a:pt x="113" y="383"/>
                    </a:lnTo>
                    <a:lnTo>
                      <a:pt x="123" y="390"/>
                    </a:lnTo>
                    <a:lnTo>
                      <a:pt x="135" y="396"/>
                    </a:lnTo>
                    <a:lnTo>
                      <a:pt x="148" y="402"/>
                    </a:lnTo>
                    <a:lnTo>
                      <a:pt x="162" y="406"/>
                    </a:lnTo>
                    <a:lnTo>
                      <a:pt x="178" y="408"/>
                    </a:lnTo>
                    <a:lnTo>
                      <a:pt x="195" y="408"/>
                    </a:lnTo>
                    <a:lnTo>
                      <a:pt x="195" y="408"/>
                    </a:lnTo>
                    <a:close/>
                    <a:moveTo>
                      <a:pt x="47" y="2"/>
                    </a:moveTo>
                    <a:lnTo>
                      <a:pt x="47" y="2"/>
                    </a:lnTo>
                    <a:lnTo>
                      <a:pt x="84" y="47"/>
                    </a:lnTo>
                    <a:lnTo>
                      <a:pt x="117" y="92"/>
                    </a:lnTo>
                    <a:lnTo>
                      <a:pt x="82" y="113"/>
                    </a:lnTo>
                    <a:lnTo>
                      <a:pt x="82" y="113"/>
                    </a:lnTo>
                    <a:lnTo>
                      <a:pt x="47" y="61"/>
                    </a:lnTo>
                    <a:lnTo>
                      <a:pt x="18" y="24"/>
                    </a:lnTo>
                    <a:lnTo>
                      <a:pt x="47" y="2"/>
                    </a:lnTo>
                    <a:close/>
                    <a:moveTo>
                      <a:pt x="266" y="254"/>
                    </a:moveTo>
                    <a:lnTo>
                      <a:pt x="266" y="254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25" y="312"/>
                    </a:lnTo>
                    <a:lnTo>
                      <a:pt x="187" y="332"/>
                    </a:lnTo>
                    <a:lnTo>
                      <a:pt x="187" y="332"/>
                    </a:lnTo>
                    <a:lnTo>
                      <a:pt x="176" y="340"/>
                    </a:lnTo>
                    <a:lnTo>
                      <a:pt x="164" y="348"/>
                    </a:lnTo>
                    <a:lnTo>
                      <a:pt x="143" y="316"/>
                    </a:lnTo>
                    <a:lnTo>
                      <a:pt x="143" y="316"/>
                    </a:lnTo>
                    <a:lnTo>
                      <a:pt x="148" y="310"/>
                    </a:lnTo>
                    <a:lnTo>
                      <a:pt x="152" y="303"/>
                    </a:lnTo>
                    <a:lnTo>
                      <a:pt x="154" y="293"/>
                    </a:lnTo>
                    <a:lnTo>
                      <a:pt x="156" y="28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215" y="18"/>
                    </a:lnTo>
                    <a:lnTo>
                      <a:pt x="273" y="0"/>
                    </a:lnTo>
                    <a:lnTo>
                      <a:pt x="287" y="33"/>
                    </a:lnTo>
                    <a:lnTo>
                      <a:pt x="287" y="33"/>
                    </a:lnTo>
                    <a:lnTo>
                      <a:pt x="242" y="47"/>
                    </a:lnTo>
                    <a:lnTo>
                      <a:pt x="191" y="59"/>
                    </a:lnTo>
                    <a:lnTo>
                      <a:pt x="191" y="289"/>
                    </a:lnTo>
                    <a:lnTo>
                      <a:pt x="191" y="289"/>
                    </a:lnTo>
                    <a:lnTo>
                      <a:pt x="266" y="254"/>
                    </a:lnTo>
                    <a:lnTo>
                      <a:pt x="266" y="254"/>
                    </a:lnTo>
                    <a:close/>
                    <a:moveTo>
                      <a:pt x="285" y="41"/>
                    </a:moveTo>
                    <a:lnTo>
                      <a:pt x="441" y="41"/>
                    </a:lnTo>
                    <a:lnTo>
                      <a:pt x="441" y="271"/>
                    </a:lnTo>
                    <a:lnTo>
                      <a:pt x="441" y="271"/>
                    </a:lnTo>
                    <a:lnTo>
                      <a:pt x="441" y="285"/>
                    </a:lnTo>
                    <a:lnTo>
                      <a:pt x="439" y="297"/>
                    </a:lnTo>
                    <a:lnTo>
                      <a:pt x="435" y="309"/>
                    </a:lnTo>
                    <a:lnTo>
                      <a:pt x="429" y="316"/>
                    </a:lnTo>
                    <a:lnTo>
                      <a:pt x="422" y="322"/>
                    </a:lnTo>
                    <a:lnTo>
                      <a:pt x="414" y="328"/>
                    </a:lnTo>
                    <a:lnTo>
                      <a:pt x="402" y="330"/>
                    </a:lnTo>
                    <a:lnTo>
                      <a:pt x="390" y="332"/>
                    </a:lnTo>
                    <a:lnTo>
                      <a:pt x="390" y="332"/>
                    </a:lnTo>
                    <a:lnTo>
                      <a:pt x="336" y="332"/>
                    </a:lnTo>
                    <a:lnTo>
                      <a:pt x="336" y="332"/>
                    </a:lnTo>
                    <a:lnTo>
                      <a:pt x="334" y="312"/>
                    </a:lnTo>
                    <a:lnTo>
                      <a:pt x="330" y="293"/>
                    </a:lnTo>
                    <a:lnTo>
                      <a:pt x="330" y="293"/>
                    </a:lnTo>
                    <a:lnTo>
                      <a:pt x="357" y="297"/>
                    </a:lnTo>
                    <a:lnTo>
                      <a:pt x="379" y="297"/>
                    </a:lnTo>
                    <a:lnTo>
                      <a:pt x="379" y="297"/>
                    </a:lnTo>
                    <a:lnTo>
                      <a:pt x="390" y="295"/>
                    </a:lnTo>
                    <a:lnTo>
                      <a:pt x="396" y="293"/>
                    </a:lnTo>
                    <a:lnTo>
                      <a:pt x="400" y="289"/>
                    </a:lnTo>
                    <a:lnTo>
                      <a:pt x="402" y="283"/>
                    </a:lnTo>
                    <a:lnTo>
                      <a:pt x="404" y="279"/>
                    </a:lnTo>
                    <a:lnTo>
                      <a:pt x="406" y="264"/>
                    </a:lnTo>
                    <a:lnTo>
                      <a:pt x="406" y="74"/>
                    </a:lnTo>
                    <a:lnTo>
                      <a:pt x="320" y="74"/>
                    </a:lnTo>
                    <a:lnTo>
                      <a:pt x="320" y="392"/>
                    </a:lnTo>
                    <a:lnTo>
                      <a:pt x="285" y="392"/>
                    </a:lnTo>
                    <a:lnTo>
                      <a:pt x="285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726"/>
              <p:cNvSpPr>
                <a:spLocks noEditPoints="1"/>
              </p:cNvSpPr>
              <p:nvPr/>
            </p:nvSpPr>
            <p:spPr bwMode="auto">
              <a:xfrm>
                <a:off x="3005" y="3098"/>
                <a:ext cx="142" cy="207"/>
              </a:xfrm>
              <a:custGeom>
                <a:avLst/>
                <a:gdLst>
                  <a:gd name="T0" fmla="*/ 125 w 142"/>
                  <a:gd name="T1" fmla="*/ 192 h 207"/>
                  <a:gd name="T2" fmla="*/ 105 w 142"/>
                  <a:gd name="T3" fmla="*/ 203 h 207"/>
                  <a:gd name="T4" fmla="*/ 80 w 142"/>
                  <a:gd name="T5" fmla="*/ 207 h 207"/>
                  <a:gd name="T6" fmla="*/ 0 w 142"/>
                  <a:gd name="T7" fmla="*/ 0 h 207"/>
                  <a:gd name="T8" fmla="*/ 78 w 142"/>
                  <a:gd name="T9" fmla="*/ 0 h 207"/>
                  <a:gd name="T10" fmla="*/ 103 w 142"/>
                  <a:gd name="T11" fmla="*/ 4 h 207"/>
                  <a:gd name="T12" fmla="*/ 121 w 142"/>
                  <a:gd name="T13" fmla="*/ 16 h 207"/>
                  <a:gd name="T14" fmla="*/ 129 w 142"/>
                  <a:gd name="T15" fmla="*/ 24 h 207"/>
                  <a:gd name="T16" fmla="*/ 138 w 142"/>
                  <a:gd name="T17" fmla="*/ 43 h 207"/>
                  <a:gd name="T18" fmla="*/ 138 w 142"/>
                  <a:gd name="T19" fmla="*/ 55 h 207"/>
                  <a:gd name="T20" fmla="*/ 131 w 142"/>
                  <a:gd name="T21" fmla="*/ 84 h 207"/>
                  <a:gd name="T22" fmla="*/ 121 w 142"/>
                  <a:gd name="T23" fmla="*/ 94 h 207"/>
                  <a:gd name="T24" fmla="*/ 109 w 142"/>
                  <a:gd name="T25" fmla="*/ 100 h 207"/>
                  <a:gd name="T26" fmla="*/ 127 w 142"/>
                  <a:gd name="T27" fmla="*/ 114 h 207"/>
                  <a:gd name="T28" fmla="*/ 133 w 142"/>
                  <a:gd name="T29" fmla="*/ 119 h 207"/>
                  <a:gd name="T30" fmla="*/ 140 w 142"/>
                  <a:gd name="T31" fmla="*/ 133 h 207"/>
                  <a:gd name="T32" fmla="*/ 142 w 142"/>
                  <a:gd name="T33" fmla="*/ 149 h 207"/>
                  <a:gd name="T34" fmla="*/ 140 w 142"/>
                  <a:gd name="T35" fmla="*/ 162 h 207"/>
                  <a:gd name="T36" fmla="*/ 133 w 142"/>
                  <a:gd name="T37" fmla="*/ 184 h 207"/>
                  <a:gd name="T38" fmla="*/ 125 w 142"/>
                  <a:gd name="T39" fmla="*/ 192 h 207"/>
                  <a:gd name="T40" fmla="*/ 105 w 142"/>
                  <a:gd name="T41" fmla="*/ 30 h 207"/>
                  <a:gd name="T42" fmla="*/ 94 w 142"/>
                  <a:gd name="T43" fmla="*/ 22 h 207"/>
                  <a:gd name="T44" fmla="*/ 76 w 142"/>
                  <a:gd name="T45" fmla="*/ 20 h 207"/>
                  <a:gd name="T46" fmla="*/ 23 w 142"/>
                  <a:gd name="T47" fmla="*/ 92 h 207"/>
                  <a:gd name="T48" fmla="*/ 76 w 142"/>
                  <a:gd name="T49" fmla="*/ 92 h 207"/>
                  <a:gd name="T50" fmla="*/ 94 w 142"/>
                  <a:gd name="T51" fmla="*/ 90 h 207"/>
                  <a:gd name="T52" fmla="*/ 105 w 142"/>
                  <a:gd name="T53" fmla="*/ 82 h 207"/>
                  <a:gd name="T54" fmla="*/ 111 w 142"/>
                  <a:gd name="T55" fmla="*/ 78 h 207"/>
                  <a:gd name="T56" fmla="*/ 115 w 142"/>
                  <a:gd name="T57" fmla="*/ 65 h 207"/>
                  <a:gd name="T58" fmla="*/ 117 w 142"/>
                  <a:gd name="T59" fmla="*/ 55 h 207"/>
                  <a:gd name="T60" fmla="*/ 113 w 142"/>
                  <a:gd name="T61" fmla="*/ 41 h 207"/>
                  <a:gd name="T62" fmla="*/ 105 w 142"/>
                  <a:gd name="T63" fmla="*/ 30 h 207"/>
                  <a:gd name="T64" fmla="*/ 109 w 142"/>
                  <a:gd name="T65" fmla="*/ 121 h 207"/>
                  <a:gd name="T66" fmla="*/ 103 w 142"/>
                  <a:gd name="T67" fmla="*/ 117 h 207"/>
                  <a:gd name="T68" fmla="*/ 88 w 142"/>
                  <a:gd name="T69" fmla="*/ 112 h 207"/>
                  <a:gd name="T70" fmla="*/ 23 w 142"/>
                  <a:gd name="T71" fmla="*/ 112 h 207"/>
                  <a:gd name="T72" fmla="*/ 78 w 142"/>
                  <a:gd name="T73" fmla="*/ 186 h 207"/>
                  <a:gd name="T74" fmla="*/ 88 w 142"/>
                  <a:gd name="T75" fmla="*/ 186 h 207"/>
                  <a:gd name="T76" fmla="*/ 103 w 142"/>
                  <a:gd name="T77" fmla="*/ 182 h 207"/>
                  <a:gd name="T78" fmla="*/ 109 w 142"/>
                  <a:gd name="T79" fmla="*/ 176 h 207"/>
                  <a:gd name="T80" fmla="*/ 117 w 142"/>
                  <a:gd name="T81" fmla="*/ 164 h 207"/>
                  <a:gd name="T82" fmla="*/ 119 w 142"/>
                  <a:gd name="T83" fmla="*/ 149 h 207"/>
                  <a:gd name="T84" fmla="*/ 119 w 142"/>
                  <a:gd name="T85" fmla="*/ 141 h 207"/>
                  <a:gd name="T86" fmla="*/ 113 w 142"/>
                  <a:gd name="T87" fmla="*/ 127 h 207"/>
                  <a:gd name="T88" fmla="*/ 109 w 142"/>
                  <a:gd name="T89" fmla="*/ 1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2" h="207">
                    <a:moveTo>
                      <a:pt x="125" y="192"/>
                    </a:moveTo>
                    <a:lnTo>
                      <a:pt x="125" y="192"/>
                    </a:lnTo>
                    <a:lnTo>
                      <a:pt x="117" y="197"/>
                    </a:lnTo>
                    <a:lnTo>
                      <a:pt x="105" y="203"/>
                    </a:lnTo>
                    <a:lnTo>
                      <a:pt x="94" y="205"/>
                    </a:lnTo>
                    <a:lnTo>
                      <a:pt x="80" y="207"/>
                    </a:lnTo>
                    <a:lnTo>
                      <a:pt x="0" y="207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3" y="4"/>
                    </a:lnTo>
                    <a:lnTo>
                      <a:pt x="113" y="8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29" y="24"/>
                    </a:lnTo>
                    <a:lnTo>
                      <a:pt x="135" y="34"/>
                    </a:lnTo>
                    <a:lnTo>
                      <a:pt x="138" y="43"/>
                    </a:lnTo>
                    <a:lnTo>
                      <a:pt x="138" y="55"/>
                    </a:lnTo>
                    <a:lnTo>
                      <a:pt x="138" y="55"/>
                    </a:lnTo>
                    <a:lnTo>
                      <a:pt x="136" y="71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1" y="94"/>
                    </a:lnTo>
                    <a:lnTo>
                      <a:pt x="109" y="100"/>
                    </a:lnTo>
                    <a:lnTo>
                      <a:pt x="109" y="100"/>
                    </a:lnTo>
                    <a:lnTo>
                      <a:pt x="123" y="108"/>
                    </a:lnTo>
                    <a:lnTo>
                      <a:pt x="127" y="114"/>
                    </a:lnTo>
                    <a:lnTo>
                      <a:pt x="133" y="119"/>
                    </a:lnTo>
                    <a:lnTo>
                      <a:pt x="133" y="119"/>
                    </a:lnTo>
                    <a:lnTo>
                      <a:pt x="136" y="125"/>
                    </a:lnTo>
                    <a:lnTo>
                      <a:pt x="140" y="133"/>
                    </a:lnTo>
                    <a:lnTo>
                      <a:pt x="140" y="141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0" y="162"/>
                    </a:lnTo>
                    <a:lnTo>
                      <a:pt x="138" y="174"/>
                    </a:lnTo>
                    <a:lnTo>
                      <a:pt x="133" y="184"/>
                    </a:lnTo>
                    <a:lnTo>
                      <a:pt x="125" y="192"/>
                    </a:lnTo>
                    <a:lnTo>
                      <a:pt x="125" y="192"/>
                    </a:lnTo>
                    <a:close/>
                    <a:moveTo>
                      <a:pt x="105" y="30"/>
                    </a:moveTo>
                    <a:lnTo>
                      <a:pt x="105" y="30"/>
                    </a:lnTo>
                    <a:lnTo>
                      <a:pt x="99" y="26"/>
                    </a:lnTo>
                    <a:lnTo>
                      <a:pt x="94" y="22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23" y="20"/>
                    </a:lnTo>
                    <a:lnTo>
                      <a:pt x="23" y="92"/>
                    </a:lnTo>
                    <a:lnTo>
                      <a:pt x="76" y="92"/>
                    </a:lnTo>
                    <a:lnTo>
                      <a:pt x="76" y="92"/>
                    </a:lnTo>
                    <a:lnTo>
                      <a:pt x="86" y="90"/>
                    </a:lnTo>
                    <a:lnTo>
                      <a:pt x="94" y="90"/>
                    </a:lnTo>
                    <a:lnTo>
                      <a:pt x="99" y="86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11" y="78"/>
                    </a:lnTo>
                    <a:lnTo>
                      <a:pt x="113" y="71"/>
                    </a:lnTo>
                    <a:lnTo>
                      <a:pt x="115" y="65"/>
                    </a:lnTo>
                    <a:lnTo>
                      <a:pt x="117" y="55"/>
                    </a:lnTo>
                    <a:lnTo>
                      <a:pt x="117" y="55"/>
                    </a:lnTo>
                    <a:lnTo>
                      <a:pt x="115" y="47"/>
                    </a:lnTo>
                    <a:lnTo>
                      <a:pt x="113" y="41"/>
                    </a:lnTo>
                    <a:lnTo>
                      <a:pt x="111" y="34"/>
                    </a:lnTo>
                    <a:lnTo>
                      <a:pt x="105" y="30"/>
                    </a:lnTo>
                    <a:lnTo>
                      <a:pt x="105" y="30"/>
                    </a:lnTo>
                    <a:close/>
                    <a:moveTo>
                      <a:pt x="109" y="121"/>
                    </a:moveTo>
                    <a:lnTo>
                      <a:pt x="109" y="121"/>
                    </a:lnTo>
                    <a:lnTo>
                      <a:pt x="103" y="117"/>
                    </a:lnTo>
                    <a:lnTo>
                      <a:pt x="95" y="114"/>
                    </a:lnTo>
                    <a:lnTo>
                      <a:pt x="88" y="112"/>
                    </a:lnTo>
                    <a:lnTo>
                      <a:pt x="78" y="112"/>
                    </a:lnTo>
                    <a:lnTo>
                      <a:pt x="23" y="112"/>
                    </a:lnTo>
                    <a:lnTo>
                      <a:pt x="23" y="18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88" y="186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09" y="176"/>
                    </a:lnTo>
                    <a:lnTo>
                      <a:pt x="109" y="176"/>
                    </a:lnTo>
                    <a:lnTo>
                      <a:pt x="113" y="170"/>
                    </a:lnTo>
                    <a:lnTo>
                      <a:pt x="117" y="164"/>
                    </a:lnTo>
                    <a:lnTo>
                      <a:pt x="119" y="157"/>
                    </a:lnTo>
                    <a:lnTo>
                      <a:pt x="119" y="149"/>
                    </a:lnTo>
                    <a:lnTo>
                      <a:pt x="119" y="149"/>
                    </a:lnTo>
                    <a:lnTo>
                      <a:pt x="119" y="141"/>
                    </a:lnTo>
                    <a:lnTo>
                      <a:pt x="117" y="133"/>
                    </a:lnTo>
                    <a:lnTo>
                      <a:pt x="113" y="127"/>
                    </a:lnTo>
                    <a:lnTo>
                      <a:pt x="109" y="121"/>
                    </a:lnTo>
                    <a:lnTo>
                      <a:pt x="10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727"/>
              <p:cNvSpPr>
                <a:spLocks noEditPoints="1"/>
              </p:cNvSpPr>
              <p:nvPr/>
            </p:nvSpPr>
            <p:spPr bwMode="auto">
              <a:xfrm>
                <a:off x="3194" y="3098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0 w 24"/>
                  <a:gd name="T11" fmla="*/ 207 h 207"/>
                  <a:gd name="T12" fmla="*/ 0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0" y="207"/>
                    </a:moveTo>
                    <a:lnTo>
                      <a:pt x="0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728"/>
              <p:cNvSpPr>
                <a:spLocks noEditPoints="1"/>
              </p:cNvSpPr>
              <p:nvPr/>
            </p:nvSpPr>
            <p:spPr bwMode="auto">
              <a:xfrm>
                <a:off x="3260" y="3161"/>
                <a:ext cx="116" cy="144"/>
              </a:xfrm>
              <a:custGeom>
                <a:avLst/>
                <a:gdLst>
                  <a:gd name="T0" fmla="*/ 20 w 116"/>
                  <a:gd name="T1" fmla="*/ 78 h 144"/>
                  <a:gd name="T2" fmla="*/ 24 w 116"/>
                  <a:gd name="T3" fmla="*/ 99 h 144"/>
                  <a:gd name="T4" fmla="*/ 32 w 116"/>
                  <a:gd name="T5" fmla="*/ 115 h 144"/>
                  <a:gd name="T6" fmla="*/ 38 w 116"/>
                  <a:gd name="T7" fmla="*/ 119 h 144"/>
                  <a:gd name="T8" fmla="*/ 53 w 116"/>
                  <a:gd name="T9" fmla="*/ 127 h 144"/>
                  <a:gd name="T10" fmla="*/ 63 w 116"/>
                  <a:gd name="T11" fmla="*/ 127 h 144"/>
                  <a:gd name="T12" fmla="*/ 82 w 116"/>
                  <a:gd name="T13" fmla="*/ 123 h 144"/>
                  <a:gd name="T14" fmla="*/ 90 w 116"/>
                  <a:gd name="T15" fmla="*/ 119 h 144"/>
                  <a:gd name="T16" fmla="*/ 114 w 116"/>
                  <a:gd name="T17" fmla="*/ 123 h 144"/>
                  <a:gd name="T18" fmla="*/ 102 w 116"/>
                  <a:gd name="T19" fmla="*/ 133 h 144"/>
                  <a:gd name="T20" fmla="*/ 90 w 116"/>
                  <a:gd name="T21" fmla="*/ 140 h 144"/>
                  <a:gd name="T22" fmla="*/ 61 w 116"/>
                  <a:gd name="T23" fmla="*/ 144 h 144"/>
                  <a:gd name="T24" fmla="*/ 47 w 116"/>
                  <a:gd name="T25" fmla="*/ 144 h 144"/>
                  <a:gd name="T26" fmla="*/ 26 w 116"/>
                  <a:gd name="T27" fmla="*/ 134 h 144"/>
                  <a:gd name="T28" fmla="*/ 16 w 116"/>
                  <a:gd name="T29" fmla="*/ 127 h 144"/>
                  <a:gd name="T30" fmla="*/ 4 w 116"/>
                  <a:gd name="T31" fmla="*/ 105 h 144"/>
                  <a:gd name="T32" fmla="*/ 0 w 116"/>
                  <a:gd name="T33" fmla="*/ 72 h 144"/>
                  <a:gd name="T34" fmla="*/ 0 w 116"/>
                  <a:gd name="T35" fmla="*/ 56 h 144"/>
                  <a:gd name="T36" fmla="*/ 8 w 116"/>
                  <a:gd name="T37" fmla="*/ 29 h 144"/>
                  <a:gd name="T38" fmla="*/ 16 w 116"/>
                  <a:gd name="T39" fmla="*/ 19 h 144"/>
                  <a:gd name="T40" fmla="*/ 34 w 116"/>
                  <a:gd name="T41" fmla="*/ 4 h 144"/>
                  <a:gd name="T42" fmla="*/ 59 w 116"/>
                  <a:gd name="T43" fmla="*/ 0 h 144"/>
                  <a:gd name="T44" fmla="*/ 71 w 116"/>
                  <a:gd name="T45" fmla="*/ 0 h 144"/>
                  <a:gd name="T46" fmla="*/ 92 w 116"/>
                  <a:gd name="T47" fmla="*/ 10 h 144"/>
                  <a:gd name="T48" fmla="*/ 102 w 116"/>
                  <a:gd name="T49" fmla="*/ 17 h 144"/>
                  <a:gd name="T50" fmla="*/ 112 w 116"/>
                  <a:gd name="T51" fmla="*/ 39 h 144"/>
                  <a:gd name="T52" fmla="*/ 116 w 116"/>
                  <a:gd name="T53" fmla="*/ 68 h 144"/>
                  <a:gd name="T54" fmla="*/ 20 w 116"/>
                  <a:gd name="T55" fmla="*/ 78 h 144"/>
                  <a:gd name="T56" fmla="*/ 94 w 116"/>
                  <a:gd name="T57" fmla="*/ 49 h 144"/>
                  <a:gd name="T58" fmla="*/ 92 w 116"/>
                  <a:gd name="T59" fmla="*/ 39 h 144"/>
                  <a:gd name="T60" fmla="*/ 79 w 116"/>
                  <a:gd name="T61" fmla="*/ 23 h 144"/>
                  <a:gd name="T62" fmla="*/ 69 w 116"/>
                  <a:gd name="T63" fmla="*/ 19 h 144"/>
                  <a:gd name="T64" fmla="*/ 59 w 116"/>
                  <a:gd name="T65" fmla="*/ 17 h 144"/>
                  <a:gd name="T66" fmla="*/ 38 w 116"/>
                  <a:gd name="T67" fmla="*/ 23 h 144"/>
                  <a:gd name="T68" fmla="*/ 30 w 116"/>
                  <a:gd name="T69" fmla="*/ 29 h 144"/>
                  <a:gd name="T70" fmla="*/ 26 w 116"/>
                  <a:gd name="T71" fmla="*/ 39 h 144"/>
                  <a:gd name="T72" fmla="*/ 22 w 116"/>
                  <a:gd name="T73" fmla="*/ 49 h 144"/>
                  <a:gd name="T74" fmla="*/ 96 w 116"/>
                  <a:gd name="T75" fmla="*/ 62 h 144"/>
                  <a:gd name="T76" fmla="*/ 94 w 116"/>
                  <a:gd name="T77" fmla="*/ 4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6" h="144">
                    <a:moveTo>
                      <a:pt x="20" y="78"/>
                    </a:moveTo>
                    <a:lnTo>
                      <a:pt x="20" y="78"/>
                    </a:lnTo>
                    <a:lnTo>
                      <a:pt x="22" y="90"/>
                    </a:lnTo>
                    <a:lnTo>
                      <a:pt x="24" y="99"/>
                    </a:lnTo>
                    <a:lnTo>
                      <a:pt x="26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3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0" y="119"/>
                    </a:lnTo>
                    <a:lnTo>
                      <a:pt x="100" y="111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3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79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47" y="144"/>
                    </a:lnTo>
                    <a:lnTo>
                      <a:pt x="36" y="140"/>
                    </a:lnTo>
                    <a:lnTo>
                      <a:pt x="26" y="134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8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27"/>
                    </a:lnTo>
                    <a:lnTo>
                      <a:pt x="112" y="39"/>
                    </a:lnTo>
                    <a:lnTo>
                      <a:pt x="116" y="53"/>
                    </a:lnTo>
                    <a:lnTo>
                      <a:pt x="116" y="68"/>
                    </a:lnTo>
                    <a:lnTo>
                      <a:pt x="116" y="78"/>
                    </a:lnTo>
                    <a:lnTo>
                      <a:pt x="20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7" y="19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729"/>
              <p:cNvSpPr>
                <a:spLocks/>
              </p:cNvSpPr>
              <p:nvPr/>
            </p:nvSpPr>
            <p:spPr bwMode="auto">
              <a:xfrm>
                <a:off x="3420" y="3161"/>
                <a:ext cx="112" cy="144"/>
              </a:xfrm>
              <a:custGeom>
                <a:avLst/>
                <a:gdLst>
                  <a:gd name="T0" fmla="*/ 92 w 112"/>
                  <a:gd name="T1" fmla="*/ 144 h 144"/>
                  <a:gd name="T2" fmla="*/ 92 w 112"/>
                  <a:gd name="T3" fmla="*/ 56 h 144"/>
                  <a:gd name="T4" fmla="*/ 92 w 112"/>
                  <a:gd name="T5" fmla="*/ 56 h 144"/>
                  <a:gd name="T6" fmla="*/ 90 w 112"/>
                  <a:gd name="T7" fmla="*/ 47 h 144"/>
                  <a:gd name="T8" fmla="*/ 88 w 112"/>
                  <a:gd name="T9" fmla="*/ 39 h 144"/>
                  <a:gd name="T10" fmla="*/ 86 w 112"/>
                  <a:gd name="T11" fmla="*/ 33 h 144"/>
                  <a:gd name="T12" fmla="*/ 82 w 112"/>
                  <a:gd name="T13" fmla="*/ 27 h 144"/>
                  <a:gd name="T14" fmla="*/ 82 w 112"/>
                  <a:gd name="T15" fmla="*/ 27 h 144"/>
                  <a:gd name="T16" fmla="*/ 77 w 112"/>
                  <a:gd name="T17" fmla="*/ 23 h 144"/>
                  <a:gd name="T18" fmla="*/ 71 w 112"/>
                  <a:gd name="T19" fmla="*/ 21 h 144"/>
                  <a:gd name="T20" fmla="*/ 65 w 112"/>
                  <a:gd name="T21" fmla="*/ 19 h 144"/>
                  <a:gd name="T22" fmla="*/ 57 w 112"/>
                  <a:gd name="T23" fmla="*/ 17 h 144"/>
                  <a:gd name="T24" fmla="*/ 57 w 112"/>
                  <a:gd name="T25" fmla="*/ 17 h 144"/>
                  <a:gd name="T26" fmla="*/ 49 w 112"/>
                  <a:gd name="T27" fmla="*/ 19 h 144"/>
                  <a:gd name="T28" fmla="*/ 41 w 112"/>
                  <a:gd name="T29" fmla="*/ 21 h 144"/>
                  <a:gd name="T30" fmla="*/ 36 w 112"/>
                  <a:gd name="T31" fmla="*/ 23 h 144"/>
                  <a:gd name="T32" fmla="*/ 32 w 112"/>
                  <a:gd name="T33" fmla="*/ 27 h 144"/>
                  <a:gd name="T34" fmla="*/ 32 w 112"/>
                  <a:gd name="T35" fmla="*/ 27 h 144"/>
                  <a:gd name="T36" fmla="*/ 26 w 112"/>
                  <a:gd name="T37" fmla="*/ 33 h 144"/>
                  <a:gd name="T38" fmla="*/ 24 w 112"/>
                  <a:gd name="T39" fmla="*/ 39 h 144"/>
                  <a:gd name="T40" fmla="*/ 22 w 112"/>
                  <a:gd name="T41" fmla="*/ 47 h 144"/>
                  <a:gd name="T42" fmla="*/ 22 w 112"/>
                  <a:gd name="T43" fmla="*/ 56 h 144"/>
                  <a:gd name="T44" fmla="*/ 22 w 112"/>
                  <a:gd name="T45" fmla="*/ 144 h 144"/>
                  <a:gd name="T46" fmla="*/ 0 w 112"/>
                  <a:gd name="T47" fmla="*/ 144 h 144"/>
                  <a:gd name="T48" fmla="*/ 0 w 112"/>
                  <a:gd name="T49" fmla="*/ 2 h 144"/>
                  <a:gd name="T50" fmla="*/ 22 w 112"/>
                  <a:gd name="T51" fmla="*/ 2 h 144"/>
                  <a:gd name="T52" fmla="*/ 22 w 112"/>
                  <a:gd name="T53" fmla="*/ 17 h 144"/>
                  <a:gd name="T54" fmla="*/ 22 w 112"/>
                  <a:gd name="T55" fmla="*/ 17 h 144"/>
                  <a:gd name="T56" fmla="*/ 30 w 112"/>
                  <a:gd name="T57" fmla="*/ 10 h 144"/>
                  <a:gd name="T58" fmla="*/ 40 w 112"/>
                  <a:gd name="T59" fmla="*/ 4 h 144"/>
                  <a:gd name="T60" fmla="*/ 49 w 112"/>
                  <a:gd name="T61" fmla="*/ 0 h 144"/>
                  <a:gd name="T62" fmla="*/ 61 w 112"/>
                  <a:gd name="T63" fmla="*/ 0 h 144"/>
                  <a:gd name="T64" fmla="*/ 61 w 112"/>
                  <a:gd name="T65" fmla="*/ 0 h 144"/>
                  <a:gd name="T66" fmla="*/ 73 w 112"/>
                  <a:gd name="T67" fmla="*/ 0 h 144"/>
                  <a:gd name="T68" fmla="*/ 82 w 112"/>
                  <a:gd name="T69" fmla="*/ 4 h 144"/>
                  <a:gd name="T70" fmla="*/ 90 w 112"/>
                  <a:gd name="T71" fmla="*/ 8 h 144"/>
                  <a:gd name="T72" fmla="*/ 98 w 112"/>
                  <a:gd name="T73" fmla="*/ 13 h 144"/>
                  <a:gd name="T74" fmla="*/ 98 w 112"/>
                  <a:gd name="T75" fmla="*/ 13 h 144"/>
                  <a:gd name="T76" fmla="*/ 104 w 112"/>
                  <a:gd name="T77" fmla="*/ 21 h 144"/>
                  <a:gd name="T78" fmla="*/ 108 w 112"/>
                  <a:gd name="T79" fmla="*/ 29 h 144"/>
                  <a:gd name="T80" fmla="*/ 112 w 112"/>
                  <a:gd name="T81" fmla="*/ 41 h 144"/>
                  <a:gd name="T82" fmla="*/ 112 w 112"/>
                  <a:gd name="T83" fmla="*/ 53 h 144"/>
                  <a:gd name="T84" fmla="*/ 112 w 112"/>
                  <a:gd name="T85" fmla="*/ 144 h 144"/>
                  <a:gd name="T86" fmla="*/ 92 w 112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144">
                    <a:moveTo>
                      <a:pt x="92" y="144"/>
                    </a:moveTo>
                    <a:lnTo>
                      <a:pt x="92" y="56"/>
                    </a:lnTo>
                    <a:lnTo>
                      <a:pt x="92" y="56"/>
                    </a:lnTo>
                    <a:lnTo>
                      <a:pt x="90" y="47"/>
                    </a:lnTo>
                    <a:lnTo>
                      <a:pt x="88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7" y="23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6" y="33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10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08" y="29"/>
                    </a:lnTo>
                    <a:lnTo>
                      <a:pt x="112" y="41"/>
                    </a:lnTo>
                    <a:lnTo>
                      <a:pt x="112" y="53"/>
                    </a:lnTo>
                    <a:lnTo>
                      <a:pt x="112" y="144"/>
                    </a:lnTo>
                    <a:lnTo>
                      <a:pt x="9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730"/>
              <p:cNvSpPr>
                <a:spLocks/>
              </p:cNvSpPr>
              <p:nvPr/>
            </p:nvSpPr>
            <p:spPr bwMode="auto">
              <a:xfrm>
                <a:off x="3561" y="3163"/>
                <a:ext cx="121" cy="142"/>
              </a:xfrm>
              <a:custGeom>
                <a:avLst/>
                <a:gdLst>
                  <a:gd name="T0" fmla="*/ 70 w 121"/>
                  <a:gd name="T1" fmla="*/ 142 h 142"/>
                  <a:gd name="T2" fmla="*/ 51 w 121"/>
                  <a:gd name="T3" fmla="*/ 142 h 142"/>
                  <a:gd name="T4" fmla="*/ 0 w 121"/>
                  <a:gd name="T5" fmla="*/ 0 h 142"/>
                  <a:gd name="T6" fmla="*/ 21 w 121"/>
                  <a:gd name="T7" fmla="*/ 0 h 142"/>
                  <a:gd name="T8" fmla="*/ 60 w 121"/>
                  <a:gd name="T9" fmla="*/ 113 h 142"/>
                  <a:gd name="T10" fmla="*/ 99 w 121"/>
                  <a:gd name="T11" fmla="*/ 0 h 142"/>
                  <a:gd name="T12" fmla="*/ 121 w 121"/>
                  <a:gd name="T13" fmla="*/ 0 h 142"/>
                  <a:gd name="T14" fmla="*/ 70 w 121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42">
                    <a:moveTo>
                      <a:pt x="70" y="142"/>
                    </a:moveTo>
                    <a:lnTo>
                      <a:pt x="51" y="14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60" y="113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7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731"/>
              <p:cNvSpPr>
                <a:spLocks noEditPoints="1"/>
              </p:cNvSpPr>
              <p:nvPr/>
            </p:nvSpPr>
            <p:spPr bwMode="auto">
              <a:xfrm>
                <a:off x="3701" y="3161"/>
                <a:ext cx="118" cy="144"/>
              </a:xfrm>
              <a:custGeom>
                <a:avLst/>
                <a:gdLst>
                  <a:gd name="T0" fmla="*/ 22 w 118"/>
                  <a:gd name="T1" fmla="*/ 78 h 144"/>
                  <a:gd name="T2" fmla="*/ 24 w 118"/>
                  <a:gd name="T3" fmla="*/ 99 h 144"/>
                  <a:gd name="T4" fmla="*/ 32 w 118"/>
                  <a:gd name="T5" fmla="*/ 115 h 144"/>
                  <a:gd name="T6" fmla="*/ 38 w 118"/>
                  <a:gd name="T7" fmla="*/ 119 h 144"/>
                  <a:gd name="T8" fmla="*/ 53 w 118"/>
                  <a:gd name="T9" fmla="*/ 127 h 144"/>
                  <a:gd name="T10" fmla="*/ 63 w 118"/>
                  <a:gd name="T11" fmla="*/ 127 h 144"/>
                  <a:gd name="T12" fmla="*/ 82 w 118"/>
                  <a:gd name="T13" fmla="*/ 123 h 144"/>
                  <a:gd name="T14" fmla="*/ 92 w 118"/>
                  <a:gd name="T15" fmla="*/ 119 h 144"/>
                  <a:gd name="T16" fmla="*/ 114 w 118"/>
                  <a:gd name="T17" fmla="*/ 123 h 144"/>
                  <a:gd name="T18" fmla="*/ 102 w 118"/>
                  <a:gd name="T19" fmla="*/ 133 h 144"/>
                  <a:gd name="T20" fmla="*/ 92 w 118"/>
                  <a:gd name="T21" fmla="*/ 140 h 144"/>
                  <a:gd name="T22" fmla="*/ 63 w 118"/>
                  <a:gd name="T23" fmla="*/ 144 h 144"/>
                  <a:gd name="T24" fmla="*/ 49 w 118"/>
                  <a:gd name="T25" fmla="*/ 144 h 144"/>
                  <a:gd name="T26" fmla="*/ 26 w 118"/>
                  <a:gd name="T27" fmla="*/ 134 h 144"/>
                  <a:gd name="T28" fmla="*/ 16 w 118"/>
                  <a:gd name="T29" fmla="*/ 127 h 144"/>
                  <a:gd name="T30" fmla="*/ 4 w 118"/>
                  <a:gd name="T31" fmla="*/ 105 h 144"/>
                  <a:gd name="T32" fmla="*/ 0 w 118"/>
                  <a:gd name="T33" fmla="*/ 72 h 144"/>
                  <a:gd name="T34" fmla="*/ 0 w 118"/>
                  <a:gd name="T35" fmla="*/ 56 h 144"/>
                  <a:gd name="T36" fmla="*/ 8 w 118"/>
                  <a:gd name="T37" fmla="*/ 29 h 144"/>
                  <a:gd name="T38" fmla="*/ 16 w 118"/>
                  <a:gd name="T39" fmla="*/ 19 h 144"/>
                  <a:gd name="T40" fmla="*/ 34 w 118"/>
                  <a:gd name="T41" fmla="*/ 4 h 144"/>
                  <a:gd name="T42" fmla="*/ 59 w 118"/>
                  <a:gd name="T43" fmla="*/ 0 h 144"/>
                  <a:gd name="T44" fmla="*/ 71 w 118"/>
                  <a:gd name="T45" fmla="*/ 0 h 144"/>
                  <a:gd name="T46" fmla="*/ 92 w 118"/>
                  <a:gd name="T47" fmla="*/ 10 h 144"/>
                  <a:gd name="T48" fmla="*/ 102 w 118"/>
                  <a:gd name="T49" fmla="*/ 17 h 144"/>
                  <a:gd name="T50" fmla="*/ 114 w 118"/>
                  <a:gd name="T51" fmla="*/ 39 h 144"/>
                  <a:gd name="T52" fmla="*/ 118 w 118"/>
                  <a:gd name="T53" fmla="*/ 68 h 144"/>
                  <a:gd name="T54" fmla="*/ 22 w 118"/>
                  <a:gd name="T55" fmla="*/ 78 h 144"/>
                  <a:gd name="T56" fmla="*/ 94 w 118"/>
                  <a:gd name="T57" fmla="*/ 49 h 144"/>
                  <a:gd name="T58" fmla="*/ 92 w 118"/>
                  <a:gd name="T59" fmla="*/ 39 h 144"/>
                  <a:gd name="T60" fmla="*/ 79 w 118"/>
                  <a:gd name="T61" fmla="*/ 23 h 144"/>
                  <a:gd name="T62" fmla="*/ 69 w 118"/>
                  <a:gd name="T63" fmla="*/ 19 h 144"/>
                  <a:gd name="T64" fmla="*/ 59 w 118"/>
                  <a:gd name="T65" fmla="*/ 17 h 144"/>
                  <a:gd name="T66" fmla="*/ 38 w 118"/>
                  <a:gd name="T67" fmla="*/ 23 h 144"/>
                  <a:gd name="T68" fmla="*/ 30 w 118"/>
                  <a:gd name="T69" fmla="*/ 29 h 144"/>
                  <a:gd name="T70" fmla="*/ 26 w 118"/>
                  <a:gd name="T71" fmla="*/ 39 h 144"/>
                  <a:gd name="T72" fmla="*/ 22 w 118"/>
                  <a:gd name="T73" fmla="*/ 49 h 144"/>
                  <a:gd name="T74" fmla="*/ 96 w 118"/>
                  <a:gd name="T75" fmla="*/ 62 h 144"/>
                  <a:gd name="T76" fmla="*/ 94 w 118"/>
                  <a:gd name="T77" fmla="*/ 4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" h="144">
                    <a:moveTo>
                      <a:pt x="22" y="78"/>
                    </a:moveTo>
                    <a:lnTo>
                      <a:pt x="22" y="78"/>
                    </a:lnTo>
                    <a:lnTo>
                      <a:pt x="22" y="90"/>
                    </a:lnTo>
                    <a:lnTo>
                      <a:pt x="24" y="99"/>
                    </a:lnTo>
                    <a:lnTo>
                      <a:pt x="28" y="107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8" y="119"/>
                    </a:lnTo>
                    <a:lnTo>
                      <a:pt x="45" y="123"/>
                    </a:lnTo>
                    <a:lnTo>
                      <a:pt x="53" y="127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75" y="127"/>
                    </a:lnTo>
                    <a:lnTo>
                      <a:pt x="82" y="123"/>
                    </a:lnTo>
                    <a:lnTo>
                      <a:pt x="82" y="123"/>
                    </a:lnTo>
                    <a:lnTo>
                      <a:pt x="92" y="119"/>
                    </a:lnTo>
                    <a:lnTo>
                      <a:pt x="100" y="111"/>
                    </a:lnTo>
                    <a:lnTo>
                      <a:pt x="114" y="123"/>
                    </a:lnTo>
                    <a:lnTo>
                      <a:pt x="114" y="123"/>
                    </a:lnTo>
                    <a:lnTo>
                      <a:pt x="102" y="133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79" y="144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49" y="144"/>
                    </a:lnTo>
                    <a:lnTo>
                      <a:pt x="36" y="140"/>
                    </a:lnTo>
                    <a:lnTo>
                      <a:pt x="26" y="134"/>
                    </a:lnTo>
                    <a:lnTo>
                      <a:pt x="16" y="127"/>
                    </a:lnTo>
                    <a:lnTo>
                      <a:pt x="16" y="127"/>
                    </a:lnTo>
                    <a:lnTo>
                      <a:pt x="10" y="117"/>
                    </a:lnTo>
                    <a:lnTo>
                      <a:pt x="4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8" y="2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108" y="27"/>
                    </a:lnTo>
                    <a:lnTo>
                      <a:pt x="114" y="39"/>
                    </a:lnTo>
                    <a:lnTo>
                      <a:pt x="116" y="53"/>
                    </a:lnTo>
                    <a:lnTo>
                      <a:pt x="118" y="68"/>
                    </a:lnTo>
                    <a:lnTo>
                      <a:pt x="118" y="78"/>
                    </a:lnTo>
                    <a:lnTo>
                      <a:pt x="22" y="78"/>
                    </a:lnTo>
                    <a:close/>
                    <a:moveTo>
                      <a:pt x="94" y="49"/>
                    </a:moveTo>
                    <a:lnTo>
                      <a:pt x="94" y="4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6" y="29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6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47" y="19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0" y="29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62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4" y="49"/>
                    </a:lnTo>
                    <a:lnTo>
                      <a:pt x="9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732"/>
              <p:cNvSpPr>
                <a:spLocks/>
              </p:cNvSpPr>
              <p:nvPr/>
            </p:nvSpPr>
            <p:spPr bwMode="auto">
              <a:xfrm>
                <a:off x="3861" y="3161"/>
                <a:ext cx="114" cy="144"/>
              </a:xfrm>
              <a:custGeom>
                <a:avLst/>
                <a:gdLst>
                  <a:gd name="T0" fmla="*/ 92 w 114"/>
                  <a:gd name="T1" fmla="*/ 144 h 144"/>
                  <a:gd name="T2" fmla="*/ 92 w 114"/>
                  <a:gd name="T3" fmla="*/ 56 h 144"/>
                  <a:gd name="T4" fmla="*/ 92 w 114"/>
                  <a:gd name="T5" fmla="*/ 56 h 144"/>
                  <a:gd name="T6" fmla="*/ 92 w 114"/>
                  <a:gd name="T7" fmla="*/ 47 h 144"/>
                  <a:gd name="T8" fmla="*/ 90 w 114"/>
                  <a:gd name="T9" fmla="*/ 39 h 144"/>
                  <a:gd name="T10" fmla="*/ 86 w 114"/>
                  <a:gd name="T11" fmla="*/ 33 h 144"/>
                  <a:gd name="T12" fmla="*/ 82 w 114"/>
                  <a:gd name="T13" fmla="*/ 27 h 144"/>
                  <a:gd name="T14" fmla="*/ 82 w 114"/>
                  <a:gd name="T15" fmla="*/ 27 h 144"/>
                  <a:gd name="T16" fmla="*/ 79 w 114"/>
                  <a:gd name="T17" fmla="*/ 23 h 144"/>
                  <a:gd name="T18" fmla="*/ 71 w 114"/>
                  <a:gd name="T19" fmla="*/ 21 h 144"/>
                  <a:gd name="T20" fmla="*/ 65 w 114"/>
                  <a:gd name="T21" fmla="*/ 19 h 144"/>
                  <a:gd name="T22" fmla="*/ 57 w 114"/>
                  <a:gd name="T23" fmla="*/ 17 h 144"/>
                  <a:gd name="T24" fmla="*/ 57 w 114"/>
                  <a:gd name="T25" fmla="*/ 17 h 144"/>
                  <a:gd name="T26" fmla="*/ 49 w 114"/>
                  <a:gd name="T27" fmla="*/ 19 h 144"/>
                  <a:gd name="T28" fmla="*/ 41 w 114"/>
                  <a:gd name="T29" fmla="*/ 21 h 144"/>
                  <a:gd name="T30" fmla="*/ 36 w 114"/>
                  <a:gd name="T31" fmla="*/ 23 h 144"/>
                  <a:gd name="T32" fmla="*/ 32 w 114"/>
                  <a:gd name="T33" fmla="*/ 27 h 144"/>
                  <a:gd name="T34" fmla="*/ 32 w 114"/>
                  <a:gd name="T35" fmla="*/ 27 h 144"/>
                  <a:gd name="T36" fmla="*/ 28 w 114"/>
                  <a:gd name="T37" fmla="*/ 33 h 144"/>
                  <a:gd name="T38" fmla="*/ 24 w 114"/>
                  <a:gd name="T39" fmla="*/ 39 h 144"/>
                  <a:gd name="T40" fmla="*/ 22 w 114"/>
                  <a:gd name="T41" fmla="*/ 47 h 144"/>
                  <a:gd name="T42" fmla="*/ 22 w 114"/>
                  <a:gd name="T43" fmla="*/ 56 h 144"/>
                  <a:gd name="T44" fmla="*/ 22 w 114"/>
                  <a:gd name="T45" fmla="*/ 144 h 144"/>
                  <a:gd name="T46" fmla="*/ 0 w 114"/>
                  <a:gd name="T47" fmla="*/ 144 h 144"/>
                  <a:gd name="T48" fmla="*/ 0 w 114"/>
                  <a:gd name="T49" fmla="*/ 2 h 144"/>
                  <a:gd name="T50" fmla="*/ 22 w 114"/>
                  <a:gd name="T51" fmla="*/ 2 h 144"/>
                  <a:gd name="T52" fmla="*/ 22 w 114"/>
                  <a:gd name="T53" fmla="*/ 17 h 144"/>
                  <a:gd name="T54" fmla="*/ 22 w 114"/>
                  <a:gd name="T55" fmla="*/ 17 h 144"/>
                  <a:gd name="T56" fmla="*/ 30 w 114"/>
                  <a:gd name="T57" fmla="*/ 10 h 144"/>
                  <a:gd name="T58" fmla="*/ 39 w 114"/>
                  <a:gd name="T59" fmla="*/ 4 h 144"/>
                  <a:gd name="T60" fmla="*/ 49 w 114"/>
                  <a:gd name="T61" fmla="*/ 0 h 144"/>
                  <a:gd name="T62" fmla="*/ 61 w 114"/>
                  <a:gd name="T63" fmla="*/ 0 h 144"/>
                  <a:gd name="T64" fmla="*/ 61 w 114"/>
                  <a:gd name="T65" fmla="*/ 0 h 144"/>
                  <a:gd name="T66" fmla="*/ 73 w 114"/>
                  <a:gd name="T67" fmla="*/ 0 h 144"/>
                  <a:gd name="T68" fmla="*/ 82 w 114"/>
                  <a:gd name="T69" fmla="*/ 4 h 144"/>
                  <a:gd name="T70" fmla="*/ 90 w 114"/>
                  <a:gd name="T71" fmla="*/ 8 h 144"/>
                  <a:gd name="T72" fmla="*/ 98 w 114"/>
                  <a:gd name="T73" fmla="*/ 13 h 144"/>
                  <a:gd name="T74" fmla="*/ 98 w 114"/>
                  <a:gd name="T75" fmla="*/ 13 h 144"/>
                  <a:gd name="T76" fmla="*/ 104 w 114"/>
                  <a:gd name="T77" fmla="*/ 21 h 144"/>
                  <a:gd name="T78" fmla="*/ 110 w 114"/>
                  <a:gd name="T79" fmla="*/ 29 h 144"/>
                  <a:gd name="T80" fmla="*/ 112 w 114"/>
                  <a:gd name="T81" fmla="*/ 41 h 144"/>
                  <a:gd name="T82" fmla="*/ 114 w 114"/>
                  <a:gd name="T83" fmla="*/ 53 h 144"/>
                  <a:gd name="T84" fmla="*/ 114 w 114"/>
                  <a:gd name="T85" fmla="*/ 144 h 144"/>
                  <a:gd name="T86" fmla="*/ 92 w 114"/>
                  <a:gd name="T8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144">
                    <a:moveTo>
                      <a:pt x="92" y="144"/>
                    </a:moveTo>
                    <a:lnTo>
                      <a:pt x="92" y="56"/>
                    </a:lnTo>
                    <a:lnTo>
                      <a:pt x="92" y="56"/>
                    </a:lnTo>
                    <a:lnTo>
                      <a:pt x="92" y="47"/>
                    </a:lnTo>
                    <a:lnTo>
                      <a:pt x="90" y="39"/>
                    </a:lnTo>
                    <a:lnTo>
                      <a:pt x="86" y="33"/>
                    </a:lnTo>
                    <a:lnTo>
                      <a:pt x="82" y="27"/>
                    </a:lnTo>
                    <a:lnTo>
                      <a:pt x="82" y="27"/>
                    </a:lnTo>
                    <a:lnTo>
                      <a:pt x="79" y="23"/>
                    </a:lnTo>
                    <a:lnTo>
                      <a:pt x="71" y="21"/>
                    </a:lnTo>
                    <a:lnTo>
                      <a:pt x="6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49" y="19"/>
                    </a:lnTo>
                    <a:lnTo>
                      <a:pt x="41" y="21"/>
                    </a:lnTo>
                    <a:lnTo>
                      <a:pt x="36" y="23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8" y="33"/>
                    </a:lnTo>
                    <a:lnTo>
                      <a:pt x="24" y="39"/>
                    </a:lnTo>
                    <a:lnTo>
                      <a:pt x="22" y="47"/>
                    </a:lnTo>
                    <a:lnTo>
                      <a:pt x="22" y="56"/>
                    </a:lnTo>
                    <a:lnTo>
                      <a:pt x="22" y="144"/>
                    </a:lnTo>
                    <a:lnTo>
                      <a:pt x="0" y="144"/>
                    </a:lnTo>
                    <a:lnTo>
                      <a:pt x="0" y="2"/>
                    </a:lnTo>
                    <a:lnTo>
                      <a:pt x="22" y="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30" y="10"/>
                    </a:lnTo>
                    <a:lnTo>
                      <a:pt x="39" y="4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2" y="4"/>
                    </a:lnTo>
                    <a:lnTo>
                      <a:pt x="90" y="8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2" y="41"/>
                    </a:lnTo>
                    <a:lnTo>
                      <a:pt x="114" y="53"/>
                    </a:lnTo>
                    <a:lnTo>
                      <a:pt x="114" y="144"/>
                    </a:lnTo>
                    <a:lnTo>
                      <a:pt x="9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733"/>
              <p:cNvSpPr>
                <a:spLocks noEditPoints="1"/>
              </p:cNvSpPr>
              <p:nvPr/>
            </p:nvSpPr>
            <p:spPr bwMode="auto">
              <a:xfrm>
                <a:off x="4023" y="3098"/>
                <a:ext cx="24" cy="207"/>
              </a:xfrm>
              <a:custGeom>
                <a:avLst/>
                <a:gdLst>
                  <a:gd name="T0" fmla="*/ 0 w 24"/>
                  <a:gd name="T1" fmla="*/ 24 h 207"/>
                  <a:gd name="T2" fmla="*/ 0 w 24"/>
                  <a:gd name="T3" fmla="*/ 0 h 207"/>
                  <a:gd name="T4" fmla="*/ 24 w 24"/>
                  <a:gd name="T5" fmla="*/ 0 h 207"/>
                  <a:gd name="T6" fmla="*/ 24 w 24"/>
                  <a:gd name="T7" fmla="*/ 24 h 207"/>
                  <a:gd name="T8" fmla="*/ 0 w 24"/>
                  <a:gd name="T9" fmla="*/ 24 h 207"/>
                  <a:gd name="T10" fmla="*/ 0 w 24"/>
                  <a:gd name="T11" fmla="*/ 207 h 207"/>
                  <a:gd name="T12" fmla="*/ 0 w 24"/>
                  <a:gd name="T13" fmla="*/ 65 h 207"/>
                  <a:gd name="T14" fmla="*/ 22 w 24"/>
                  <a:gd name="T15" fmla="*/ 65 h 207"/>
                  <a:gd name="T16" fmla="*/ 22 w 24"/>
                  <a:gd name="T17" fmla="*/ 207 h 207"/>
                  <a:gd name="T18" fmla="*/ 0 w 24"/>
                  <a:gd name="T1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7">
                    <a:moveTo>
                      <a:pt x="0" y="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  <a:moveTo>
                      <a:pt x="0" y="207"/>
                    </a:moveTo>
                    <a:lnTo>
                      <a:pt x="0" y="65"/>
                    </a:lnTo>
                    <a:lnTo>
                      <a:pt x="22" y="65"/>
                    </a:lnTo>
                    <a:lnTo>
                      <a:pt x="22" y="207"/>
                    </a:lnTo>
                    <a:lnTo>
                      <a:pt x="0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734"/>
              <p:cNvSpPr>
                <a:spLocks noEditPoints="1"/>
              </p:cNvSpPr>
              <p:nvPr/>
            </p:nvSpPr>
            <p:spPr bwMode="auto">
              <a:xfrm>
                <a:off x="4090" y="3098"/>
                <a:ext cx="113" cy="207"/>
              </a:xfrm>
              <a:custGeom>
                <a:avLst/>
                <a:gdLst>
                  <a:gd name="T0" fmla="*/ 91 w 113"/>
                  <a:gd name="T1" fmla="*/ 190 h 207"/>
                  <a:gd name="T2" fmla="*/ 84 w 113"/>
                  <a:gd name="T3" fmla="*/ 197 h 207"/>
                  <a:gd name="T4" fmla="*/ 74 w 113"/>
                  <a:gd name="T5" fmla="*/ 203 h 207"/>
                  <a:gd name="T6" fmla="*/ 52 w 113"/>
                  <a:gd name="T7" fmla="*/ 207 h 207"/>
                  <a:gd name="T8" fmla="*/ 41 w 113"/>
                  <a:gd name="T9" fmla="*/ 207 h 207"/>
                  <a:gd name="T10" fmla="*/ 33 w 113"/>
                  <a:gd name="T11" fmla="*/ 205 h 207"/>
                  <a:gd name="T12" fmla="*/ 17 w 113"/>
                  <a:gd name="T13" fmla="*/ 196 h 207"/>
                  <a:gd name="T14" fmla="*/ 10 w 113"/>
                  <a:gd name="T15" fmla="*/ 184 h 207"/>
                  <a:gd name="T16" fmla="*/ 4 w 113"/>
                  <a:gd name="T17" fmla="*/ 170 h 207"/>
                  <a:gd name="T18" fmla="*/ 0 w 113"/>
                  <a:gd name="T19" fmla="*/ 135 h 207"/>
                  <a:gd name="T20" fmla="*/ 0 w 113"/>
                  <a:gd name="T21" fmla="*/ 117 h 207"/>
                  <a:gd name="T22" fmla="*/ 4 w 113"/>
                  <a:gd name="T23" fmla="*/ 100 h 207"/>
                  <a:gd name="T24" fmla="*/ 17 w 113"/>
                  <a:gd name="T25" fmla="*/ 75 h 207"/>
                  <a:gd name="T26" fmla="*/ 23 w 113"/>
                  <a:gd name="T27" fmla="*/ 71 h 207"/>
                  <a:gd name="T28" fmla="*/ 33 w 113"/>
                  <a:gd name="T29" fmla="*/ 67 h 207"/>
                  <a:gd name="T30" fmla="*/ 52 w 113"/>
                  <a:gd name="T31" fmla="*/ 63 h 207"/>
                  <a:gd name="T32" fmla="*/ 64 w 113"/>
                  <a:gd name="T33" fmla="*/ 63 h 207"/>
                  <a:gd name="T34" fmla="*/ 74 w 113"/>
                  <a:gd name="T35" fmla="*/ 67 h 207"/>
                  <a:gd name="T36" fmla="*/ 91 w 113"/>
                  <a:gd name="T37" fmla="*/ 80 h 207"/>
                  <a:gd name="T38" fmla="*/ 113 w 113"/>
                  <a:gd name="T39" fmla="*/ 0 h 207"/>
                  <a:gd name="T40" fmla="*/ 91 w 113"/>
                  <a:gd name="T41" fmla="*/ 207 h 207"/>
                  <a:gd name="T42" fmla="*/ 91 w 113"/>
                  <a:gd name="T43" fmla="*/ 114 h 207"/>
                  <a:gd name="T44" fmla="*/ 86 w 113"/>
                  <a:gd name="T45" fmla="*/ 98 h 207"/>
                  <a:gd name="T46" fmla="*/ 82 w 113"/>
                  <a:gd name="T47" fmla="*/ 90 h 207"/>
                  <a:gd name="T48" fmla="*/ 74 w 113"/>
                  <a:gd name="T49" fmla="*/ 86 h 207"/>
                  <a:gd name="T50" fmla="*/ 56 w 113"/>
                  <a:gd name="T51" fmla="*/ 80 h 207"/>
                  <a:gd name="T52" fmla="*/ 47 w 113"/>
                  <a:gd name="T53" fmla="*/ 82 h 207"/>
                  <a:gd name="T54" fmla="*/ 39 w 113"/>
                  <a:gd name="T55" fmla="*/ 86 h 207"/>
                  <a:gd name="T56" fmla="*/ 27 w 113"/>
                  <a:gd name="T57" fmla="*/ 98 h 207"/>
                  <a:gd name="T58" fmla="*/ 23 w 113"/>
                  <a:gd name="T59" fmla="*/ 106 h 207"/>
                  <a:gd name="T60" fmla="*/ 21 w 113"/>
                  <a:gd name="T61" fmla="*/ 114 h 207"/>
                  <a:gd name="T62" fmla="*/ 21 w 113"/>
                  <a:gd name="T63" fmla="*/ 135 h 207"/>
                  <a:gd name="T64" fmla="*/ 21 w 113"/>
                  <a:gd name="T65" fmla="*/ 157 h 207"/>
                  <a:gd name="T66" fmla="*/ 27 w 113"/>
                  <a:gd name="T67" fmla="*/ 174 h 207"/>
                  <a:gd name="T68" fmla="*/ 31 w 113"/>
                  <a:gd name="T69" fmla="*/ 180 h 207"/>
                  <a:gd name="T70" fmla="*/ 39 w 113"/>
                  <a:gd name="T71" fmla="*/ 186 h 207"/>
                  <a:gd name="T72" fmla="*/ 56 w 113"/>
                  <a:gd name="T73" fmla="*/ 190 h 207"/>
                  <a:gd name="T74" fmla="*/ 66 w 113"/>
                  <a:gd name="T75" fmla="*/ 188 h 207"/>
                  <a:gd name="T76" fmla="*/ 74 w 113"/>
                  <a:gd name="T77" fmla="*/ 186 h 207"/>
                  <a:gd name="T78" fmla="*/ 86 w 113"/>
                  <a:gd name="T79" fmla="*/ 174 h 207"/>
                  <a:gd name="T80" fmla="*/ 90 w 113"/>
                  <a:gd name="T81" fmla="*/ 166 h 207"/>
                  <a:gd name="T82" fmla="*/ 91 w 113"/>
                  <a:gd name="T83" fmla="*/ 157 h 207"/>
                  <a:gd name="T84" fmla="*/ 91 w 113"/>
                  <a:gd name="T85" fmla="*/ 135 h 207"/>
                  <a:gd name="T86" fmla="*/ 91 w 113"/>
                  <a:gd name="T87" fmla="*/ 11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07">
                    <a:moveTo>
                      <a:pt x="91" y="207"/>
                    </a:moveTo>
                    <a:lnTo>
                      <a:pt x="91" y="190"/>
                    </a:lnTo>
                    <a:lnTo>
                      <a:pt x="91" y="190"/>
                    </a:lnTo>
                    <a:lnTo>
                      <a:pt x="84" y="197"/>
                    </a:lnTo>
                    <a:lnTo>
                      <a:pt x="74" y="203"/>
                    </a:lnTo>
                    <a:lnTo>
                      <a:pt x="74" y="203"/>
                    </a:lnTo>
                    <a:lnTo>
                      <a:pt x="64" y="207"/>
                    </a:lnTo>
                    <a:lnTo>
                      <a:pt x="52" y="207"/>
                    </a:lnTo>
                    <a:lnTo>
                      <a:pt x="52" y="207"/>
                    </a:lnTo>
                    <a:lnTo>
                      <a:pt x="41" y="207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23" y="201"/>
                    </a:lnTo>
                    <a:lnTo>
                      <a:pt x="17" y="196"/>
                    </a:lnTo>
                    <a:lnTo>
                      <a:pt x="17" y="196"/>
                    </a:lnTo>
                    <a:lnTo>
                      <a:pt x="10" y="184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15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17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10" y="86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23" y="71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41" y="63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64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84" y="73"/>
                    </a:lnTo>
                    <a:lnTo>
                      <a:pt x="91" y="80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13" y="207"/>
                    </a:lnTo>
                    <a:lnTo>
                      <a:pt x="91" y="207"/>
                    </a:lnTo>
                    <a:close/>
                    <a:moveTo>
                      <a:pt x="91" y="114"/>
                    </a:moveTo>
                    <a:lnTo>
                      <a:pt x="91" y="114"/>
                    </a:lnTo>
                    <a:lnTo>
                      <a:pt x="90" y="106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2" y="90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66" y="82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47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1" y="90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3" y="106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3" y="166"/>
                    </a:lnTo>
                    <a:lnTo>
                      <a:pt x="27" y="174"/>
                    </a:lnTo>
                    <a:lnTo>
                      <a:pt x="27" y="174"/>
                    </a:lnTo>
                    <a:lnTo>
                      <a:pt x="31" y="180"/>
                    </a:lnTo>
                    <a:lnTo>
                      <a:pt x="39" y="186"/>
                    </a:lnTo>
                    <a:lnTo>
                      <a:pt x="39" y="186"/>
                    </a:lnTo>
                    <a:lnTo>
                      <a:pt x="47" y="188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66" y="188"/>
                    </a:lnTo>
                    <a:lnTo>
                      <a:pt x="74" y="186"/>
                    </a:lnTo>
                    <a:lnTo>
                      <a:pt x="74" y="186"/>
                    </a:lnTo>
                    <a:lnTo>
                      <a:pt x="82" y="180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90" y="166"/>
                    </a:lnTo>
                    <a:lnTo>
                      <a:pt x="91" y="157"/>
                    </a:lnTo>
                    <a:lnTo>
                      <a:pt x="91" y="157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14"/>
                    </a:lnTo>
                    <a:lnTo>
                      <a:pt x="91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735"/>
              <p:cNvSpPr>
                <a:spLocks noEditPoints="1"/>
              </p:cNvSpPr>
              <p:nvPr/>
            </p:nvSpPr>
            <p:spPr bwMode="auto">
              <a:xfrm>
                <a:off x="4248" y="3161"/>
                <a:ext cx="115" cy="144"/>
              </a:xfrm>
              <a:custGeom>
                <a:avLst/>
                <a:gdLst>
                  <a:gd name="T0" fmla="*/ 111 w 115"/>
                  <a:gd name="T1" fmla="*/ 105 h 144"/>
                  <a:gd name="T2" fmla="*/ 97 w 115"/>
                  <a:gd name="T3" fmla="*/ 129 h 144"/>
                  <a:gd name="T4" fmla="*/ 90 w 115"/>
                  <a:gd name="T5" fmla="*/ 136 h 144"/>
                  <a:gd name="T6" fmla="*/ 68 w 115"/>
                  <a:gd name="T7" fmla="*/ 144 h 144"/>
                  <a:gd name="T8" fmla="*/ 56 w 115"/>
                  <a:gd name="T9" fmla="*/ 144 h 144"/>
                  <a:gd name="T10" fmla="*/ 35 w 115"/>
                  <a:gd name="T11" fmla="*/ 140 h 144"/>
                  <a:gd name="T12" fmla="*/ 17 w 115"/>
                  <a:gd name="T13" fmla="*/ 129 h 144"/>
                  <a:gd name="T14" fmla="*/ 8 w 115"/>
                  <a:gd name="T15" fmla="*/ 117 h 144"/>
                  <a:gd name="T16" fmla="*/ 2 w 115"/>
                  <a:gd name="T17" fmla="*/ 105 h 144"/>
                  <a:gd name="T18" fmla="*/ 0 w 115"/>
                  <a:gd name="T19" fmla="*/ 72 h 144"/>
                  <a:gd name="T20" fmla="*/ 0 w 115"/>
                  <a:gd name="T21" fmla="*/ 54 h 144"/>
                  <a:gd name="T22" fmla="*/ 2 w 115"/>
                  <a:gd name="T23" fmla="*/ 39 h 144"/>
                  <a:gd name="T24" fmla="*/ 17 w 115"/>
                  <a:gd name="T25" fmla="*/ 15 h 144"/>
                  <a:gd name="T26" fmla="*/ 25 w 115"/>
                  <a:gd name="T27" fmla="*/ 10 h 144"/>
                  <a:gd name="T28" fmla="*/ 45 w 115"/>
                  <a:gd name="T29" fmla="*/ 0 h 144"/>
                  <a:gd name="T30" fmla="*/ 56 w 115"/>
                  <a:gd name="T31" fmla="*/ 0 h 144"/>
                  <a:gd name="T32" fmla="*/ 80 w 115"/>
                  <a:gd name="T33" fmla="*/ 4 h 144"/>
                  <a:gd name="T34" fmla="*/ 97 w 115"/>
                  <a:gd name="T35" fmla="*/ 15 h 144"/>
                  <a:gd name="T36" fmla="*/ 107 w 115"/>
                  <a:gd name="T37" fmla="*/ 27 h 144"/>
                  <a:gd name="T38" fmla="*/ 111 w 115"/>
                  <a:gd name="T39" fmla="*/ 39 h 144"/>
                  <a:gd name="T40" fmla="*/ 115 w 115"/>
                  <a:gd name="T41" fmla="*/ 72 h 144"/>
                  <a:gd name="T42" fmla="*/ 115 w 115"/>
                  <a:gd name="T43" fmla="*/ 90 h 144"/>
                  <a:gd name="T44" fmla="*/ 111 w 115"/>
                  <a:gd name="T45" fmla="*/ 105 h 144"/>
                  <a:gd name="T46" fmla="*/ 92 w 115"/>
                  <a:gd name="T47" fmla="*/ 47 h 144"/>
                  <a:gd name="T48" fmla="*/ 84 w 115"/>
                  <a:gd name="T49" fmla="*/ 29 h 144"/>
                  <a:gd name="T50" fmla="*/ 78 w 115"/>
                  <a:gd name="T51" fmla="*/ 23 h 144"/>
                  <a:gd name="T52" fmla="*/ 64 w 115"/>
                  <a:gd name="T53" fmla="*/ 19 h 144"/>
                  <a:gd name="T54" fmla="*/ 56 w 115"/>
                  <a:gd name="T55" fmla="*/ 17 h 144"/>
                  <a:gd name="T56" fmla="*/ 43 w 115"/>
                  <a:gd name="T57" fmla="*/ 21 h 144"/>
                  <a:gd name="T58" fmla="*/ 31 w 115"/>
                  <a:gd name="T59" fmla="*/ 29 h 144"/>
                  <a:gd name="T60" fmla="*/ 25 w 115"/>
                  <a:gd name="T61" fmla="*/ 37 h 144"/>
                  <a:gd name="T62" fmla="*/ 21 w 115"/>
                  <a:gd name="T63" fmla="*/ 47 h 144"/>
                  <a:gd name="T64" fmla="*/ 19 w 115"/>
                  <a:gd name="T65" fmla="*/ 72 h 144"/>
                  <a:gd name="T66" fmla="*/ 21 w 115"/>
                  <a:gd name="T67" fmla="*/ 86 h 144"/>
                  <a:gd name="T68" fmla="*/ 21 w 115"/>
                  <a:gd name="T69" fmla="*/ 97 h 144"/>
                  <a:gd name="T70" fmla="*/ 31 w 115"/>
                  <a:gd name="T71" fmla="*/ 117 h 144"/>
                  <a:gd name="T72" fmla="*/ 37 w 115"/>
                  <a:gd name="T73" fmla="*/ 121 h 144"/>
                  <a:gd name="T74" fmla="*/ 51 w 115"/>
                  <a:gd name="T75" fmla="*/ 127 h 144"/>
                  <a:gd name="T76" fmla="*/ 56 w 115"/>
                  <a:gd name="T77" fmla="*/ 127 h 144"/>
                  <a:gd name="T78" fmla="*/ 72 w 115"/>
                  <a:gd name="T79" fmla="*/ 125 h 144"/>
                  <a:gd name="T80" fmla="*/ 84 w 115"/>
                  <a:gd name="T81" fmla="*/ 117 h 144"/>
                  <a:gd name="T82" fmla="*/ 90 w 115"/>
                  <a:gd name="T83" fmla="*/ 109 h 144"/>
                  <a:gd name="T84" fmla="*/ 92 w 115"/>
                  <a:gd name="T85" fmla="*/ 97 h 144"/>
                  <a:gd name="T86" fmla="*/ 93 w 115"/>
                  <a:gd name="T87" fmla="*/ 72 h 144"/>
                  <a:gd name="T88" fmla="*/ 93 w 115"/>
                  <a:gd name="T89" fmla="*/ 58 h 144"/>
                  <a:gd name="T90" fmla="*/ 92 w 115"/>
                  <a:gd name="T91" fmla="*/ 4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44">
                    <a:moveTo>
                      <a:pt x="111" y="105"/>
                    </a:moveTo>
                    <a:lnTo>
                      <a:pt x="111" y="105"/>
                    </a:lnTo>
                    <a:lnTo>
                      <a:pt x="107" y="117"/>
                    </a:lnTo>
                    <a:lnTo>
                      <a:pt x="97" y="129"/>
                    </a:lnTo>
                    <a:lnTo>
                      <a:pt x="97" y="129"/>
                    </a:lnTo>
                    <a:lnTo>
                      <a:pt x="90" y="136"/>
                    </a:lnTo>
                    <a:lnTo>
                      <a:pt x="80" y="140"/>
                    </a:lnTo>
                    <a:lnTo>
                      <a:pt x="68" y="144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45" y="144"/>
                    </a:lnTo>
                    <a:lnTo>
                      <a:pt x="35" y="140"/>
                    </a:lnTo>
                    <a:lnTo>
                      <a:pt x="25" y="136"/>
                    </a:lnTo>
                    <a:lnTo>
                      <a:pt x="17" y="129"/>
                    </a:lnTo>
                    <a:lnTo>
                      <a:pt x="17" y="129"/>
                    </a:lnTo>
                    <a:lnTo>
                      <a:pt x="8" y="117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8" y="27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107" y="27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5" y="54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90"/>
                    </a:lnTo>
                    <a:lnTo>
                      <a:pt x="111" y="105"/>
                    </a:lnTo>
                    <a:lnTo>
                      <a:pt x="111" y="105"/>
                    </a:lnTo>
                    <a:close/>
                    <a:moveTo>
                      <a:pt x="92" y="47"/>
                    </a:moveTo>
                    <a:lnTo>
                      <a:pt x="92" y="47"/>
                    </a:lnTo>
                    <a:lnTo>
                      <a:pt x="90" y="37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8" y="23"/>
                    </a:lnTo>
                    <a:lnTo>
                      <a:pt x="72" y="21"/>
                    </a:lnTo>
                    <a:lnTo>
                      <a:pt x="64" y="19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1" y="19"/>
                    </a:lnTo>
                    <a:lnTo>
                      <a:pt x="43" y="21"/>
                    </a:lnTo>
                    <a:lnTo>
                      <a:pt x="37" y="23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5" y="3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58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1" y="86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5" y="109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7" y="121"/>
                    </a:lnTo>
                    <a:lnTo>
                      <a:pt x="43" y="125"/>
                    </a:lnTo>
                    <a:lnTo>
                      <a:pt x="51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64" y="127"/>
                    </a:lnTo>
                    <a:lnTo>
                      <a:pt x="72" y="125"/>
                    </a:lnTo>
                    <a:lnTo>
                      <a:pt x="78" y="121"/>
                    </a:lnTo>
                    <a:lnTo>
                      <a:pt x="84" y="117"/>
                    </a:lnTo>
                    <a:lnTo>
                      <a:pt x="84" y="117"/>
                    </a:lnTo>
                    <a:lnTo>
                      <a:pt x="90" y="109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3" y="86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3" y="58"/>
                    </a:lnTo>
                    <a:lnTo>
                      <a:pt x="92" y="47"/>
                    </a:lnTo>
                    <a:lnTo>
                      <a:pt x="92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736"/>
              <p:cNvSpPr>
                <a:spLocks/>
              </p:cNvSpPr>
              <p:nvPr/>
            </p:nvSpPr>
            <p:spPr bwMode="auto">
              <a:xfrm>
                <a:off x="3112" y="2745"/>
                <a:ext cx="53" cy="78"/>
              </a:xfrm>
              <a:custGeom>
                <a:avLst/>
                <a:gdLst>
                  <a:gd name="T0" fmla="*/ 47 w 53"/>
                  <a:gd name="T1" fmla="*/ 72 h 78"/>
                  <a:gd name="T2" fmla="*/ 28 w 53"/>
                  <a:gd name="T3" fmla="*/ 78 h 78"/>
                  <a:gd name="T4" fmla="*/ 20 w 53"/>
                  <a:gd name="T5" fmla="*/ 78 h 78"/>
                  <a:gd name="T6" fmla="*/ 12 w 53"/>
                  <a:gd name="T7" fmla="*/ 76 h 78"/>
                  <a:gd name="T8" fmla="*/ 0 w 53"/>
                  <a:gd name="T9" fmla="*/ 69 h 78"/>
                  <a:gd name="T10" fmla="*/ 6 w 53"/>
                  <a:gd name="T11" fmla="*/ 63 h 78"/>
                  <a:gd name="T12" fmla="*/ 16 w 53"/>
                  <a:gd name="T13" fmla="*/ 69 h 78"/>
                  <a:gd name="T14" fmla="*/ 28 w 53"/>
                  <a:gd name="T15" fmla="*/ 70 h 78"/>
                  <a:gd name="T16" fmla="*/ 35 w 53"/>
                  <a:gd name="T17" fmla="*/ 70 h 78"/>
                  <a:gd name="T18" fmla="*/ 41 w 53"/>
                  <a:gd name="T19" fmla="*/ 67 h 78"/>
                  <a:gd name="T20" fmla="*/ 45 w 53"/>
                  <a:gd name="T21" fmla="*/ 57 h 78"/>
                  <a:gd name="T22" fmla="*/ 45 w 53"/>
                  <a:gd name="T23" fmla="*/ 51 h 78"/>
                  <a:gd name="T24" fmla="*/ 41 w 53"/>
                  <a:gd name="T25" fmla="*/ 47 h 78"/>
                  <a:gd name="T26" fmla="*/ 37 w 53"/>
                  <a:gd name="T27" fmla="*/ 45 h 78"/>
                  <a:gd name="T28" fmla="*/ 28 w 53"/>
                  <a:gd name="T29" fmla="*/ 43 h 78"/>
                  <a:gd name="T30" fmla="*/ 24 w 53"/>
                  <a:gd name="T31" fmla="*/ 41 h 78"/>
                  <a:gd name="T32" fmla="*/ 8 w 53"/>
                  <a:gd name="T33" fmla="*/ 35 h 78"/>
                  <a:gd name="T34" fmla="*/ 4 w 53"/>
                  <a:gd name="T35" fmla="*/ 29 h 78"/>
                  <a:gd name="T36" fmla="*/ 2 w 53"/>
                  <a:gd name="T37" fmla="*/ 22 h 78"/>
                  <a:gd name="T38" fmla="*/ 10 w 53"/>
                  <a:gd name="T39" fmla="*/ 6 h 78"/>
                  <a:gd name="T40" fmla="*/ 18 w 53"/>
                  <a:gd name="T41" fmla="*/ 2 h 78"/>
                  <a:gd name="T42" fmla="*/ 28 w 53"/>
                  <a:gd name="T43" fmla="*/ 0 h 78"/>
                  <a:gd name="T44" fmla="*/ 41 w 53"/>
                  <a:gd name="T45" fmla="*/ 2 h 78"/>
                  <a:gd name="T46" fmla="*/ 51 w 53"/>
                  <a:gd name="T47" fmla="*/ 8 h 78"/>
                  <a:gd name="T48" fmla="*/ 45 w 53"/>
                  <a:gd name="T49" fmla="*/ 14 h 78"/>
                  <a:gd name="T50" fmla="*/ 37 w 53"/>
                  <a:gd name="T51" fmla="*/ 8 h 78"/>
                  <a:gd name="T52" fmla="*/ 28 w 53"/>
                  <a:gd name="T53" fmla="*/ 8 h 78"/>
                  <a:gd name="T54" fmla="*/ 16 w 53"/>
                  <a:gd name="T55" fmla="*/ 12 h 78"/>
                  <a:gd name="T56" fmla="*/ 12 w 53"/>
                  <a:gd name="T57" fmla="*/ 16 h 78"/>
                  <a:gd name="T58" fmla="*/ 12 w 53"/>
                  <a:gd name="T59" fmla="*/ 22 h 78"/>
                  <a:gd name="T60" fmla="*/ 14 w 53"/>
                  <a:gd name="T61" fmla="*/ 29 h 78"/>
                  <a:gd name="T62" fmla="*/ 20 w 53"/>
                  <a:gd name="T63" fmla="*/ 33 h 78"/>
                  <a:gd name="T64" fmla="*/ 26 w 53"/>
                  <a:gd name="T65" fmla="*/ 35 h 78"/>
                  <a:gd name="T66" fmla="*/ 33 w 53"/>
                  <a:gd name="T67" fmla="*/ 35 h 78"/>
                  <a:gd name="T68" fmla="*/ 41 w 53"/>
                  <a:gd name="T69" fmla="*/ 37 h 78"/>
                  <a:gd name="T70" fmla="*/ 47 w 53"/>
                  <a:gd name="T71" fmla="*/ 41 h 78"/>
                  <a:gd name="T72" fmla="*/ 53 w 53"/>
                  <a:gd name="T73" fmla="*/ 47 h 78"/>
                  <a:gd name="T74" fmla="*/ 53 w 53"/>
                  <a:gd name="T75" fmla="*/ 57 h 78"/>
                  <a:gd name="T76" fmla="*/ 47 w 53"/>
                  <a:gd name="T7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3" h="78">
                    <a:moveTo>
                      <a:pt x="47" y="72"/>
                    </a:moveTo>
                    <a:lnTo>
                      <a:pt x="47" y="72"/>
                    </a:lnTo>
                    <a:lnTo>
                      <a:pt x="37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0" y="69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12" y="67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5" y="63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1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1" y="43"/>
                    </a:lnTo>
                    <a:lnTo>
                      <a:pt x="28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14" y="39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4" y="29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51" y="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53" y="47"/>
                    </a:lnTo>
                    <a:lnTo>
                      <a:pt x="53" y="57"/>
                    </a:lnTo>
                    <a:lnTo>
                      <a:pt x="53" y="57"/>
                    </a:lnTo>
                    <a:lnTo>
                      <a:pt x="53" y="65"/>
                    </a:lnTo>
                    <a:lnTo>
                      <a:pt x="47" y="72"/>
                    </a:lnTo>
                    <a:lnTo>
                      <a:pt x="47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737"/>
              <p:cNvSpPr>
                <a:spLocks noEditPoints="1"/>
              </p:cNvSpPr>
              <p:nvPr/>
            </p:nvSpPr>
            <p:spPr bwMode="auto">
              <a:xfrm>
                <a:off x="3179" y="2769"/>
                <a:ext cx="42" cy="54"/>
              </a:xfrm>
              <a:custGeom>
                <a:avLst/>
                <a:gdLst>
                  <a:gd name="T0" fmla="*/ 7 w 42"/>
                  <a:gd name="T1" fmla="*/ 29 h 54"/>
                  <a:gd name="T2" fmla="*/ 7 w 42"/>
                  <a:gd name="T3" fmla="*/ 29 h 54"/>
                  <a:gd name="T4" fmla="*/ 9 w 42"/>
                  <a:gd name="T5" fmla="*/ 37 h 54"/>
                  <a:gd name="T6" fmla="*/ 11 w 42"/>
                  <a:gd name="T7" fmla="*/ 43 h 54"/>
                  <a:gd name="T8" fmla="*/ 11 w 42"/>
                  <a:gd name="T9" fmla="*/ 43 h 54"/>
                  <a:gd name="T10" fmla="*/ 17 w 42"/>
                  <a:gd name="T11" fmla="*/ 46 h 54"/>
                  <a:gd name="T12" fmla="*/ 23 w 42"/>
                  <a:gd name="T13" fmla="*/ 48 h 54"/>
                  <a:gd name="T14" fmla="*/ 23 w 42"/>
                  <a:gd name="T15" fmla="*/ 48 h 54"/>
                  <a:gd name="T16" fmla="*/ 31 w 42"/>
                  <a:gd name="T17" fmla="*/ 46 h 54"/>
                  <a:gd name="T18" fmla="*/ 31 w 42"/>
                  <a:gd name="T19" fmla="*/ 46 h 54"/>
                  <a:gd name="T20" fmla="*/ 37 w 42"/>
                  <a:gd name="T21" fmla="*/ 41 h 54"/>
                  <a:gd name="T22" fmla="*/ 42 w 42"/>
                  <a:gd name="T23" fmla="*/ 46 h 54"/>
                  <a:gd name="T24" fmla="*/ 42 w 42"/>
                  <a:gd name="T25" fmla="*/ 46 h 54"/>
                  <a:gd name="T26" fmla="*/ 35 w 42"/>
                  <a:gd name="T27" fmla="*/ 52 h 54"/>
                  <a:gd name="T28" fmla="*/ 35 w 42"/>
                  <a:gd name="T29" fmla="*/ 52 h 54"/>
                  <a:gd name="T30" fmla="*/ 23 w 42"/>
                  <a:gd name="T31" fmla="*/ 54 h 54"/>
                  <a:gd name="T32" fmla="*/ 23 w 42"/>
                  <a:gd name="T33" fmla="*/ 54 h 54"/>
                  <a:gd name="T34" fmla="*/ 13 w 42"/>
                  <a:gd name="T35" fmla="*/ 52 h 54"/>
                  <a:gd name="T36" fmla="*/ 5 w 42"/>
                  <a:gd name="T37" fmla="*/ 48 h 54"/>
                  <a:gd name="T38" fmla="*/ 5 w 42"/>
                  <a:gd name="T39" fmla="*/ 48 h 54"/>
                  <a:gd name="T40" fmla="*/ 1 w 42"/>
                  <a:gd name="T41" fmla="*/ 39 h 54"/>
                  <a:gd name="T42" fmla="*/ 0 w 42"/>
                  <a:gd name="T43" fmla="*/ 27 h 54"/>
                  <a:gd name="T44" fmla="*/ 0 w 42"/>
                  <a:gd name="T45" fmla="*/ 27 h 54"/>
                  <a:gd name="T46" fmla="*/ 1 w 42"/>
                  <a:gd name="T47" fmla="*/ 15 h 54"/>
                  <a:gd name="T48" fmla="*/ 5 w 42"/>
                  <a:gd name="T49" fmla="*/ 7 h 54"/>
                  <a:gd name="T50" fmla="*/ 5 w 42"/>
                  <a:gd name="T51" fmla="*/ 7 h 54"/>
                  <a:gd name="T52" fmla="*/ 13 w 42"/>
                  <a:gd name="T53" fmla="*/ 2 h 54"/>
                  <a:gd name="T54" fmla="*/ 21 w 42"/>
                  <a:gd name="T55" fmla="*/ 0 h 54"/>
                  <a:gd name="T56" fmla="*/ 21 w 42"/>
                  <a:gd name="T57" fmla="*/ 0 h 54"/>
                  <a:gd name="T58" fmla="*/ 31 w 42"/>
                  <a:gd name="T59" fmla="*/ 2 h 54"/>
                  <a:gd name="T60" fmla="*/ 37 w 42"/>
                  <a:gd name="T61" fmla="*/ 7 h 54"/>
                  <a:gd name="T62" fmla="*/ 37 w 42"/>
                  <a:gd name="T63" fmla="*/ 7 h 54"/>
                  <a:gd name="T64" fmla="*/ 42 w 42"/>
                  <a:gd name="T65" fmla="*/ 15 h 54"/>
                  <a:gd name="T66" fmla="*/ 42 w 42"/>
                  <a:gd name="T67" fmla="*/ 25 h 54"/>
                  <a:gd name="T68" fmla="*/ 42 w 42"/>
                  <a:gd name="T69" fmla="*/ 29 h 54"/>
                  <a:gd name="T70" fmla="*/ 7 w 42"/>
                  <a:gd name="T71" fmla="*/ 29 h 54"/>
                  <a:gd name="T72" fmla="*/ 35 w 42"/>
                  <a:gd name="T73" fmla="*/ 19 h 54"/>
                  <a:gd name="T74" fmla="*/ 35 w 42"/>
                  <a:gd name="T75" fmla="*/ 19 h 54"/>
                  <a:gd name="T76" fmla="*/ 35 w 42"/>
                  <a:gd name="T77" fmla="*/ 15 h 54"/>
                  <a:gd name="T78" fmla="*/ 35 w 42"/>
                  <a:gd name="T79" fmla="*/ 15 h 54"/>
                  <a:gd name="T80" fmla="*/ 33 w 42"/>
                  <a:gd name="T81" fmla="*/ 11 h 54"/>
                  <a:gd name="T82" fmla="*/ 29 w 42"/>
                  <a:gd name="T83" fmla="*/ 9 h 54"/>
                  <a:gd name="T84" fmla="*/ 29 w 42"/>
                  <a:gd name="T85" fmla="*/ 9 h 54"/>
                  <a:gd name="T86" fmla="*/ 21 w 42"/>
                  <a:gd name="T87" fmla="*/ 7 h 54"/>
                  <a:gd name="T88" fmla="*/ 21 w 42"/>
                  <a:gd name="T89" fmla="*/ 7 h 54"/>
                  <a:gd name="T90" fmla="*/ 13 w 42"/>
                  <a:gd name="T91" fmla="*/ 9 h 54"/>
                  <a:gd name="T92" fmla="*/ 13 w 42"/>
                  <a:gd name="T93" fmla="*/ 9 h 54"/>
                  <a:gd name="T94" fmla="*/ 11 w 42"/>
                  <a:gd name="T95" fmla="*/ 11 h 54"/>
                  <a:gd name="T96" fmla="*/ 9 w 42"/>
                  <a:gd name="T97" fmla="*/ 15 h 54"/>
                  <a:gd name="T98" fmla="*/ 9 w 42"/>
                  <a:gd name="T99" fmla="*/ 15 h 54"/>
                  <a:gd name="T100" fmla="*/ 7 w 42"/>
                  <a:gd name="T101" fmla="*/ 19 h 54"/>
                  <a:gd name="T102" fmla="*/ 7 w 42"/>
                  <a:gd name="T103" fmla="*/ 19 h 54"/>
                  <a:gd name="T104" fmla="*/ 7 w 42"/>
                  <a:gd name="T105" fmla="*/ 23 h 54"/>
                  <a:gd name="T106" fmla="*/ 35 w 42"/>
                  <a:gd name="T107" fmla="*/ 23 h 54"/>
                  <a:gd name="T108" fmla="*/ 35 w 42"/>
                  <a:gd name="T109" fmla="*/ 23 h 54"/>
                  <a:gd name="T110" fmla="*/ 35 w 42"/>
                  <a:gd name="T111" fmla="*/ 19 h 54"/>
                  <a:gd name="T112" fmla="*/ 35 w 42"/>
                  <a:gd name="T1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54">
                    <a:moveTo>
                      <a:pt x="7" y="29"/>
                    </a:moveTo>
                    <a:lnTo>
                      <a:pt x="7" y="29"/>
                    </a:lnTo>
                    <a:lnTo>
                      <a:pt x="9" y="37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7" y="46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7" y="41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13" y="52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31" y="2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2" y="15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7" y="29"/>
                    </a:lnTo>
                    <a:close/>
                    <a:moveTo>
                      <a:pt x="35" y="19"/>
                    </a:moveTo>
                    <a:lnTo>
                      <a:pt x="35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738"/>
              <p:cNvSpPr>
                <a:spLocks/>
              </p:cNvSpPr>
              <p:nvPr/>
            </p:nvSpPr>
            <p:spPr bwMode="auto">
              <a:xfrm>
                <a:off x="3239" y="2745"/>
                <a:ext cx="20" cy="78"/>
              </a:xfrm>
              <a:custGeom>
                <a:avLst/>
                <a:gdLst>
                  <a:gd name="T0" fmla="*/ 14 w 20"/>
                  <a:gd name="T1" fmla="*/ 78 h 78"/>
                  <a:gd name="T2" fmla="*/ 14 w 20"/>
                  <a:gd name="T3" fmla="*/ 78 h 78"/>
                  <a:gd name="T4" fmla="*/ 8 w 20"/>
                  <a:gd name="T5" fmla="*/ 76 h 78"/>
                  <a:gd name="T6" fmla="*/ 4 w 20"/>
                  <a:gd name="T7" fmla="*/ 74 h 78"/>
                  <a:gd name="T8" fmla="*/ 4 w 20"/>
                  <a:gd name="T9" fmla="*/ 74 h 78"/>
                  <a:gd name="T10" fmla="*/ 0 w 20"/>
                  <a:gd name="T11" fmla="*/ 69 h 78"/>
                  <a:gd name="T12" fmla="*/ 0 w 20"/>
                  <a:gd name="T13" fmla="*/ 63 h 78"/>
                  <a:gd name="T14" fmla="*/ 0 w 20"/>
                  <a:gd name="T15" fmla="*/ 0 h 78"/>
                  <a:gd name="T16" fmla="*/ 8 w 20"/>
                  <a:gd name="T17" fmla="*/ 0 h 78"/>
                  <a:gd name="T18" fmla="*/ 8 w 20"/>
                  <a:gd name="T19" fmla="*/ 63 h 78"/>
                  <a:gd name="T20" fmla="*/ 8 w 20"/>
                  <a:gd name="T21" fmla="*/ 63 h 78"/>
                  <a:gd name="T22" fmla="*/ 10 w 20"/>
                  <a:gd name="T23" fmla="*/ 69 h 78"/>
                  <a:gd name="T24" fmla="*/ 10 w 20"/>
                  <a:gd name="T25" fmla="*/ 69 h 78"/>
                  <a:gd name="T26" fmla="*/ 12 w 20"/>
                  <a:gd name="T27" fmla="*/ 70 h 78"/>
                  <a:gd name="T28" fmla="*/ 14 w 20"/>
                  <a:gd name="T29" fmla="*/ 70 h 78"/>
                  <a:gd name="T30" fmla="*/ 20 w 20"/>
                  <a:gd name="T31" fmla="*/ 70 h 78"/>
                  <a:gd name="T32" fmla="*/ 20 w 20"/>
                  <a:gd name="T33" fmla="*/ 78 h 78"/>
                  <a:gd name="T34" fmla="*/ 14 w 20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78">
                    <a:moveTo>
                      <a:pt x="14" y="78"/>
                    </a:moveTo>
                    <a:lnTo>
                      <a:pt x="14" y="78"/>
                    </a:lnTo>
                    <a:lnTo>
                      <a:pt x="8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739"/>
              <p:cNvSpPr>
                <a:spLocks noEditPoints="1"/>
              </p:cNvSpPr>
              <p:nvPr/>
            </p:nvSpPr>
            <p:spPr bwMode="auto">
              <a:xfrm>
                <a:off x="3266" y="2769"/>
                <a:ext cx="43" cy="54"/>
              </a:xfrm>
              <a:custGeom>
                <a:avLst/>
                <a:gdLst>
                  <a:gd name="T0" fmla="*/ 35 w 43"/>
                  <a:gd name="T1" fmla="*/ 48 h 54"/>
                  <a:gd name="T2" fmla="*/ 28 w 43"/>
                  <a:gd name="T3" fmla="*/ 52 h 54"/>
                  <a:gd name="T4" fmla="*/ 20 w 43"/>
                  <a:gd name="T5" fmla="*/ 54 h 54"/>
                  <a:gd name="T6" fmla="*/ 10 w 43"/>
                  <a:gd name="T7" fmla="*/ 52 h 54"/>
                  <a:gd name="T8" fmla="*/ 4 w 43"/>
                  <a:gd name="T9" fmla="*/ 50 h 54"/>
                  <a:gd name="T10" fmla="*/ 2 w 43"/>
                  <a:gd name="T11" fmla="*/ 45 h 54"/>
                  <a:gd name="T12" fmla="*/ 0 w 43"/>
                  <a:gd name="T13" fmla="*/ 39 h 54"/>
                  <a:gd name="T14" fmla="*/ 2 w 43"/>
                  <a:gd name="T15" fmla="*/ 33 h 54"/>
                  <a:gd name="T16" fmla="*/ 6 w 43"/>
                  <a:gd name="T17" fmla="*/ 27 h 54"/>
                  <a:gd name="T18" fmla="*/ 20 w 43"/>
                  <a:gd name="T19" fmla="*/ 23 h 54"/>
                  <a:gd name="T20" fmla="*/ 35 w 43"/>
                  <a:gd name="T21" fmla="*/ 19 h 54"/>
                  <a:gd name="T22" fmla="*/ 34 w 43"/>
                  <a:gd name="T23" fmla="*/ 13 h 54"/>
                  <a:gd name="T24" fmla="*/ 32 w 43"/>
                  <a:gd name="T25" fmla="*/ 9 h 54"/>
                  <a:gd name="T26" fmla="*/ 22 w 43"/>
                  <a:gd name="T27" fmla="*/ 7 h 54"/>
                  <a:gd name="T28" fmla="*/ 14 w 43"/>
                  <a:gd name="T29" fmla="*/ 7 h 54"/>
                  <a:gd name="T30" fmla="*/ 8 w 43"/>
                  <a:gd name="T31" fmla="*/ 13 h 54"/>
                  <a:gd name="T32" fmla="*/ 2 w 43"/>
                  <a:gd name="T33" fmla="*/ 7 h 54"/>
                  <a:gd name="T34" fmla="*/ 10 w 43"/>
                  <a:gd name="T35" fmla="*/ 2 h 54"/>
                  <a:gd name="T36" fmla="*/ 22 w 43"/>
                  <a:gd name="T37" fmla="*/ 0 h 54"/>
                  <a:gd name="T38" fmla="*/ 32 w 43"/>
                  <a:gd name="T39" fmla="*/ 2 h 54"/>
                  <a:gd name="T40" fmla="*/ 41 w 43"/>
                  <a:gd name="T41" fmla="*/ 9 h 54"/>
                  <a:gd name="T42" fmla="*/ 43 w 43"/>
                  <a:gd name="T43" fmla="*/ 54 h 54"/>
                  <a:gd name="T44" fmla="*/ 35 w 43"/>
                  <a:gd name="T45" fmla="*/ 29 h 54"/>
                  <a:gd name="T46" fmla="*/ 20 w 43"/>
                  <a:gd name="T47" fmla="*/ 29 h 54"/>
                  <a:gd name="T48" fmla="*/ 12 w 43"/>
                  <a:gd name="T49" fmla="*/ 31 h 54"/>
                  <a:gd name="T50" fmla="*/ 8 w 43"/>
                  <a:gd name="T51" fmla="*/ 39 h 54"/>
                  <a:gd name="T52" fmla="*/ 8 w 43"/>
                  <a:gd name="T53" fmla="*/ 43 h 54"/>
                  <a:gd name="T54" fmla="*/ 16 w 43"/>
                  <a:gd name="T55" fmla="*/ 46 h 54"/>
                  <a:gd name="T56" fmla="*/ 20 w 43"/>
                  <a:gd name="T57" fmla="*/ 48 h 54"/>
                  <a:gd name="T58" fmla="*/ 28 w 43"/>
                  <a:gd name="T59" fmla="*/ 46 h 54"/>
                  <a:gd name="T60" fmla="*/ 32 w 43"/>
                  <a:gd name="T61" fmla="*/ 45 h 54"/>
                  <a:gd name="T62" fmla="*/ 35 w 43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4">
                    <a:moveTo>
                      <a:pt x="35" y="54"/>
                    </a:moveTo>
                    <a:lnTo>
                      <a:pt x="35" y="48"/>
                    </a:lnTo>
                    <a:lnTo>
                      <a:pt x="35" y="48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4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8" y="1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3" y="17"/>
                    </a:lnTo>
                    <a:lnTo>
                      <a:pt x="43" y="54"/>
                    </a:lnTo>
                    <a:lnTo>
                      <a:pt x="35" y="54"/>
                    </a:lnTo>
                    <a:close/>
                    <a:moveTo>
                      <a:pt x="35" y="29"/>
                    </a:moveTo>
                    <a:lnTo>
                      <a:pt x="20" y="29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2" y="31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4" y="41"/>
                    </a:lnTo>
                    <a:lnTo>
                      <a:pt x="35" y="35"/>
                    </a:lnTo>
                    <a:lnTo>
                      <a:pt x="3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740"/>
              <p:cNvSpPr>
                <a:spLocks/>
              </p:cNvSpPr>
              <p:nvPr/>
            </p:nvSpPr>
            <p:spPr bwMode="auto">
              <a:xfrm>
                <a:off x="3327" y="2769"/>
                <a:ext cx="76" cy="54"/>
              </a:xfrm>
              <a:custGeom>
                <a:avLst/>
                <a:gdLst>
                  <a:gd name="T0" fmla="*/ 68 w 76"/>
                  <a:gd name="T1" fmla="*/ 54 h 54"/>
                  <a:gd name="T2" fmla="*/ 68 w 76"/>
                  <a:gd name="T3" fmla="*/ 21 h 54"/>
                  <a:gd name="T4" fmla="*/ 68 w 76"/>
                  <a:gd name="T5" fmla="*/ 21 h 54"/>
                  <a:gd name="T6" fmla="*/ 68 w 76"/>
                  <a:gd name="T7" fmla="*/ 15 h 54"/>
                  <a:gd name="T8" fmla="*/ 66 w 76"/>
                  <a:gd name="T9" fmla="*/ 11 h 54"/>
                  <a:gd name="T10" fmla="*/ 66 w 76"/>
                  <a:gd name="T11" fmla="*/ 11 h 54"/>
                  <a:gd name="T12" fmla="*/ 60 w 76"/>
                  <a:gd name="T13" fmla="*/ 7 h 54"/>
                  <a:gd name="T14" fmla="*/ 56 w 76"/>
                  <a:gd name="T15" fmla="*/ 7 h 54"/>
                  <a:gd name="T16" fmla="*/ 56 w 76"/>
                  <a:gd name="T17" fmla="*/ 7 h 54"/>
                  <a:gd name="T18" fmla="*/ 51 w 76"/>
                  <a:gd name="T19" fmla="*/ 7 h 54"/>
                  <a:gd name="T20" fmla="*/ 47 w 76"/>
                  <a:gd name="T21" fmla="*/ 11 h 54"/>
                  <a:gd name="T22" fmla="*/ 47 w 76"/>
                  <a:gd name="T23" fmla="*/ 11 h 54"/>
                  <a:gd name="T24" fmla="*/ 43 w 76"/>
                  <a:gd name="T25" fmla="*/ 15 h 54"/>
                  <a:gd name="T26" fmla="*/ 43 w 76"/>
                  <a:gd name="T27" fmla="*/ 21 h 54"/>
                  <a:gd name="T28" fmla="*/ 43 w 76"/>
                  <a:gd name="T29" fmla="*/ 54 h 54"/>
                  <a:gd name="T30" fmla="*/ 35 w 76"/>
                  <a:gd name="T31" fmla="*/ 54 h 54"/>
                  <a:gd name="T32" fmla="*/ 35 w 76"/>
                  <a:gd name="T33" fmla="*/ 21 h 54"/>
                  <a:gd name="T34" fmla="*/ 35 w 76"/>
                  <a:gd name="T35" fmla="*/ 21 h 54"/>
                  <a:gd name="T36" fmla="*/ 33 w 76"/>
                  <a:gd name="T37" fmla="*/ 15 h 54"/>
                  <a:gd name="T38" fmla="*/ 31 w 76"/>
                  <a:gd name="T39" fmla="*/ 11 h 54"/>
                  <a:gd name="T40" fmla="*/ 31 w 76"/>
                  <a:gd name="T41" fmla="*/ 11 h 54"/>
                  <a:gd name="T42" fmla="*/ 27 w 76"/>
                  <a:gd name="T43" fmla="*/ 7 h 54"/>
                  <a:gd name="T44" fmla="*/ 21 w 76"/>
                  <a:gd name="T45" fmla="*/ 7 h 54"/>
                  <a:gd name="T46" fmla="*/ 21 w 76"/>
                  <a:gd name="T47" fmla="*/ 7 h 54"/>
                  <a:gd name="T48" fmla="*/ 15 w 76"/>
                  <a:gd name="T49" fmla="*/ 7 h 54"/>
                  <a:gd name="T50" fmla="*/ 12 w 76"/>
                  <a:gd name="T51" fmla="*/ 11 h 54"/>
                  <a:gd name="T52" fmla="*/ 12 w 76"/>
                  <a:gd name="T53" fmla="*/ 11 h 54"/>
                  <a:gd name="T54" fmla="*/ 10 w 76"/>
                  <a:gd name="T55" fmla="*/ 15 h 54"/>
                  <a:gd name="T56" fmla="*/ 8 w 76"/>
                  <a:gd name="T57" fmla="*/ 21 h 54"/>
                  <a:gd name="T58" fmla="*/ 8 w 76"/>
                  <a:gd name="T59" fmla="*/ 54 h 54"/>
                  <a:gd name="T60" fmla="*/ 0 w 76"/>
                  <a:gd name="T61" fmla="*/ 54 h 54"/>
                  <a:gd name="T62" fmla="*/ 0 w 76"/>
                  <a:gd name="T63" fmla="*/ 2 h 54"/>
                  <a:gd name="T64" fmla="*/ 8 w 76"/>
                  <a:gd name="T65" fmla="*/ 2 h 54"/>
                  <a:gd name="T66" fmla="*/ 8 w 76"/>
                  <a:gd name="T67" fmla="*/ 5 h 54"/>
                  <a:gd name="T68" fmla="*/ 8 w 76"/>
                  <a:gd name="T69" fmla="*/ 5 h 54"/>
                  <a:gd name="T70" fmla="*/ 15 w 76"/>
                  <a:gd name="T71" fmla="*/ 2 h 54"/>
                  <a:gd name="T72" fmla="*/ 23 w 76"/>
                  <a:gd name="T73" fmla="*/ 0 h 54"/>
                  <a:gd name="T74" fmla="*/ 23 w 76"/>
                  <a:gd name="T75" fmla="*/ 0 h 54"/>
                  <a:gd name="T76" fmla="*/ 29 w 76"/>
                  <a:gd name="T77" fmla="*/ 0 h 54"/>
                  <a:gd name="T78" fmla="*/ 33 w 76"/>
                  <a:gd name="T79" fmla="*/ 2 h 54"/>
                  <a:gd name="T80" fmla="*/ 37 w 76"/>
                  <a:gd name="T81" fmla="*/ 5 h 54"/>
                  <a:gd name="T82" fmla="*/ 39 w 76"/>
                  <a:gd name="T83" fmla="*/ 9 h 54"/>
                  <a:gd name="T84" fmla="*/ 39 w 76"/>
                  <a:gd name="T85" fmla="*/ 9 h 54"/>
                  <a:gd name="T86" fmla="*/ 43 w 76"/>
                  <a:gd name="T87" fmla="*/ 5 h 54"/>
                  <a:gd name="T88" fmla="*/ 47 w 76"/>
                  <a:gd name="T89" fmla="*/ 2 h 54"/>
                  <a:gd name="T90" fmla="*/ 53 w 76"/>
                  <a:gd name="T91" fmla="*/ 0 h 54"/>
                  <a:gd name="T92" fmla="*/ 56 w 76"/>
                  <a:gd name="T93" fmla="*/ 0 h 54"/>
                  <a:gd name="T94" fmla="*/ 56 w 76"/>
                  <a:gd name="T95" fmla="*/ 0 h 54"/>
                  <a:gd name="T96" fmla="*/ 64 w 76"/>
                  <a:gd name="T97" fmla="*/ 2 h 54"/>
                  <a:gd name="T98" fmla="*/ 70 w 76"/>
                  <a:gd name="T99" fmla="*/ 5 h 54"/>
                  <a:gd name="T100" fmla="*/ 70 w 76"/>
                  <a:gd name="T101" fmla="*/ 5 h 54"/>
                  <a:gd name="T102" fmla="*/ 76 w 76"/>
                  <a:gd name="T103" fmla="*/ 11 h 54"/>
                  <a:gd name="T104" fmla="*/ 76 w 76"/>
                  <a:gd name="T105" fmla="*/ 19 h 54"/>
                  <a:gd name="T106" fmla="*/ 76 w 76"/>
                  <a:gd name="T107" fmla="*/ 54 h 54"/>
                  <a:gd name="T108" fmla="*/ 68 w 76"/>
                  <a:gd name="T10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54">
                    <a:moveTo>
                      <a:pt x="68" y="54"/>
                    </a:moveTo>
                    <a:lnTo>
                      <a:pt x="68" y="21"/>
                    </a:lnTo>
                    <a:lnTo>
                      <a:pt x="68" y="21"/>
                    </a:lnTo>
                    <a:lnTo>
                      <a:pt x="68" y="15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0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1" y="7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3" y="15"/>
                    </a:lnTo>
                    <a:lnTo>
                      <a:pt x="43" y="21"/>
                    </a:lnTo>
                    <a:lnTo>
                      <a:pt x="43" y="54"/>
                    </a:lnTo>
                    <a:lnTo>
                      <a:pt x="35" y="54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4"/>
                    </a:lnTo>
                    <a:lnTo>
                      <a:pt x="0" y="54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6" y="11"/>
                    </a:lnTo>
                    <a:lnTo>
                      <a:pt x="76" y="19"/>
                    </a:lnTo>
                    <a:lnTo>
                      <a:pt x="76" y="54"/>
                    </a:lnTo>
                    <a:lnTo>
                      <a:pt x="6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741"/>
              <p:cNvSpPr>
                <a:spLocks noEditPoints="1"/>
              </p:cNvSpPr>
              <p:nvPr/>
            </p:nvSpPr>
            <p:spPr bwMode="auto">
              <a:xfrm>
                <a:off x="3419" y="2769"/>
                <a:ext cx="41" cy="54"/>
              </a:xfrm>
              <a:custGeom>
                <a:avLst/>
                <a:gdLst>
                  <a:gd name="T0" fmla="*/ 33 w 41"/>
                  <a:gd name="T1" fmla="*/ 48 h 54"/>
                  <a:gd name="T2" fmla="*/ 27 w 41"/>
                  <a:gd name="T3" fmla="*/ 52 h 54"/>
                  <a:gd name="T4" fmla="*/ 19 w 41"/>
                  <a:gd name="T5" fmla="*/ 54 h 54"/>
                  <a:gd name="T6" fmla="*/ 9 w 41"/>
                  <a:gd name="T7" fmla="*/ 52 h 54"/>
                  <a:gd name="T8" fmla="*/ 3 w 41"/>
                  <a:gd name="T9" fmla="*/ 50 h 54"/>
                  <a:gd name="T10" fmla="*/ 0 w 41"/>
                  <a:gd name="T11" fmla="*/ 45 h 54"/>
                  <a:gd name="T12" fmla="*/ 0 w 41"/>
                  <a:gd name="T13" fmla="*/ 39 h 54"/>
                  <a:gd name="T14" fmla="*/ 0 w 41"/>
                  <a:gd name="T15" fmla="*/ 33 h 54"/>
                  <a:gd name="T16" fmla="*/ 3 w 41"/>
                  <a:gd name="T17" fmla="*/ 27 h 54"/>
                  <a:gd name="T18" fmla="*/ 17 w 41"/>
                  <a:gd name="T19" fmla="*/ 23 h 54"/>
                  <a:gd name="T20" fmla="*/ 33 w 41"/>
                  <a:gd name="T21" fmla="*/ 19 h 54"/>
                  <a:gd name="T22" fmla="*/ 33 w 41"/>
                  <a:gd name="T23" fmla="*/ 13 h 54"/>
                  <a:gd name="T24" fmla="*/ 31 w 41"/>
                  <a:gd name="T25" fmla="*/ 9 h 54"/>
                  <a:gd name="T26" fmla="*/ 21 w 41"/>
                  <a:gd name="T27" fmla="*/ 7 h 54"/>
                  <a:gd name="T28" fmla="*/ 11 w 41"/>
                  <a:gd name="T29" fmla="*/ 7 h 54"/>
                  <a:gd name="T30" fmla="*/ 7 w 41"/>
                  <a:gd name="T31" fmla="*/ 13 h 54"/>
                  <a:gd name="T32" fmla="*/ 1 w 41"/>
                  <a:gd name="T33" fmla="*/ 7 h 54"/>
                  <a:gd name="T34" fmla="*/ 9 w 41"/>
                  <a:gd name="T35" fmla="*/ 2 h 54"/>
                  <a:gd name="T36" fmla="*/ 21 w 41"/>
                  <a:gd name="T37" fmla="*/ 0 h 54"/>
                  <a:gd name="T38" fmla="*/ 29 w 41"/>
                  <a:gd name="T39" fmla="*/ 2 h 54"/>
                  <a:gd name="T40" fmla="*/ 41 w 41"/>
                  <a:gd name="T41" fmla="*/ 9 h 54"/>
                  <a:gd name="T42" fmla="*/ 41 w 41"/>
                  <a:gd name="T43" fmla="*/ 54 h 54"/>
                  <a:gd name="T44" fmla="*/ 33 w 41"/>
                  <a:gd name="T45" fmla="*/ 29 h 54"/>
                  <a:gd name="T46" fmla="*/ 19 w 41"/>
                  <a:gd name="T47" fmla="*/ 29 h 54"/>
                  <a:gd name="T48" fmla="*/ 9 w 41"/>
                  <a:gd name="T49" fmla="*/ 31 h 54"/>
                  <a:gd name="T50" fmla="*/ 7 w 41"/>
                  <a:gd name="T51" fmla="*/ 39 h 54"/>
                  <a:gd name="T52" fmla="*/ 7 w 41"/>
                  <a:gd name="T53" fmla="*/ 43 h 54"/>
                  <a:gd name="T54" fmla="*/ 13 w 41"/>
                  <a:gd name="T55" fmla="*/ 46 h 54"/>
                  <a:gd name="T56" fmla="*/ 19 w 41"/>
                  <a:gd name="T57" fmla="*/ 48 h 54"/>
                  <a:gd name="T58" fmla="*/ 27 w 41"/>
                  <a:gd name="T59" fmla="*/ 46 h 54"/>
                  <a:gd name="T60" fmla="*/ 31 w 41"/>
                  <a:gd name="T61" fmla="*/ 45 h 54"/>
                  <a:gd name="T62" fmla="*/ 33 w 41"/>
                  <a:gd name="T63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54">
                    <a:moveTo>
                      <a:pt x="33" y="54"/>
                    </a:moveTo>
                    <a:lnTo>
                      <a:pt x="33" y="48"/>
                    </a:lnTo>
                    <a:lnTo>
                      <a:pt x="33" y="48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9" y="25"/>
                    </a:lnTo>
                    <a:lnTo>
                      <a:pt x="17" y="23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3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1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1" y="9"/>
                    </a:lnTo>
                    <a:lnTo>
                      <a:pt x="41" y="17"/>
                    </a:lnTo>
                    <a:lnTo>
                      <a:pt x="41" y="54"/>
                    </a:lnTo>
                    <a:lnTo>
                      <a:pt x="33" y="54"/>
                    </a:lnTo>
                    <a:close/>
                    <a:moveTo>
                      <a:pt x="33" y="29"/>
                    </a:moveTo>
                    <a:lnTo>
                      <a:pt x="19" y="29"/>
                    </a:lnTo>
                    <a:lnTo>
                      <a:pt x="19" y="29"/>
                    </a:lnTo>
                    <a:lnTo>
                      <a:pt x="13" y="29"/>
                    </a:lnTo>
                    <a:lnTo>
                      <a:pt x="9" y="31"/>
                    </a:lnTo>
                    <a:lnTo>
                      <a:pt x="7" y="35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3"/>
                    </a:lnTo>
                    <a:lnTo>
                      <a:pt x="9" y="45"/>
                    </a:lnTo>
                    <a:lnTo>
                      <a:pt x="13" y="46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3" y="35"/>
                    </a:lnTo>
                    <a:lnTo>
                      <a:pt x="3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742"/>
              <p:cNvSpPr>
                <a:spLocks/>
              </p:cNvSpPr>
              <p:nvPr/>
            </p:nvSpPr>
            <p:spPr bwMode="auto">
              <a:xfrm>
                <a:off x="3473" y="2753"/>
                <a:ext cx="27" cy="70"/>
              </a:xfrm>
              <a:custGeom>
                <a:avLst/>
                <a:gdLst>
                  <a:gd name="T0" fmla="*/ 22 w 27"/>
                  <a:gd name="T1" fmla="*/ 70 h 70"/>
                  <a:gd name="T2" fmla="*/ 22 w 27"/>
                  <a:gd name="T3" fmla="*/ 70 h 70"/>
                  <a:gd name="T4" fmla="*/ 16 w 27"/>
                  <a:gd name="T5" fmla="*/ 68 h 70"/>
                  <a:gd name="T6" fmla="*/ 12 w 27"/>
                  <a:gd name="T7" fmla="*/ 66 h 70"/>
                  <a:gd name="T8" fmla="*/ 12 w 27"/>
                  <a:gd name="T9" fmla="*/ 66 h 70"/>
                  <a:gd name="T10" fmla="*/ 8 w 27"/>
                  <a:gd name="T11" fmla="*/ 61 h 70"/>
                  <a:gd name="T12" fmla="*/ 8 w 27"/>
                  <a:gd name="T13" fmla="*/ 55 h 70"/>
                  <a:gd name="T14" fmla="*/ 8 w 27"/>
                  <a:gd name="T15" fmla="*/ 23 h 70"/>
                  <a:gd name="T16" fmla="*/ 0 w 27"/>
                  <a:gd name="T17" fmla="*/ 23 h 70"/>
                  <a:gd name="T18" fmla="*/ 0 w 27"/>
                  <a:gd name="T19" fmla="*/ 18 h 70"/>
                  <a:gd name="T20" fmla="*/ 8 w 27"/>
                  <a:gd name="T21" fmla="*/ 18 h 70"/>
                  <a:gd name="T22" fmla="*/ 8 w 27"/>
                  <a:gd name="T23" fmla="*/ 0 h 70"/>
                  <a:gd name="T24" fmla="*/ 16 w 27"/>
                  <a:gd name="T25" fmla="*/ 0 h 70"/>
                  <a:gd name="T26" fmla="*/ 16 w 27"/>
                  <a:gd name="T27" fmla="*/ 18 h 70"/>
                  <a:gd name="T28" fmla="*/ 27 w 27"/>
                  <a:gd name="T29" fmla="*/ 18 h 70"/>
                  <a:gd name="T30" fmla="*/ 27 w 27"/>
                  <a:gd name="T31" fmla="*/ 23 h 70"/>
                  <a:gd name="T32" fmla="*/ 16 w 27"/>
                  <a:gd name="T33" fmla="*/ 23 h 70"/>
                  <a:gd name="T34" fmla="*/ 16 w 27"/>
                  <a:gd name="T35" fmla="*/ 55 h 70"/>
                  <a:gd name="T36" fmla="*/ 16 w 27"/>
                  <a:gd name="T37" fmla="*/ 55 h 70"/>
                  <a:gd name="T38" fmla="*/ 18 w 27"/>
                  <a:gd name="T39" fmla="*/ 61 h 70"/>
                  <a:gd name="T40" fmla="*/ 18 w 27"/>
                  <a:gd name="T41" fmla="*/ 61 h 70"/>
                  <a:gd name="T42" fmla="*/ 20 w 27"/>
                  <a:gd name="T43" fmla="*/ 62 h 70"/>
                  <a:gd name="T44" fmla="*/ 22 w 27"/>
                  <a:gd name="T45" fmla="*/ 62 h 70"/>
                  <a:gd name="T46" fmla="*/ 27 w 27"/>
                  <a:gd name="T47" fmla="*/ 62 h 70"/>
                  <a:gd name="T48" fmla="*/ 27 w 27"/>
                  <a:gd name="T49" fmla="*/ 70 h 70"/>
                  <a:gd name="T50" fmla="*/ 22 w 27"/>
                  <a:gd name="T5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" h="70">
                    <a:moveTo>
                      <a:pt x="22" y="70"/>
                    </a:moveTo>
                    <a:lnTo>
                      <a:pt x="22" y="70"/>
                    </a:lnTo>
                    <a:lnTo>
                      <a:pt x="16" y="68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1"/>
                    </a:lnTo>
                    <a:lnTo>
                      <a:pt x="8" y="55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8"/>
                    </a:lnTo>
                    <a:lnTo>
                      <a:pt x="27" y="18"/>
                    </a:lnTo>
                    <a:lnTo>
                      <a:pt x="27" y="23"/>
                    </a:lnTo>
                    <a:lnTo>
                      <a:pt x="16" y="23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18" y="61"/>
                    </a:lnTo>
                    <a:lnTo>
                      <a:pt x="18" y="61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7" y="62"/>
                    </a:lnTo>
                    <a:lnTo>
                      <a:pt x="27" y="70"/>
                    </a:lnTo>
                    <a:lnTo>
                      <a:pt x="2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743"/>
              <p:cNvSpPr>
                <a:spLocks noEditPoints="1"/>
              </p:cNvSpPr>
              <p:nvPr/>
            </p:nvSpPr>
            <p:spPr bwMode="auto">
              <a:xfrm>
                <a:off x="3116" y="2876"/>
                <a:ext cx="41" cy="76"/>
              </a:xfrm>
              <a:custGeom>
                <a:avLst/>
                <a:gdLst>
                  <a:gd name="T0" fmla="*/ 33 w 41"/>
                  <a:gd name="T1" fmla="*/ 70 h 76"/>
                  <a:gd name="T2" fmla="*/ 27 w 41"/>
                  <a:gd name="T3" fmla="*/ 76 h 76"/>
                  <a:gd name="T4" fmla="*/ 20 w 41"/>
                  <a:gd name="T5" fmla="*/ 76 h 76"/>
                  <a:gd name="T6" fmla="*/ 12 w 41"/>
                  <a:gd name="T7" fmla="*/ 76 h 76"/>
                  <a:gd name="T8" fmla="*/ 6 w 41"/>
                  <a:gd name="T9" fmla="*/ 72 h 76"/>
                  <a:gd name="T10" fmla="*/ 2 w 41"/>
                  <a:gd name="T11" fmla="*/ 68 h 76"/>
                  <a:gd name="T12" fmla="*/ 0 w 41"/>
                  <a:gd name="T13" fmla="*/ 62 h 76"/>
                  <a:gd name="T14" fmla="*/ 0 w 41"/>
                  <a:gd name="T15" fmla="*/ 51 h 76"/>
                  <a:gd name="T16" fmla="*/ 0 w 41"/>
                  <a:gd name="T17" fmla="*/ 37 h 76"/>
                  <a:gd name="T18" fmla="*/ 6 w 41"/>
                  <a:gd name="T19" fmla="*/ 27 h 76"/>
                  <a:gd name="T20" fmla="*/ 12 w 41"/>
                  <a:gd name="T21" fmla="*/ 23 h 76"/>
                  <a:gd name="T22" fmla="*/ 20 w 41"/>
                  <a:gd name="T23" fmla="*/ 23 h 76"/>
                  <a:gd name="T24" fmla="*/ 27 w 41"/>
                  <a:gd name="T25" fmla="*/ 23 h 76"/>
                  <a:gd name="T26" fmla="*/ 33 w 41"/>
                  <a:gd name="T27" fmla="*/ 29 h 76"/>
                  <a:gd name="T28" fmla="*/ 41 w 41"/>
                  <a:gd name="T29" fmla="*/ 0 h 76"/>
                  <a:gd name="T30" fmla="*/ 33 w 41"/>
                  <a:gd name="T31" fmla="*/ 76 h 76"/>
                  <a:gd name="T32" fmla="*/ 33 w 41"/>
                  <a:gd name="T33" fmla="*/ 41 h 76"/>
                  <a:gd name="T34" fmla="*/ 31 w 41"/>
                  <a:gd name="T35" fmla="*/ 35 h 76"/>
                  <a:gd name="T36" fmla="*/ 27 w 41"/>
                  <a:gd name="T37" fmla="*/ 31 h 76"/>
                  <a:gd name="T38" fmla="*/ 20 w 41"/>
                  <a:gd name="T39" fmla="*/ 29 h 76"/>
                  <a:gd name="T40" fmla="*/ 14 w 41"/>
                  <a:gd name="T41" fmla="*/ 31 h 76"/>
                  <a:gd name="T42" fmla="*/ 10 w 41"/>
                  <a:gd name="T43" fmla="*/ 35 h 76"/>
                  <a:gd name="T44" fmla="*/ 8 w 41"/>
                  <a:gd name="T45" fmla="*/ 41 h 76"/>
                  <a:gd name="T46" fmla="*/ 8 w 41"/>
                  <a:gd name="T47" fmla="*/ 51 h 76"/>
                  <a:gd name="T48" fmla="*/ 8 w 41"/>
                  <a:gd name="T49" fmla="*/ 58 h 76"/>
                  <a:gd name="T50" fmla="*/ 10 w 41"/>
                  <a:gd name="T51" fmla="*/ 64 h 76"/>
                  <a:gd name="T52" fmla="*/ 14 w 41"/>
                  <a:gd name="T53" fmla="*/ 68 h 76"/>
                  <a:gd name="T54" fmla="*/ 20 w 41"/>
                  <a:gd name="T55" fmla="*/ 70 h 76"/>
                  <a:gd name="T56" fmla="*/ 27 w 41"/>
                  <a:gd name="T57" fmla="*/ 68 h 76"/>
                  <a:gd name="T58" fmla="*/ 31 w 41"/>
                  <a:gd name="T59" fmla="*/ 64 h 76"/>
                  <a:gd name="T60" fmla="*/ 33 w 41"/>
                  <a:gd name="T61" fmla="*/ 58 h 76"/>
                  <a:gd name="T62" fmla="*/ 33 w 41"/>
                  <a:gd name="T63" fmla="*/ 51 h 76"/>
                  <a:gd name="T64" fmla="*/ 33 w 41"/>
                  <a:gd name="T65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76">
                    <a:moveTo>
                      <a:pt x="33" y="76"/>
                    </a:moveTo>
                    <a:lnTo>
                      <a:pt x="33" y="70"/>
                    </a:lnTo>
                    <a:lnTo>
                      <a:pt x="33" y="70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3" y="29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76"/>
                    </a:lnTo>
                    <a:lnTo>
                      <a:pt x="33" y="76"/>
                    </a:lnTo>
                    <a:close/>
                    <a:moveTo>
                      <a:pt x="33" y="41"/>
                    </a:moveTo>
                    <a:lnTo>
                      <a:pt x="33" y="41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41"/>
                    </a:lnTo>
                    <a:lnTo>
                      <a:pt x="33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744"/>
              <p:cNvSpPr>
                <a:spLocks noEditPoints="1"/>
              </p:cNvSpPr>
              <p:nvPr/>
            </p:nvSpPr>
            <p:spPr bwMode="auto">
              <a:xfrm>
                <a:off x="3173" y="2899"/>
                <a:ext cx="43" cy="53"/>
              </a:xfrm>
              <a:custGeom>
                <a:avLst/>
                <a:gdLst>
                  <a:gd name="T0" fmla="*/ 35 w 43"/>
                  <a:gd name="T1" fmla="*/ 49 h 53"/>
                  <a:gd name="T2" fmla="*/ 27 w 43"/>
                  <a:gd name="T3" fmla="*/ 53 h 53"/>
                  <a:gd name="T4" fmla="*/ 19 w 43"/>
                  <a:gd name="T5" fmla="*/ 53 h 53"/>
                  <a:gd name="T6" fmla="*/ 9 w 43"/>
                  <a:gd name="T7" fmla="*/ 53 h 53"/>
                  <a:gd name="T8" fmla="*/ 4 w 43"/>
                  <a:gd name="T9" fmla="*/ 49 h 53"/>
                  <a:gd name="T10" fmla="*/ 2 w 43"/>
                  <a:gd name="T11" fmla="*/ 45 h 53"/>
                  <a:gd name="T12" fmla="*/ 0 w 43"/>
                  <a:gd name="T13" fmla="*/ 37 h 53"/>
                  <a:gd name="T14" fmla="*/ 2 w 43"/>
                  <a:gd name="T15" fmla="*/ 32 h 53"/>
                  <a:gd name="T16" fmla="*/ 4 w 43"/>
                  <a:gd name="T17" fmla="*/ 28 h 53"/>
                  <a:gd name="T18" fmla="*/ 17 w 43"/>
                  <a:gd name="T19" fmla="*/ 24 h 53"/>
                  <a:gd name="T20" fmla="*/ 35 w 43"/>
                  <a:gd name="T21" fmla="*/ 18 h 53"/>
                  <a:gd name="T22" fmla="*/ 33 w 43"/>
                  <a:gd name="T23" fmla="*/ 12 h 53"/>
                  <a:gd name="T24" fmla="*/ 31 w 43"/>
                  <a:gd name="T25" fmla="*/ 8 h 53"/>
                  <a:gd name="T26" fmla="*/ 21 w 43"/>
                  <a:gd name="T27" fmla="*/ 6 h 53"/>
                  <a:gd name="T28" fmla="*/ 13 w 43"/>
                  <a:gd name="T29" fmla="*/ 8 h 53"/>
                  <a:gd name="T30" fmla="*/ 7 w 43"/>
                  <a:gd name="T31" fmla="*/ 12 h 53"/>
                  <a:gd name="T32" fmla="*/ 2 w 43"/>
                  <a:gd name="T33" fmla="*/ 8 h 53"/>
                  <a:gd name="T34" fmla="*/ 9 w 43"/>
                  <a:gd name="T35" fmla="*/ 0 h 53"/>
                  <a:gd name="T36" fmla="*/ 21 w 43"/>
                  <a:gd name="T37" fmla="*/ 0 h 53"/>
                  <a:gd name="T38" fmla="*/ 29 w 43"/>
                  <a:gd name="T39" fmla="*/ 0 h 53"/>
                  <a:gd name="T40" fmla="*/ 41 w 43"/>
                  <a:gd name="T41" fmla="*/ 10 h 53"/>
                  <a:gd name="T42" fmla="*/ 43 w 43"/>
                  <a:gd name="T43" fmla="*/ 53 h 53"/>
                  <a:gd name="T44" fmla="*/ 35 w 43"/>
                  <a:gd name="T45" fmla="*/ 30 h 53"/>
                  <a:gd name="T46" fmla="*/ 19 w 43"/>
                  <a:gd name="T47" fmla="*/ 30 h 53"/>
                  <a:gd name="T48" fmla="*/ 9 w 43"/>
                  <a:gd name="T49" fmla="*/ 32 h 53"/>
                  <a:gd name="T50" fmla="*/ 7 w 43"/>
                  <a:gd name="T51" fmla="*/ 37 h 53"/>
                  <a:gd name="T52" fmla="*/ 7 w 43"/>
                  <a:gd name="T53" fmla="*/ 41 h 53"/>
                  <a:gd name="T54" fmla="*/ 13 w 43"/>
                  <a:gd name="T55" fmla="*/ 47 h 53"/>
                  <a:gd name="T56" fmla="*/ 19 w 43"/>
                  <a:gd name="T57" fmla="*/ 47 h 53"/>
                  <a:gd name="T58" fmla="*/ 27 w 43"/>
                  <a:gd name="T59" fmla="*/ 47 h 53"/>
                  <a:gd name="T60" fmla="*/ 31 w 43"/>
                  <a:gd name="T61" fmla="*/ 43 h 53"/>
                  <a:gd name="T62" fmla="*/ 35 w 43"/>
                  <a:gd name="T6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3">
                    <a:moveTo>
                      <a:pt x="35" y="53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9" y="24"/>
                    </a:lnTo>
                    <a:lnTo>
                      <a:pt x="17" y="24"/>
                    </a:lnTo>
                    <a:lnTo>
                      <a:pt x="35" y="24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7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  <a:moveTo>
                      <a:pt x="35" y="30"/>
                    </a:moveTo>
                    <a:lnTo>
                      <a:pt x="19" y="30"/>
                    </a:lnTo>
                    <a:lnTo>
                      <a:pt x="19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3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39"/>
                    </a:lnTo>
                    <a:lnTo>
                      <a:pt x="35" y="34"/>
                    </a:lnTo>
                    <a:lnTo>
                      <a:pt x="3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745"/>
              <p:cNvSpPr>
                <a:spLocks/>
              </p:cNvSpPr>
              <p:nvPr/>
            </p:nvSpPr>
            <p:spPr bwMode="auto">
              <a:xfrm>
                <a:off x="3229" y="2884"/>
                <a:ext cx="26" cy="68"/>
              </a:xfrm>
              <a:custGeom>
                <a:avLst/>
                <a:gdLst>
                  <a:gd name="T0" fmla="*/ 20 w 26"/>
                  <a:gd name="T1" fmla="*/ 68 h 68"/>
                  <a:gd name="T2" fmla="*/ 20 w 26"/>
                  <a:gd name="T3" fmla="*/ 68 h 68"/>
                  <a:gd name="T4" fmla="*/ 14 w 26"/>
                  <a:gd name="T5" fmla="*/ 68 h 68"/>
                  <a:gd name="T6" fmla="*/ 10 w 26"/>
                  <a:gd name="T7" fmla="*/ 64 h 68"/>
                  <a:gd name="T8" fmla="*/ 10 w 26"/>
                  <a:gd name="T9" fmla="*/ 64 h 68"/>
                  <a:gd name="T10" fmla="*/ 6 w 26"/>
                  <a:gd name="T11" fmla="*/ 60 h 68"/>
                  <a:gd name="T12" fmla="*/ 6 w 26"/>
                  <a:gd name="T13" fmla="*/ 54 h 68"/>
                  <a:gd name="T14" fmla="*/ 6 w 26"/>
                  <a:gd name="T15" fmla="*/ 21 h 68"/>
                  <a:gd name="T16" fmla="*/ 0 w 26"/>
                  <a:gd name="T17" fmla="*/ 21 h 68"/>
                  <a:gd name="T18" fmla="*/ 0 w 26"/>
                  <a:gd name="T19" fmla="*/ 15 h 68"/>
                  <a:gd name="T20" fmla="*/ 6 w 26"/>
                  <a:gd name="T21" fmla="*/ 15 h 68"/>
                  <a:gd name="T22" fmla="*/ 6 w 26"/>
                  <a:gd name="T23" fmla="*/ 0 h 68"/>
                  <a:gd name="T24" fmla="*/ 14 w 26"/>
                  <a:gd name="T25" fmla="*/ 0 h 68"/>
                  <a:gd name="T26" fmla="*/ 14 w 26"/>
                  <a:gd name="T27" fmla="*/ 15 h 68"/>
                  <a:gd name="T28" fmla="*/ 26 w 26"/>
                  <a:gd name="T29" fmla="*/ 15 h 68"/>
                  <a:gd name="T30" fmla="*/ 26 w 26"/>
                  <a:gd name="T31" fmla="*/ 21 h 68"/>
                  <a:gd name="T32" fmla="*/ 14 w 26"/>
                  <a:gd name="T33" fmla="*/ 21 h 68"/>
                  <a:gd name="T34" fmla="*/ 14 w 26"/>
                  <a:gd name="T35" fmla="*/ 54 h 68"/>
                  <a:gd name="T36" fmla="*/ 14 w 26"/>
                  <a:gd name="T37" fmla="*/ 54 h 68"/>
                  <a:gd name="T38" fmla="*/ 16 w 26"/>
                  <a:gd name="T39" fmla="*/ 60 h 68"/>
                  <a:gd name="T40" fmla="*/ 16 w 26"/>
                  <a:gd name="T41" fmla="*/ 60 h 68"/>
                  <a:gd name="T42" fmla="*/ 18 w 26"/>
                  <a:gd name="T43" fmla="*/ 60 h 68"/>
                  <a:gd name="T44" fmla="*/ 22 w 26"/>
                  <a:gd name="T45" fmla="*/ 62 h 68"/>
                  <a:gd name="T46" fmla="*/ 26 w 26"/>
                  <a:gd name="T47" fmla="*/ 62 h 68"/>
                  <a:gd name="T48" fmla="*/ 26 w 26"/>
                  <a:gd name="T49" fmla="*/ 68 h 68"/>
                  <a:gd name="T50" fmla="*/ 20 w 26"/>
                  <a:gd name="T5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68">
                    <a:moveTo>
                      <a:pt x="20" y="68"/>
                    </a:moveTo>
                    <a:lnTo>
                      <a:pt x="20" y="68"/>
                    </a:lnTo>
                    <a:lnTo>
                      <a:pt x="14" y="68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15"/>
                    </a:lnTo>
                    <a:lnTo>
                      <a:pt x="26" y="15"/>
                    </a:lnTo>
                    <a:lnTo>
                      <a:pt x="26" y="21"/>
                    </a:lnTo>
                    <a:lnTo>
                      <a:pt x="14" y="21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22" y="62"/>
                    </a:lnTo>
                    <a:lnTo>
                      <a:pt x="26" y="62"/>
                    </a:lnTo>
                    <a:lnTo>
                      <a:pt x="26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46"/>
              <p:cNvSpPr>
                <a:spLocks noEditPoints="1"/>
              </p:cNvSpPr>
              <p:nvPr/>
            </p:nvSpPr>
            <p:spPr bwMode="auto">
              <a:xfrm>
                <a:off x="3264" y="2899"/>
                <a:ext cx="43" cy="53"/>
              </a:xfrm>
              <a:custGeom>
                <a:avLst/>
                <a:gdLst>
                  <a:gd name="T0" fmla="*/ 36 w 43"/>
                  <a:gd name="T1" fmla="*/ 49 h 53"/>
                  <a:gd name="T2" fmla="*/ 28 w 43"/>
                  <a:gd name="T3" fmla="*/ 53 h 53"/>
                  <a:gd name="T4" fmla="*/ 20 w 43"/>
                  <a:gd name="T5" fmla="*/ 53 h 53"/>
                  <a:gd name="T6" fmla="*/ 10 w 43"/>
                  <a:gd name="T7" fmla="*/ 53 h 53"/>
                  <a:gd name="T8" fmla="*/ 4 w 43"/>
                  <a:gd name="T9" fmla="*/ 49 h 53"/>
                  <a:gd name="T10" fmla="*/ 2 w 43"/>
                  <a:gd name="T11" fmla="*/ 45 h 53"/>
                  <a:gd name="T12" fmla="*/ 0 w 43"/>
                  <a:gd name="T13" fmla="*/ 37 h 53"/>
                  <a:gd name="T14" fmla="*/ 2 w 43"/>
                  <a:gd name="T15" fmla="*/ 32 h 53"/>
                  <a:gd name="T16" fmla="*/ 6 w 43"/>
                  <a:gd name="T17" fmla="*/ 28 h 53"/>
                  <a:gd name="T18" fmla="*/ 18 w 43"/>
                  <a:gd name="T19" fmla="*/ 24 h 53"/>
                  <a:gd name="T20" fmla="*/ 36 w 43"/>
                  <a:gd name="T21" fmla="*/ 18 h 53"/>
                  <a:gd name="T22" fmla="*/ 34 w 43"/>
                  <a:gd name="T23" fmla="*/ 12 h 53"/>
                  <a:gd name="T24" fmla="*/ 32 w 43"/>
                  <a:gd name="T25" fmla="*/ 8 h 53"/>
                  <a:gd name="T26" fmla="*/ 22 w 43"/>
                  <a:gd name="T27" fmla="*/ 6 h 53"/>
                  <a:gd name="T28" fmla="*/ 14 w 43"/>
                  <a:gd name="T29" fmla="*/ 8 h 53"/>
                  <a:gd name="T30" fmla="*/ 8 w 43"/>
                  <a:gd name="T31" fmla="*/ 12 h 53"/>
                  <a:gd name="T32" fmla="*/ 2 w 43"/>
                  <a:gd name="T33" fmla="*/ 8 h 53"/>
                  <a:gd name="T34" fmla="*/ 10 w 43"/>
                  <a:gd name="T35" fmla="*/ 0 h 53"/>
                  <a:gd name="T36" fmla="*/ 22 w 43"/>
                  <a:gd name="T37" fmla="*/ 0 h 53"/>
                  <a:gd name="T38" fmla="*/ 30 w 43"/>
                  <a:gd name="T39" fmla="*/ 0 h 53"/>
                  <a:gd name="T40" fmla="*/ 41 w 43"/>
                  <a:gd name="T41" fmla="*/ 10 h 53"/>
                  <a:gd name="T42" fmla="*/ 43 w 43"/>
                  <a:gd name="T43" fmla="*/ 53 h 53"/>
                  <a:gd name="T44" fmla="*/ 36 w 43"/>
                  <a:gd name="T45" fmla="*/ 30 h 53"/>
                  <a:gd name="T46" fmla="*/ 20 w 43"/>
                  <a:gd name="T47" fmla="*/ 30 h 53"/>
                  <a:gd name="T48" fmla="*/ 10 w 43"/>
                  <a:gd name="T49" fmla="*/ 32 h 53"/>
                  <a:gd name="T50" fmla="*/ 8 w 43"/>
                  <a:gd name="T51" fmla="*/ 37 h 53"/>
                  <a:gd name="T52" fmla="*/ 8 w 43"/>
                  <a:gd name="T53" fmla="*/ 41 h 53"/>
                  <a:gd name="T54" fmla="*/ 14 w 43"/>
                  <a:gd name="T55" fmla="*/ 47 h 53"/>
                  <a:gd name="T56" fmla="*/ 20 w 43"/>
                  <a:gd name="T57" fmla="*/ 47 h 53"/>
                  <a:gd name="T58" fmla="*/ 28 w 43"/>
                  <a:gd name="T59" fmla="*/ 47 h 53"/>
                  <a:gd name="T60" fmla="*/ 32 w 43"/>
                  <a:gd name="T61" fmla="*/ 43 h 53"/>
                  <a:gd name="T62" fmla="*/ 36 w 43"/>
                  <a:gd name="T6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" h="53">
                    <a:moveTo>
                      <a:pt x="36" y="53"/>
                    </a:moveTo>
                    <a:lnTo>
                      <a:pt x="36" y="49"/>
                    </a:lnTo>
                    <a:lnTo>
                      <a:pt x="36" y="49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0" y="24"/>
                    </a:lnTo>
                    <a:lnTo>
                      <a:pt x="18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18"/>
                    </a:lnTo>
                    <a:lnTo>
                      <a:pt x="43" y="53"/>
                    </a:lnTo>
                    <a:lnTo>
                      <a:pt x="36" y="53"/>
                    </a:lnTo>
                    <a:close/>
                    <a:moveTo>
                      <a:pt x="36" y="30"/>
                    </a:moveTo>
                    <a:lnTo>
                      <a:pt x="20" y="30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6" y="3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747"/>
              <p:cNvSpPr>
                <a:spLocks/>
              </p:cNvSpPr>
              <p:nvPr/>
            </p:nvSpPr>
            <p:spPr bwMode="auto">
              <a:xfrm>
                <a:off x="3325" y="2899"/>
                <a:ext cx="43" cy="53"/>
              </a:xfrm>
              <a:custGeom>
                <a:avLst/>
                <a:gdLst>
                  <a:gd name="T0" fmla="*/ 35 w 43"/>
                  <a:gd name="T1" fmla="*/ 53 h 53"/>
                  <a:gd name="T2" fmla="*/ 35 w 43"/>
                  <a:gd name="T3" fmla="*/ 20 h 53"/>
                  <a:gd name="T4" fmla="*/ 35 w 43"/>
                  <a:gd name="T5" fmla="*/ 20 h 53"/>
                  <a:gd name="T6" fmla="*/ 33 w 43"/>
                  <a:gd name="T7" fmla="*/ 14 h 53"/>
                  <a:gd name="T8" fmla="*/ 31 w 43"/>
                  <a:gd name="T9" fmla="*/ 10 h 53"/>
                  <a:gd name="T10" fmla="*/ 31 w 43"/>
                  <a:gd name="T11" fmla="*/ 10 h 53"/>
                  <a:gd name="T12" fmla="*/ 27 w 43"/>
                  <a:gd name="T13" fmla="*/ 8 h 53"/>
                  <a:gd name="T14" fmla="*/ 21 w 43"/>
                  <a:gd name="T15" fmla="*/ 6 h 53"/>
                  <a:gd name="T16" fmla="*/ 21 w 43"/>
                  <a:gd name="T17" fmla="*/ 6 h 53"/>
                  <a:gd name="T18" fmla="*/ 15 w 43"/>
                  <a:gd name="T19" fmla="*/ 8 h 53"/>
                  <a:gd name="T20" fmla="*/ 12 w 43"/>
                  <a:gd name="T21" fmla="*/ 10 h 53"/>
                  <a:gd name="T22" fmla="*/ 12 w 43"/>
                  <a:gd name="T23" fmla="*/ 10 h 53"/>
                  <a:gd name="T24" fmla="*/ 10 w 43"/>
                  <a:gd name="T25" fmla="*/ 14 h 53"/>
                  <a:gd name="T26" fmla="*/ 8 w 43"/>
                  <a:gd name="T27" fmla="*/ 20 h 53"/>
                  <a:gd name="T28" fmla="*/ 8 w 43"/>
                  <a:gd name="T29" fmla="*/ 53 h 53"/>
                  <a:gd name="T30" fmla="*/ 0 w 43"/>
                  <a:gd name="T31" fmla="*/ 53 h 53"/>
                  <a:gd name="T32" fmla="*/ 0 w 43"/>
                  <a:gd name="T33" fmla="*/ 0 h 53"/>
                  <a:gd name="T34" fmla="*/ 8 w 43"/>
                  <a:gd name="T35" fmla="*/ 0 h 53"/>
                  <a:gd name="T36" fmla="*/ 8 w 43"/>
                  <a:gd name="T37" fmla="*/ 6 h 53"/>
                  <a:gd name="T38" fmla="*/ 8 w 43"/>
                  <a:gd name="T39" fmla="*/ 6 h 53"/>
                  <a:gd name="T40" fmla="*/ 15 w 43"/>
                  <a:gd name="T41" fmla="*/ 0 h 53"/>
                  <a:gd name="T42" fmla="*/ 23 w 43"/>
                  <a:gd name="T43" fmla="*/ 0 h 53"/>
                  <a:gd name="T44" fmla="*/ 23 w 43"/>
                  <a:gd name="T45" fmla="*/ 0 h 53"/>
                  <a:gd name="T46" fmla="*/ 31 w 43"/>
                  <a:gd name="T47" fmla="*/ 0 h 53"/>
                  <a:gd name="T48" fmla="*/ 37 w 43"/>
                  <a:gd name="T49" fmla="*/ 4 h 53"/>
                  <a:gd name="T50" fmla="*/ 37 w 43"/>
                  <a:gd name="T51" fmla="*/ 4 h 53"/>
                  <a:gd name="T52" fmla="*/ 41 w 43"/>
                  <a:gd name="T53" fmla="*/ 10 h 53"/>
                  <a:gd name="T54" fmla="*/ 43 w 43"/>
                  <a:gd name="T55" fmla="*/ 20 h 53"/>
                  <a:gd name="T56" fmla="*/ 43 w 43"/>
                  <a:gd name="T57" fmla="*/ 53 h 53"/>
                  <a:gd name="T58" fmla="*/ 35 w 43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53">
                    <a:moveTo>
                      <a:pt x="35" y="53"/>
                    </a:moveTo>
                    <a:lnTo>
                      <a:pt x="35" y="20"/>
                    </a:lnTo>
                    <a:lnTo>
                      <a:pt x="35" y="20"/>
                    </a:lnTo>
                    <a:lnTo>
                      <a:pt x="33" y="14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20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43" y="20"/>
                    </a:lnTo>
                    <a:lnTo>
                      <a:pt x="43" y="53"/>
                    </a:lnTo>
                    <a:lnTo>
                      <a:pt x="35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748"/>
              <p:cNvSpPr>
                <a:spLocks noEditPoints="1"/>
              </p:cNvSpPr>
              <p:nvPr/>
            </p:nvSpPr>
            <p:spPr bwMode="auto">
              <a:xfrm>
                <a:off x="3383" y="2899"/>
                <a:ext cx="41" cy="78"/>
              </a:xfrm>
              <a:custGeom>
                <a:avLst/>
                <a:gdLst>
                  <a:gd name="T0" fmla="*/ 36 w 41"/>
                  <a:gd name="T1" fmla="*/ 71 h 78"/>
                  <a:gd name="T2" fmla="*/ 20 w 41"/>
                  <a:gd name="T3" fmla="*/ 78 h 78"/>
                  <a:gd name="T4" fmla="*/ 10 w 41"/>
                  <a:gd name="T5" fmla="*/ 76 h 78"/>
                  <a:gd name="T6" fmla="*/ 2 w 41"/>
                  <a:gd name="T7" fmla="*/ 71 h 78"/>
                  <a:gd name="T8" fmla="*/ 6 w 41"/>
                  <a:gd name="T9" fmla="*/ 65 h 78"/>
                  <a:gd name="T10" fmla="*/ 12 w 41"/>
                  <a:gd name="T11" fmla="*/ 71 h 78"/>
                  <a:gd name="T12" fmla="*/ 20 w 41"/>
                  <a:gd name="T13" fmla="*/ 71 h 78"/>
                  <a:gd name="T14" fmla="*/ 32 w 41"/>
                  <a:gd name="T15" fmla="*/ 67 h 78"/>
                  <a:gd name="T16" fmla="*/ 34 w 41"/>
                  <a:gd name="T17" fmla="*/ 61 h 78"/>
                  <a:gd name="T18" fmla="*/ 34 w 41"/>
                  <a:gd name="T19" fmla="*/ 45 h 78"/>
                  <a:gd name="T20" fmla="*/ 28 w 41"/>
                  <a:gd name="T21" fmla="*/ 51 h 78"/>
                  <a:gd name="T22" fmla="*/ 20 w 41"/>
                  <a:gd name="T23" fmla="*/ 53 h 78"/>
                  <a:gd name="T24" fmla="*/ 12 w 41"/>
                  <a:gd name="T25" fmla="*/ 51 h 78"/>
                  <a:gd name="T26" fmla="*/ 6 w 41"/>
                  <a:gd name="T27" fmla="*/ 49 h 78"/>
                  <a:gd name="T28" fmla="*/ 4 w 41"/>
                  <a:gd name="T29" fmla="*/ 45 h 78"/>
                  <a:gd name="T30" fmla="*/ 2 w 41"/>
                  <a:gd name="T31" fmla="*/ 39 h 78"/>
                  <a:gd name="T32" fmla="*/ 0 w 41"/>
                  <a:gd name="T33" fmla="*/ 26 h 78"/>
                  <a:gd name="T34" fmla="*/ 2 w 41"/>
                  <a:gd name="T35" fmla="*/ 14 h 78"/>
                  <a:gd name="T36" fmla="*/ 6 w 41"/>
                  <a:gd name="T37" fmla="*/ 4 h 78"/>
                  <a:gd name="T38" fmla="*/ 12 w 41"/>
                  <a:gd name="T39" fmla="*/ 0 h 78"/>
                  <a:gd name="T40" fmla="*/ 20 w 41"/>
                  <a:gd name="T41" fmla="*/ 0 h 78"/>
                  <a:gd name="T42" fmla="*/ 28 w 41"/>
                  <a:gd name="T43" fmla="*/ 0 h 78"/>
                  <a:gd name="T44" fmla="*/ 36 w 41"/>
                  <a:gd name="T45" fmla="*/ 6 h 78"/>
                  <a:gd name="T46" fmla="*/ 41 w 41"/>
                  <a:gd name="T47" fmla="*/ 0 h 78"/>
                  <a:gd name="T48" fmla="*/ 41 w 41"/>
                  <a:gd name="T49" fmla="*/ 55 h 78"/>
                  <a:gd name="T50" fmla="*/ 36 w 41"/>
                  <a:gd name="T51" fmla="*/ 71 h 78"/>
                  <a:gd name="T52" fmla="*/ 34 w 41"/>
                  <a:gd name="T53" fmla="*/ 18 h 78"/>
                  <a:gd name="T54" fmla="*/ 32 w 41"/>
                  <a:gd name="T55" fmla="*/ 12 h 78"/>
                  <a:gd name="T56" fmla="*/ 28 w 41"/>
                  <a:gd name="T57" fmla="*/ 8 h 78"/>
                  <a:gd name="T58" fmla="*/ 22 w 41"/>
                  <a:gd name="T59" fmla="*/ 6 h 78"/>
                  <a:gd name="T60" fmla="*/ 14 w 41"/>
                  <a:gd name="T61" fmla="*/ 8 h 78"/>
                  <a:gd name="T62" fmla="*/ 10 w 41"/>
                  <a:gd name="T63" fmla="*/ 12 h 78"/>
                  <a:gd name="T64" fmla="*/ 8 w 41"/>
                  <a:gd name="T65" fmla="*/ 18 h 78"/>
                  <a:gd name="T66" fmla="*/ 8 w 41"/>
                  <a:gd name="T67" fmla="*/ 26 h 78"/>
                  <a:gd name="T68" fmla="*/ 8 w 41"/>
                  <a:gd name="T69" fmla="*/ 34 h 78"/>
                  <a:gd name="T70" fmla="*/ 10 w 41"/>
                  <a:gd name="T71" fmla="*/ 39 h 78"/>
                  <a:gd name="T72" fmla="*/ 14 w 41"/>
                  <a:gd name="T73" fmla="*/ 45 h 78"/>
                  <a:gd name="T74" fmla="*/ 22 w 41"/>
                  <a:gd name="T75" fmla="*/ 45 h 78"/>
                  <a:gd name="T76" fmla="*/ 28 w 41"/>
                  <a:gd name="T77" fmla="*/ 45 h 78"/>
                  <a:gd name="T78" fmla="*/ 32 w 41"/>
                  <a:gd name="T79" fmla="*/ 39 h 78"/>
                  <a:gd name="T80" fmla="*/ 34 w 41"/>
                  <a:gd name="T81" fmla="*/ 34 h 78"/>
                  <a:gd name="T82" fmla="*/ 34 w 41"/>
                  <a:gd name="T83" fmla="*/ 26 h 78"/>
                  <a:gd name="T84" fmla="*/ 34 w 41"/>
                  <a:gd name="T8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78">
                    <a:moveTo>
                      <a:pt x="36" y="71"/>
                    </a:moveTo>
                    <a:lnTo>
                      <a:pt x="36" y="71"/>
                    </a:lnTo>
                    <a:lnTo>
                      <a:pt x="30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2" y="7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6" y="71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4" y="61"/>
                    </a:lnTo>
                    <a:lnTo>
                      <a:pt x="34" y="55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65"/>
                    </a:lnTo>
                    <a:lnTo>
                      <a:pt x="36" y="71"/>
                    </a:lnTo>
                    <a:lnTo>
                      <a:pt x="36" y="71"/>
                    </a:lnTo>
                    <a:close/>
                    <a:moveTo>
                      <a:pt x="34" y="18"/>
                    </a:move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18"/>
                    </a:lnTo>
                    <a:lnTo>
                      <a:pt x="3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749"/>
              <p:cNvSpPr>
                <a:spLocks noEditPoints="1"/>
              </p:cNvSpPr>
              <p:nvPr/>
            </p:nvSpPr>
            <p:spPr bwMode="auto">
              <a:xfrm>
                <a:off x="3405" y="3399"/>
                <a:ext cx="70" cy="84"/>
              </a:xfrm>
              <a:custGeom>
                <a:avLst/>
                <a:gdLst>
                  <a:gd name="T0" fmla="*/ 60 w 70"/>
                  <a:gd name="T1" fmla="*/ 84 h 84"/>
                  <a:gd name="T2" fmla="*/ 55 w 70"/>
                  <a:gd name="T3" fmla="*/ 64 h 84"/>
                  <a:gd name="T4" fmla="*/ 17 w 70"/>
                  <a:gd name="T5" fmla="*/ 64 h 84"/>
                  <a:gd name="T6" fmla="*/ 10 w 70"/>
                  <a:gd name="T7" fmla="*/ 84 h 84"/>
                  <a:gd name="T8" fmla="*/ 0 w 70"/>
                  <a:gd name="T9" fmla="*/ 84 h 84"/>
                  <a:gd name="T10" fmla="*/ 33 w 70"/>
                  <a:gd name="T11" fmla="*/ 0 h 84"/>
                  <a:gd name="T12" fmla="*/ 41 w 70"/>
                  <a:gd name="T13" fmla="*/ 0 h 84"/>
                  <a:gd name="T14" fmla="*/ 70 w 70"/>
                  <a:gd name="T15" fmla="*/ 84 h 84"/>
                  <a:gd name="T16" fmla="*/ 60 w 70"/>
                  <a:gd name="T17" fmla="*/ 84 h 84"/>
                  <a:gd name="T18" fmla="*/ 37 w 70"/>
                  <a:gd name="T19" fmla="*/ 14 h 84"/>
                  <a:gd name="T20" fmla="*/ 19 w 70"/>
                  <a:gd name="T21" fmla="*/ 56 h 84"/>
                  <a:gd name="T22" fmla="*/ 51 w 70"/>
                  <a:gd name="T23" fmla="*/ 56 h 84"/>
                  <a:gd name="T24" fmla="*/ 37 w 70"/>
                  <a:gd name="T25" fmla="*/ 1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84">
                    <a:moveTo>
                      <a:pt x="60" y="84"/>
                    </a:moveTo>
                    <a:lnTo>
                      <a:pt x="55" y="64"/>
                    </a:lnTo>
                    <a:lnTo>
                      <a:pt x="17" y="64"/>
                    </a:lnTo>
                    <a:lnTo>
                      <a:pt x="10" y="84"/>
                    </a:lnTo>
                    <a:lnTo>
                      <a:pt x="0" y="84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70" y="84"/>
                    </a:lnTo>
                    <a:lnTo>
                      <a:pt x="60" y="84"/>
                    </a:lnTo>
                    <a:close/>
                    <a:moveTo>
                      <a:pt x="37" y="14"/>
                    </a:moveTo>
                    <a:lnTo>
                      <a:pt x="19" y="56"/>
                    </a:lnTo>
                    <a:lnTo>
                      <a:pt x="51" y="56"/>
                    </a:lnTo>
                    <a:lnTo>
                      <a:pt x="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750"/>
              <p:cNvSpPr>
                <a:spLocks/>
              </p:cNvSpPr>
              <p:nvPr/>
            </p:nvSpPr>
            <p:spPr bwMode="auto">
              <a:xfrm>
                <a:off x="3487" y="3399"/>
                <a:ext cx="21" cy="84"/>
              </a:xfrm>
              <a:custGeom>
                <a:avLst/>
                <a:gdLst>
                  <a:gd name="T0" fmla="*/ 13 w 21"/>
                  <a:gd name="T1" fmla="*/ 84 h 84"/>
                  <a:gd name="T2" fmla="*/ 13 w 21"/>
                  <a:gd name="T3" fmla="*/ 84 h 84"/>
                  <a:gd name="T4" fmla="*/ 8 w 21"/>
                  <a:gd name="T5" fmla="*/ 84 h 84"/>
                  <a:gd name="T6" fmla="*/ 4 w 21"/>
                  <a:gd name="T7" fmla="*/ 80 h 84"/>
                  <a:gd name="T8" fmla="*/ 4 w 21"/>
                  <a:gd name="T9" fmla="*/ 80 h 84"/>
                  <a:gd name="T10" fmla="*/ 0 w 21"/>
                  <a:gd name="T11" fmla="*/ 74 h 84"/>
                  <a:gd name="T12" fmla="*/ 0 w 21"/>
                  <a:gd name="T13" fmla="*/ 68 h 84"/>
                  <a:gd name="T14" fmla="*/ 0 w 21"/>
                  <a:gd name="T15" fmla="*/ 0 h 84"/>
                  <a:gd name="T16" fmla="*/ 10 w 21"/>
                  <a:gd name="T17" fmla="*/ 0 h 84"/>
                  <a:gd name="T18" fmla="*/ 8 w 21"/>
                  <a:gd name="T19" fmla="*/ 68 h 84"/>
                  <a:gd name="T20" fmla="*/ 8 w 21"/>
                  <a:gd name="T21" fmla="*/ 68 h 84"/>
                  <a:gd name="T22" fmla="*/ 10 w 21"/>
                  <a:gd name="T23" fmla="*/ 74 h 84"/>
                  <a:gd name="T24" fmla="*/ 10 w 21"/>
                  <a:gd name="T25" fmla="*/ 74 h 84"/>
                  <a:gd name="T26" fmla="*/ 12 w 21"/>
                  <a:gd name="T27" fmla="*/ 76 h 84"/>
                  <a:gd name="T28" fmla="*/ 15 w 21"/>
                  <a:gd name="T29" fmla="*/ 76 h 84"/>
                  <a:gd name="T30" fmla="*/ 21 w 21"/>
                  <a:gd name="T31" fmla="*/ 78 h 84"/>
                  <a:gd name="T32" fmla="*/ 21 w 21"/>
                  <a:gd name="T33" fmla="*/ 84 h 84"/>
                  <a:gd name="T34" fmla="*/ 13 w 21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84">
                    <a:moveTo>
                      <a:pt x="13" y="84"/>
                    </a:moveTo>
                    <a:lnTo>
                      <a:pt x="13" y="84"/>
                    </a:lnTo>
                    <a:lnTo>
                      <a:pt x="8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5" y="76"/>
                    </a:lnTo>
                    <a:lnTo>
                      <a:pt x="21" y="78"/>
                    </a:lnTo>
                    <a:lnTo>
                      <a:pt x="21" y="84"/>
                    </a:lnTo>
                    <a:lnTo>
                      <a:pt x="1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751"/>
              <p:cNvSpPr>
                <a:spLocks noEditPoints="1"/>
              </p:cNvSpPr>
              <p:nvPr/>
            </p:nvSpPr>
            <p:spPr bwMode="auto">
              <a:xfrm>
                <a:off x="3516" y="3424"/>
                <a:ext cx="49" cy="61"/>
              </a:xfrm>
              <a:custGeom>
                <a:avLst/>
                <a:gdLst>
                  <a:gd name="T0" fmla="*/ 47 w 49"/>
                  <a:gd name="T1" fmla="*/ 45 h 61"/>
                  <a:gd name="T2" fmla="*/ 41 w 49"/>
                  <a:gd name="T3" fmla="*/ 55 h 61"/>
                  <a:gd name="T4" fmla="*/ 33 w 49"/>
                  <a:gd name="T5" fmla="*/ 59 h 61"/>
                  <a:gd name="T6" fmla="*/ 24 w 49"/>
                  <a:gd name="T7" fmla="*/ 61 h 61"/>
                  <a:gd name="T8" fmla="*/ 8 w 49"/>
                  <a:gd name="T9" fmla="*/ 53 h 61"/>
                  <a:gd name="T10" fmla="*/ 4 w 49"/>
                  <a:gd name="T11" fmla="*/ 49 h 61"/>
                  <a:gd name="T12" fmla="*/ 2 w 49"/>
                  <a:gd name="T13" fmla="*/ 43 h 61"/>
                  <a:gd name="T14" fmla="*/ 0 w 49"/>
                  <a:gd name="T15" fmla="*/ 30 h 61"/>
                  <a:gd name="T16" fmla="*/ 2 w 49"/>
                  <a:gd name="T17" fmla="*/ 18 h 61"/>
                  <a:gd name="T18" fmla="*/ 8 w 49"/>
                  <a:gd name="T19" fmla="*/ 8 h 61"/>
                  <a:gd name="T20" fmla="*/ 16 w 49"/>
                  <a:gd name="T21" fmla="*/ 2 h 61"/>
                  <a:gd name="T22" fmla="*/ 25 w 49"/>
                  <a:gd name="T23" fmla="*/ 0 h 61"/>
                  <a:gd name="T24" fmla="*/ 41 w 49"/>
                  <a:gd name="T25" fmla="*/ 8 h 61"/>
                  <a:gd name="T26" fmla="*/ 45 w 49"/>
                  <a:gd name="T27" fmla="*/ 12 h 61"/>
                  <a:gd name="T28" fmla="*/ 47 w 49"/>
                  <a:gd name="T29" fmla="*/ 18 h 61"/>
                  <a:gd name="T30" fmla="*/ 49 w 49"/>
                  <a:gd name="T31" fmla="*/ 31 h 61"/>
                  <a:gd name="T32" fmla="*/ 47 w 49"/>
                  <a:gd name="T33" fmla="*/ 45 h 61"/>
                  <a:gd name="T34" fmla="*/ 39 w 49"/>
                  <a:gd name="T35" fmla="*/ 20 h 61"/>
                  <a:gd name="T36" fmla="*/ 35 w 49"/>
                  <a:gd name="T37" fmla="*/ 12 h 61"/>
                  <a:gd name="T38" fmla="*/ 29 w 49"/>
                  <a:gd name="T39" fmla="*/ 10 h 61"/>
                  <a:gd name="T40" fmla="*/ 25 w 49"/>
                  <a:gd name="T41" fmla="*/ 8 h 61"/>
                  <a:gd name="T42" fmla="*/ 14 w 49"/>
                  <a:gd name="T43" fmla="*/ 12 h 61"/>
                  <a:gd name="T44" fmla="*/ 12 w 49"/>
                  <a:gd name="T45" fmla="*/ 16 h 61"/>
                  <a:gd name="T46" fmla="*/ 10 w 49"/>
                  <a:gd name="T47" fmla="*/ 20 h 61"/>
                  <a:gd name="T48" fmla="*/ 10 w 49"/>
                  <a:gd name="T49" fmla="*/ 31 h 61"/>
                  <a:gd name="T50" fmla="*/ 10 w 49"/>
                  <a:gd name="T51" fmla="*/ 41 h 61"/>
                  <a:gd name="T52" fmla="*/ 14 w 49"/>
                  <a:gd name="T53" fmla="*/ 49 h 61"/>
                  <a:gd name="T54" fmla="*/ 18 w 49"/>
                  <a:gd name="T55" fmla="*/ 51 h 61"/>
                  <a:gd name="T56" fmla="*/ 24 w 49"/>
                  <a:gd name="T57" fmla="*/ 53 h 61"/>
                  <a:gd name="T58" fmla="*/ 35 w 49"/>
                  <a:gd name="T59" fmla="*/ 49 h 61"/>
                  <a:gd name="T60" fmla="*/ 37 w 49"/>
                  <a:gd name="T61" fmla="*/ 45 h 61"/>
                  <a:gd name="T62" fmla="*/ 39 w 49"/>
                  <a:gd name="T63" fmla="*/ 41 h 61"/>
                  <a:gd name="T64" fmla="*/ 39 w 49"/>
                  <a:gd name="T65" fmla="*/ 31 h 61"/>
                  <a:gd name="T66" fmla="*/ 39 w 49"/>
                  <a:gd name="T67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61">
                    <a:moveTo>
                      <a:pt x="47" y="45"/>
                    </a:moveTo>
                    <a:lnTo>
                      <a:pt x="47" y="45"/>
                    </a:lnTo>
                    <a:lnTo>
                      <a:pt x="45" y="49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33" y="59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16" y="59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45"/>
                    </a:lnTo>
                    <a:lnTo>
                      <a:pt x="47" y="4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0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8" y="51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20"/>
                    </a:lnTo>
                    <a:lnTo>
                      <a:pt x="3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752"/>
              <p:cNvSpPr>
                <a:spLocks/>
              </p:cNvSpPr>
              <p:nvPr/>
            </p:nvSpPr>
            <p:spPr bwMode="auto">
              <a:xfrm>
                <a:off x="3582" y="3401"/>
                <a:ext cx="45" cy="84"/>
              </a:xfrm>
              <a:custGeom>
                <a:avLst/>
                <a:gdLst>
                  <a:gd name="T0" fmla="*/ 38 w 45"/>
                  <a:gd name="T1" fmla="*/ 84 h 84"/>
                  <a:gd name="T2" fmla="*/ 38 w 45"/>
                  <a:gd name="T3" fmla="*/ 49 h 84"/>
                  <a:gd name="T4" fmla="*/ 38 w 45"/>
                  <a:gd name="T5" fmla="*/ 49 h 84"/>
                  <a:gd name="T6" fmla="*/ 36 w 45"/>
                  <a:gd name="T7" fmla="*/ 41 h 84"/>
                  <a:gd name="T8" fmla="*/ 34 w 45"/>
                  <a:gd name="T9" fmla="*/ 37 h 84"/>
                  <a:gd name="T10" fmla="*/ 34 w 45"/>
                  <a:gd name="T11" fmla="*/ 37 h 84"/>
                  <a:gd name="T12" fmla="*/ 30 w 45"/>
                  <a:gd name="T13" fmla="*/ 33 h 84"/>
                  <a:gd name="T14" fmla="*/ 24 w 45"/>
                  <a:gd name="T15" fmla="*/ 33 h 84"/>
                  <a:gd name="T16" fmla="*/ 24 w 45"/>
                  <a:gd name="T17" fmla="*/ 33 h 84"/>
                  <a:gd name="T18" fmla="*/ 18 w 45"/>
                  <a:gd name="T19" fmla="*/ 33 h 84"/>
                  <a:gd name="T20" fmla="*/ 12 w 45"/>
                  <a:gd name="T21" fmla="*/ 37 h 84"/>
                  <a:gd name="T22" fmla="*/ 12 w 45"/>
                  <a:gd name="T23" fmla="*/ 37 h 84"/>
                  <a:gd name="T24" fmla="*/ 10 w 45"/>
                  <a:gd name="T25" fmla="*/ 41 h 84"/>
                  <a:gd name="T26" fmla="*/ 8 w 45"/>
                  <a:gd name="T27" fmla="*/ 47 h 84"/>
                  <a:gd name="T28" fmla="*/ 8 w 45"/>
                  <a:gd name="T29" fmla="*/ 84 h 84"/>
                  <a:gd name="T30" fmla="*/ 0 w 45"/>
                  <a:gd name="T31" fmla="*/ 84 h 84"/>
                  <a:gd name="T32" fmla="*/ 0 w 45"/>
                  <a:gd name="T33" fmla="*/ 0 h 84"/>
                  <a:gd name="T34" fmla="*/ 8 w 45"/>
                  <a:gd name="T35" fmla="*/ 0 h 84"/>
                  <a:gd name="T36" fmla="*/ 8 w 45"/>
                  <a:gd name="T37" fmla="*/ 31 h 84"/>
                  <a:gd name="T38" fmla="*/ 8 w 45"/>
                  <a:gd name="T39" fmla="*/ 31 h 84"/>
                  <a:gd name="T40" fmla="*/ 16 w 45"/>
                  <a:gd name="T41" fmla="*/ 27 h 84"/>
                  <a:gd name="T42" fmla="*/ 26 w 45"/>
                  <a:gd name="T43" fmla="*/ 25 h 84"/>
                  <a:gd name="T44" fmla="*/ 26 w 45"/>
                  <a:gd name="T45" fmla="*/ 25 h 84"/>
                  <a:gd name="T46" fmla="*/ 34 w 45"/>
                  <a:gd name="T47" fmla="*/ 27 h 84"/>
                  <a:gd name="T48" fmla="*/ 39 w 45"/>
                  <a:gd name="T49" fmla="*/ 31 h 84"/>
                  <a:gd name="T50" fmla="*/ 39 w 45"/>
                  <a:gd name="T51" fmla="*/ 31 h 84"/>
                  <a:gd name="T52" fmla="*/ 45 w 45"/>
                  <a:gd name="T53" fmla="*/ 37 h 84"/>
                  <a:gd name="T54" fmla="*/ 45 w 45"/>
                  <a:gd name="T55" fmla="*/ 47 h 84"/>
                  <a:gd name="T56" fmla="*/ 45 w 45"/>
                  <a:gd name="T57" fmla="*/ 84 h 84"/>
                  <a:gd name="T58" fmla="*/ 38 w 45"/>
                  <a:gd name="T5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84">
                    <a:moveTo>
                      <a:pt x="38" y="84"/>
                    </a:moveTo>
                    <a:lnTo>
                      <a:pt x="38" y="49"/>
                    </a:lnTo>
                    <a:lnTo>
                      <a:pt x="38" y="49"/>
                    </a:lnTo>
                    <a:lnTo>
                      <a:pt x="36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0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18" y="33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41"/>
                    </a:lnTo>
                    <a:lnTo>
                      <a:pt x="8" y="47"/>
                    </a:lnTo>
                    <a:lnTo>
                      <a:pt x="8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6" y="27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4" y="27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5" y="37"/>
                    </a:lnTo>
                    <a:lnTo>
                      <a:pt x="45" y="47"/>
                    </a:lnTo>
                    <a:lnTo>
                      <a:pt x="45" y="84"/>
                    </a:lnTo>
                    <a:lnTo>
                      <a:pt x="38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753"/>
              <p:cNvSpPr>
                <a:spLocks noEditPoints="1"/>
              </p:cNvSpPr>
              <p:nvPr/>
            </p:nvSpPr>
            <p:spPr bwMode="auto">
              <a:xfrm>
                <a:off x="3643" y="3426"/>
                <a:ext cx="47" cy="59"/>
              </a:xfrm>
              <a:custGeom>
                <a:avLst/>
                <a:gdLst>
                  <a:gd name="T0" fmla="*/ 37 w 47"/>
                  <a:gd name="T1" fmla="*/ 53 h 59"/>
                  <a:gd name="T2" fmla="*/ 31 w 47"/>
                  <a:gd name="T3" fmla="*/ 59 h 59"/>
                  <a:gd name="T4" fmla="*/ 21 w 47"/>
                  <a:gd name="T5" fmla="*/ 59 h 59"/>
                  <a:gd name="T6" fmla="*/ 12 w 47"/>
                  <a:gd name="T7" fmla="*/ 59 h 59"/>
                  <a:gd name="T8" fmla="*/ 4 w 47"/>
                  <a:gd name="T9" fmla="*/ 55 h 59"/>
                  <a:gd name="T10" fmla="*/ 2 w 47"/>
                  <a:gd name="T11" fmla="*/ 49 h 59"/>
                  <a:gd name="T12" fmla="*/ 0 w 47"/>
                  <a:gd name="T13" fmla="*/ 43 h 59"/>
                  <a:gd name="T14" fmla="*/ 2 w 47"/>
                  <a:gd name="T15" fmla="*/ 35 h 59"/>
                  <a:gd name="T16" fmla="*/ 6 w 47"/>
                  <a:gd name="T17" fmla="*/ 29 h 59"/>
                  <a:gd name="T18" fmla="*/ 21 w 47"/>
                  <a:gd name="T19" fmla="*/ 26 h 59"/>
                  <a:gd name="T20" fmla="*/ 39 w 47"/>
                  <a:gd name="T21" fmla="*/ 20 h 59"/>
                  <a:gd name="T22" fmla="*/ 37 w 47"/>
                  <a:gd name="T23" fmla="*/ 16 h 59"/>
                  <a:gd name="T24" fmla="*/ 35 w 47"/>
                  <a:gd name="T25" fmla="*/ 10 h 59"/>
                  <a:gd name="T26" fmla="*/ 23 w 47"/>
                  <a:gd name="T27" fmla="*/ 8 h 59"/>
                  <a:gd name="T28" fmla="*/ 16 w 47"/>
                  <a:gd name="T29" fmla="*/ 10 h 59"/>
                  <a:gd name="T30" fmla="*/ 10 w 47"/>
                  <a:gd name="T31" fmla="*/ 14 h 59"/>
                  <a:gd name="T32" fmla="*/ 4 w 47"/>
                  <a:gd name="T33" fmla="*/ 8 h 59"/>
                  <a:gd name="T34" fmla="*/ 12 w 47"/>
                  <a:gd name="T35" fmla="*/ 2 h 59"/>
                  <a:gd name="T36" fmla="*/ 23 w 47"/>
                  <a:gd name="T37" fmla="*/ 0 h 59"/>
                  <a:gd name="T38" fmla="*/ 33 w 47"/>
                  <a:gd name="T39" fmla="*/ 2 h 59"/>
                  <a:gd name="T40" fmla="*/ 45 w 47"/>
                  <a:gd name="T41" fmla="*/ 12 h 59"/>
                  <a:gd name="T42" fmla="*/ 47 w 47"/>
                  <a:gd name="T43" fmla="*/ 59 h 59"/>
                  <a:gd name="T44" fmla="*/ 39 w 47"/>
                  <a:gd name="T45" fmla="*/ 31 h 59"/>
                  <a:gd name="T46" fmla="*/ 21 w 47"/>
                  <a:gd name="T47" fmla="*/ 31 h 59"/>
                  <a:gd name="T48" fmla="*/ 12 w 47"/>
                  <a:gd name="T49" fmla="*/ 35 h 59"/>
                  <a:gd name="T50" fmla="*/ 10 w 47"/>
                  <a:gd name="T51" fmla="*/ 43 h 59"/>
                  <a:gd name="T52" fmla="*/ 10 w 47"/>
                  <a:gd name="T53" fmla="*/ 47 h 59"/>
                  <a:gd name="T54" fmla="*/ 16 w 47"/>
                  <a:gd name="T55" fmla="*/ 51 h 59"/>
                  <a:gd name="T56" fmla="*/ 21 w 47"/>
                  <a:gd name="T57" fmla="*/ 53 h 59"/>
                  <a:gd name="T58" fmla="*/ 29 w 47"/>
                  <a:gd name="T59" fmla="*/ 51 h 59"/>
                  <a:gd name="T60" fmla="*/ 35 w 47"/>
                  <a:gd name="T61" fmla="*/ 49 h 59"/>
                  <a:gd name="T62" fmla="*/ 37 w 47"/>
                  <a:gd name="T6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9">
                    <a:moveTo>
                      <a:pt x="37" y="59"/>
                    </a:moveTo>
                    <a:lnTo>
                      <a:pt x="37" y="53"/>
                    </a:lnTo>
                    <a:lnTo>
                      <a:pt x="37" y="53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5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12" y="28"/>
                    </a:lnTo>
                    <a:lnTo>
                      <a:pt x="21" y="26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7" y="16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1" y="6"/>
                    </a:lnTo>
                    <a:lnTo>
                      <a:pt x="45" y="12"/>
                    </a:lnTo>
                    <a:lnTo>
                      <a:pt x="47" y="20"/>
                    </a:lnTo>
                    <a:lnTo>
                      <a:pt x="47" y="59"/>
                    </a:lnTo>
                    <a:lnTo>
                      <a:pt x="37" y="59"/>
                    </a:lnTo>
                    <a:close/>
                    <a:moveTo>
                      <a:pt x="39" y="31"/>
                    </a:moveTo>
                    <a:lnTo>
                      <a:pt x="21" y="31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12" y="35"/>
                    </a:lnTo>
                    <a:lnTo>
                      <a:pt x="10" y="37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7"/>
                    </a:lnTo>
                    <a:lnTo>
                      <a:pt x="12" y="49"/>
                    </a:lnTo>
                    <a:lnTo>
                      <a:pt x="16" y="51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5"/>
                    </a:lnTo>
                    <a:lnTo>
                      <a:pt x="37" y="39"/>
                    </a:lnTo>
                    <a:lnTo>
                      <a:pt x="3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754"/>
              <p:cNvSpPr>
                <a:spLocks noEditPoints="1"/>
              </p:cNvSpPr>
              <p:nvPr/>
            </p:nvSpPr>
            <p:spPr bwMode="auto">
              <a:xfrm>
                <a:off x="3897" y="2495"/>
                <a:ext cx="56" cy="82"/>
              </a:xfrm>
              <a:custGeom>
                <a:avLst/>
                <a:gdLst>
                  <a:gd name="T0" fmla="*/ 48 w 56"/>
                  <a:gd name="T1" fmla="*/ 77 h 82"/>
                  <a:gd name="T2" fmla="*/ 48 w 56"/>
                  <a:gd name="T3" fmla="*/ 77 h 82"/>
                  <a:gd name="T4" fmla="*/ 41 w 56"/>
                  <a:gd name="T5" fmla="*/ 80 h 82"/>
                  <a:gd name="T6" fmla="*/ 31 w 56"/>
                  <a:gd name="T7" fmla="*/ 82 h 82"/>
                  <a:gd name="T8" fmla="*/ 0 w 56"/>
                  <a:gd name="T9" fmla="*/ 82 h 82"/>
                  <a:gd name="T10" fmla="*/ 0 w 56"/>
                  <a:gd name="T11" fmla="*/ 0 h 82"/>
                  <a:gd name="T12" fmla="*/ 31 w 56"/>
                  <a:gd name="T13" fmla="*/ 0 h 82"/>
                  <a:gd name="T14" fmla="*/ 31 w 56"/>
                  <a:gd name="T15" fmla="*/ 0 h 82"/>
                  <a:gd name="T16" fmla="*/ 41 w 56"/>
                  <a:gd name="T17" fmla="*/ 2 h 82"/>
                  <a:gd name="T18" fmla="*/ 48 w 56"/>
                  <a:gd name="T19" fmla="*/ 6 h 82"/>
                  <a:gd name="T20" fmla="*/ 48 w 56"/>
                  <a:gd name="T21" fmla="*/ 6 h 82"/>
                  <a:gd name="T22" fmla="*/ 52 w 56"/>
                  <a:gd name="T23" fmla="*/ 14 h 82"/>
                  <a:gd name="T24" fmla="*/ 54 w 56"/>
                  <a:gd name="T25" fmla="*/ 22 h 82"/>
                  <a:gd name="T26" fmla="*/ 54 w 56"/>
                  <a:gd name="T27" fmla="*/ 22 h 82"/>
                  <a:gd name="T28" fmla="*/ 54 w 56"/>
                  <a:gd name="T29" fmla="*/ 28 h 82"/>
                  <a:gd name="T30" fmla="*/ 50 w 56"/>
                  <a:gd name="T31" fmla="*/ 34 h 82"/>
                  <a:gd name="T32" fmla="*/ 50 w 56"/>
                  <a:gd name="T33" fmla="*/ 34 h 82"/>
                  <a:gd name="T34" fmla="*/ 46 w 56"/>
                  <a:gd name="T35" fmla="*/ 38 h 82"/>
                  <a:gd name="T36" fmla="*/ 43 w 56"/>
                  <a:gd name="T37" fmla="*/ 41 h 82"/>
                  <a:gd name="T38" fmla="*/ 43 w 56"/>
                  <a:gd name="T39" fmla="*/ 41 h 82"/>
                  <a:gd name="T40" fmla="*/ 48 w 56"/>
                  <a:gd name="T41" fmla="*/ 43 h 82"/>
                  <a:gd name="T42" fmla="*/ 52 w 56"/>
                  <a:gd name="T43" fmla="*/ 47 h 82"/>
                  <a:gd name="T44" fmla="*/ 52 w 56"/>
                  <a:gd name="T45" fmla="*/ 47 h 82"/>
                  <a:gd name="T46" fmla="*/ 54 w 56"/>
                  <a:gd name="T47" fmla="*/ 53 h 82"/>
                  <a:gd name="T48" fmla="*/ 56 w 56"/>
                  <a:gd name="T49" fmla="*/ 59 h 82"/>
                  <a:gd name="T50" fmla="*/ 56 w 56"/>
                  <a:gd name="T51" fmla="*/ 59 h 82"/>
                  <a:gd name="T52" fmla="*/ 54 w 56"/>
                  <a:gd name="T53" fmla="*/ 69 h 82"/>
                  <a:gd name="T54" fmla="*/ 48 w 56"/>
                  <a:gd name="T55" fmla="*/ 77 h 82"/>
                  <a:gd name="T56" fmla="*/ 48 w 56"/>
                  <a:gd name="T57" fmla="*/ 77 h 82"/>
                  <a:gd name="T58" fmla="*/ 41 w 56"/>
                  <a:gd name="T59" fmla="*/ 12 h 82"/>
                  <a:gd name="T60" fmla="*/ 41 w 56"/>
                  <a:gd name="T61" fmla="*/ 12 h 82"/>
                  <a:gd name="T62" fmla="*/ 37 w 56"/>
                  <a:gd name="T63" fmla="*/ 10 h 82"/>
                  <a:gd name="T64" fmla="*/ 29 w 56"/>
                  <a:gd name="T65" fmla="*/ 8 h 82"/>
                  <a:gd name="T66" fmla="*/ 7 w 56"/>
                  <a:gd name="T67" fmla="*/ 8 h 82"/>
                  <a:gd name="T68" fmla="*/ 7 w 56"/>
                  <a:gd name="T69" fmla="*/ 38 h 82"/>
                  <a:gd name="T70" fmla="*/ 29 w 56"/>
                  <a:gd name="T71" fmla="*/ 38 h 82"/>
                  <a:gd name="T72" fmla="*/ 29 w 56"/>
                  <a:gd name="T73" fmla="*/ 38 h 82"/>
                  <a:gd name="T74" fmla="*/ 37 w 56"/>
                  <a:gd name="T75" fmla="*/ 36 h 82"/>
                  <a:gd name="T76" fmla="*/ 41 w 56"/>
                  <a:gd name="T77" fmla="*/ 34 h 82"/>
                  <a:gd name="T78" fmla="*/ 41 w 56"/>
                  <a:gd name="T79" fmla="*/ 34 h 82"/>
                  <a:gd name="T80" fmla="*/ 44 w 56"/>
                  <a:gd name="T81" fmla="*/ 30 h 82"/>
                  <a:gd name="T82" fmla="*/ 46 w 56"/>
                  <a:gd name="T83" fmla="*/ 22 h 82"/>
                  <a:gd name="T84" fmla="*/ 46 w 56"/>
                  <a:gd name="T85" fmla="*/ 22 h 82"/>
                  <a:gd name="T86" fmla="*/ 44 w 56"/>
                  <a:gd name="T87" fmla="*/ 16 h 82"/>
                  <a:gd name="T88" fmla="*/ 41 w 56"/>
                  <a:gd name="T89" fmla="*/ 12 h 82"/>
                  <a:gd name="T90" fmla="*/ 41 w 56"/>
                  <a:gd name="T91" fmla="*/ 12 h 82"/>
                  <a:gd name="T92" fmla="*/ 43 w 56"/>
                  <a:gd name="T93" fmla="*/ 49 h 82"/>
                  <a:gd name="T94" fmla="*/ 43 w 56"/>
                  <a:gd name="T95" fmla="*/ 49 h 82"/>
                  <a:gd name="T96" fmla="*/ 37 w 56"/>
                  <a:gd name="T97" fmla="*/ 45 h 82"/>
                  <a:gd name="T98" fmla="*/ 31 w 56"/>
                  <a:gd name="T99" fmla="*/ 45 h 82"/>
                  <a:gd name="T100" fmla="*/ 7 w 56"/>
                  <a:gd name="T101" fmla="*/ 45 h 82"/>
                  <a:gd name="T102" fmla="*/ 7 w 56"/>
                  <a:gd name="T103" fmla="*/ 75 h 82"/>
                  <a:gd name="T104" fmla="*/ 31 w 56"/>
                  <a:gd name="T105" fmla="*/ 75 h 82"/>
                  <a:gd name="T106" fmla="*/ 31 w 56"/>
                  <a:gd name="T107" fmla="*/ 75 h 82"/>
                  <a:gd name="T108" fmla="*/ 37 w 56"/>
                  <a:gd name="T109" fmla="*/ 73 h 82"/>
                  <a:gd name="T110" fmla="*/ 43 w 56"/>
                  <a:gd name="T111" fmla="*/ 71 h 82"/>
                  <a:gd name="T112" fmla="*/ 43 w 56"/>
                  <a:gd name="T113" fmla="*/ 71 h 82"/>
                  <a:gd name="T114" fmla="*/ 46 w 56"/>
                  <a:gd name="T115" fmla="*/ 65 h 82"/>
                  <a:gd name="T116" fmla="*/ 46 w 56"/>
                  <a:gd name="T117" fmla="*/ 59 h 82"/>
                  <a:gd name="T118" fmla="*/ 46 w 56"/>
                  <a:gd name="T119" fmla="*/ 59 h 82"/>
                  <a:gd name="T120" fmla="*/ 46 w 56"/>
                  <a:gd name="T121" fmla="*/ 53 h 82"/>
                  <a:gd name="T122" fmla="*/ 43 w 56"/>
                  <a:gd name="T123" fmla="*/ 49 h 82"/>
                  <a:gd name="T124" fmla="*/ 43 w 56"/>
                  <a:gd name="T125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82">
                    <a:moveTo>
                      <a:pt x="48" y="77"/>
                    </a:moveTo>
                    <a:lnTo>
                      <a:pt x="48" y="77"/>
                    </a:lnTo>
                    <a:lnTo>
                      <a:pt x="41" y="80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2" y="1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8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6" y="38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8" y="43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4" y="53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69"/>
                    </a:lnTo>
                    <a:lnTo>
                      <a:pt x="48" y="77"/>
                    </a:lnTo>
                    <a:lnTo>
                      <a:pt x="48" y="77"/>
                    </a:lnTo>
                    <a:close/>
                    <a:moveTo>
                      <a:pt x="41" y="12"/>
                    </a:moveTo>
                    <a:lnTo>
                      <a:pt x="41" y="12"/>
                    </a:lnTo>
                    <a:lnTo>
                      <a:pt x="37" y="10"/>
                    </a:lnTo>
                    <a:lnTo>
                      <a:pt x="29" y="8"/>
                    </a:lnTo>
                    <a:lnTo>
                      <a:pt x="7" y="8"/>
                    </a:lnTo>
                    <a:lnTo>
                      <a:pt x="7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37" y="36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1" y="12"/>
                    </a:lnTo>
                    <a:lnTo>
                      <a:pt x="41" y="12"/>
                    </a:lnTo>
                    <a:close/>
                    <a:moveTo>
                      <a:pt x="43" y="49"/>
                    </a:moveTo>
                    <a:lnTo>
                      <a:pt x="43" y="49"/>
                    </a:lnTo>
                    <a:lnTo>
                      <a:pt x="37" y="45"/>
                    </a:lnTo>
                    <a:lnTo>
                      <a:pt x="31" y="45"/>
                    </a:lnTo>
                    <a:lnTo>
                      <a:pt x="7" y="45"/>
                    </a:lnTo>
                    <a:lnTo>
                      <a:pt x="7" y="75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7" y="73"/>
                    </a:lnTo>
                    <a:lnTo>
                      <a:pt x="43" y="71"/>
                    </a:lnTo>
                    <a:lnTo>
                      <a:pt x="43" y="71"/>
                    </a:lnTo>
                    <a:lnTo>
                      <a:pt x="46" y="65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46" y="53"/>
                    </a:lnTo>
                    <a:lnTo>
                      <a:pt x="43" y="4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755"/>
              <p:cNvSpPr>
                <a:spLocks noEditPoints="1"/>
              </p:cNvSpPr>
              <p:nvPr/>
            </p:nvSpPr>
            <p:spPr bwMode="auto">
              <a:xfrm>
                <a:off x="3969" y="2521"/>
                <a:ext cx="45" cy="56"/>
              </a:xfrm>
              <a:custGeom>
                <a:avLst/>
                <a:gdLst>
                  <a:gd name="T0" fmla="*/ 8 w 45"/>
                  <a:gd name="T1" fmla="*/ 31 h 56"/>
                  <a:gd name="T2" fmla="*/ 8 w 45"/>
                  <a:gd name="T3" fmla="*/ 31 h 56"/>
                  <a:gd name="T4" fmla="*/ 10 w 45"/>
                  <a:gd name="T5" fmla="*/ 39 h 56"/>
                  <a:gd name="T6" fmla="*/ 11 w 45"/>
                  <a:gd name="T7" fmla="*/ 45 h 56"/>
                  <a:gd name="T8" fmla="*/ 11 w 45"/>
                  <a:gd name="T9" fmla="*/ 45 h 56"/>
                  <a:gd name="T10" fmla="*/ 17 w 45"/>
                  <a:gd name="T11" fmla="*/ 49 h 56"/>
                  <a:gd name="T12" fmla="*/ 23 w 45"/>
                  <a:gd name="T13" fmla="*/ 51 h 56"/>
                  <a:gd name="T14" fmla="*/ 23 w 45"/>
                  <a:gd name="T15" fmla="*/ 51 h 56"/>
                  <a:gd name="T16" fmla="*/ 33 w 45"/>
                  <a:gd name="T17" fmla="*/ 49 h 56"/>
                  <a:gd name="T18" fmla="*/ 33 w 45"/>
                  <a:gd name="T19" fmla="*/ 49 h 56"/>
                  <a:gd name="T20" fmla="*/ 39 w 45"/>
                  <a:gd name="T21" fmla="*/ 43 h 56"/>
                  <a:gd name="T22" fmla="*/ 45 w 45"/>
                  <a:gd name="T23" fmla="*/ 49 h 56"/>
                  <a:gd name="T24" fmla="*/ 45 w 45"/>
                  <a:gd name="T25" fmla="*/ 49 h 56"/>
                  <a:gd name="T26" fmla="*/ 35 w 45"/>
                  <a:gd name="T27" fmla="*/ 54 h 56"/>
                  <a:gd name="T28" fmla="*/ 35 w 45"/>
                  <a:gd name="T29" fmla="*/ 54 h 56"/>
                  <a:gd name="T30" fmla="*/ 31 w 45"/>
                  <a:gd name="T31" fmla="*/ 56 h 56"/>
                  <a:gd name="T32" fmla="*/ 23 w 45"/>
                  <a:gd name="T33" fmla="*/ 56 h 56"/>
                  <a:gd name="T34" fmla="*/ 23 w 45"/>
                  <a:gd name="T35" fmla="*/ 56 h 56"/>
                  <a:gd name="T36" fmla="*/ 13 w 45"/>
                  <a:gd name="T37" fmla="*/ 54 h 56"/>
                  <a:gd name="T38" fmla="*/ 6 w 45"/>
                  <a:gd name="T39" fmla="*/ 51 h 56"/>
                  <a:gd name="T40" fmla="*/ 6 w 45"/>
                  <a:gd name="T41" fmla="*/ 51 h 56"/>
                  <a:gd name="T42" fmla="*/ 2 w 45"/>
                  <a:gd name="T43" fmla="*/ 41 h 56"/>
                  <a:gd name="T44" fmla="*/ 0 w 45"/>
                  <a:gd name="T45" fmla="*/ 29 h 56"/>
                  <a:gd name="T46" fmla="*/ 0 w 45"/>
                  <a:gd name="T47" fmla="*/ 29 h 56"/>
                  <a:gd name="T48" fmla="*/ 2 w 45"/>
                  <a:gd name="T49" fmla="*/ 15 h 56"/>
                  <a:gd name="T50" fmla="*/ 6 w 45"/>
                  <a:gd name="T51" fmla="*/ 8 h 56"/>
                  <a:gd name="T52" fmla="*/ 6 w 45"/>
                  <a:gd name="T53" fmla="*/ 8 h 56"/>
                  <a:gd name="T54" fmla="*/ 13 w 45"/>
                  <a:gd name="T55" fmla="*/ 2 h 56"/>
                  <a:gd name="T56" fmla="*/ 23 w 45"/>
                  <a:gd name="T57" fmla="*/ 0 h 56"/>
                  <a:gd name="T58" fmla="*/ 23 w 45"/>
                  <a:gd name="T59" fmla="*/ 0 h 56"/>
                  <a:gd name="T60" fmla="*/ 33 w 45"/>
                  <a:gd name="T61" fmla="*/ 2 h 56"/>
                  <a:gd name="T62" fmla="*/ 39 w 45"/>
                  <a:gd name="T63" fmla="*/ 8 h 56"/>
                  <a:gd name="T64" fmla="*/ 39 w 45"/>
                  <a:gd name="T65" fmla="*/ 8 h 56"/>
                  <a:gd name="T66" fmla="*/ 45 w 45"/>
                  <a:gd name="T67" fmla="*/ 15 h 56"/>
                  <a:gd name="T68" fmla="*/ 45 w 45"/>
                  <a:gd name="T69" fmla="*/ 27 h 56"/>
                  <a:gd name="T70" fmla="*/ 45 w 45"/>
                  <a:gd name="T71" fmla="*/ 31 h 56"/>
                  <a:gd name="T72" fmla="*/ 8 w 45"/>
                  <a:gd name="T73" fmla="*/ 31 h 56"/>
                  <a:gd name="T74" fmla="*/ 37 w 45"/>
                  <a:gd name="T75" fmla="*/ 19 h 56"/>
                  <a:gd name="T76" fmla="*/ 37 w 45"/>
                  <a:gd name="T77" fmla="*/ 19 h 56"/>
                  <a:gd name="T78" fmla="*/ 35 w 45"/>
                  <a:gd name="T79" fmla="*/ 15 h 56"/>
                  <a:gd name="T80" fmla="*/ 35 w 45"/>
                  <a:gd name="T81" fmla="*/ 15 h 56"/>
                  <a:gd name="T82" fmla="*/ 33 w 45"/>
                  <a:gd name="T83" fmla="*/ 12 h 56"/>
                  <a:gd name="T84" fmla="*/ 31 w 45"/>
                  <a:gd name="T85" fmla="*/ 10 h 56"/>
                  <a:gd name="T86" fmla="*/ 31 w 45"/>
                  <a:gd name="T87" fmla="*/ 10 h 56"/>
                  <a:gd name="T88" fmla="*/ 27 w 45"/>
                  <a:gd name="T89" fmla="*/ 8 h 56"/>
                  <a:gd name="T90" fmla="*/ 23 w 45"/>
                  <a:gd name="T91" fmla="*/ 6 h 56"/>
                  <a:gd name="T92" fmla="*/ 23 w 45"/>
                  <a:gd name="T93" fmla="*/ 6 h 56"/>
                  <a:gd name="T94" fmla="*/ 17 w 45"/>
                  <a:gd name="T95" fmla="*/ 8 h 56"/>
                  <a:gd name="T96" fmla="*/ 13 w 45"/>
                  <a:gd name="T97" fmla="*/ 10 h 56"/>
                  <a:gd name="T98" fmla="*/ 13 w 45"/>
                  <a:gd name="T99" fmla="*/ 10 h 56"/>
                  <a:gd name="T100" fmla="*/ 11 w 45"/>
                  <a:gd name="T101" fmla="*/ 12 h 56"/>
                  <a:gd name="T102" fmla="*/ 10 w 45"/>
                  <a:gd name="T103" fmla="*/ 15 h 56"/>
                  <a:gd name="T104" fmla="*/ 10 w 45"/>
                  <a:gd name="T105" fmla="*/ 15 h 56"/>
                  <a:gd name="T106" fmla="*/ 8 w 45"/>
                  <a:gd name="T107" fmla="*/ 19 h 56"/>
                  <a:gd name="T108" fmla="*/ 8 w 45"/>
                  <a:gd name="T109" fmla="*/ 19 h 56"/>
                  <a:gd name="T110" fmla="*/ 8 w 45"/>
                  <a:gd name="T111" fmla="*/ 23 h 56"/>
                  <a:gd name="T112" fmla="*/ 37 w 45"/>
                  <a:gd name="T113" fmla="*/ 23 h 56"/>
                  <a:gd name="T114" fmla="*/ 37 w 45"/>
                  <a:gd name="T115" fmla="*/ 23 h 56"/>
                  <a:gd name="T116" fmla="*/ 37 w 45"/>
                  <a:gd name="T117" fmla="*/ 19 h 56"/>
                  <a:gd name="T118" fmla="*/ 37 w 45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56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9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3" y="54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15"/>
                    </a:lnTo>
                    <a:lnTo>
                      <a:pt x="45" y="27"/>
                    </a:lnTo>
                    <a:lnTo>
                      <a:pt x="45" y="31"/>
                    </a:lnTo>
                    <a:lnTo>
                      <a:pt x="8" y="31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756"/>
              <p:cNvSpPr>
                <a:spLocks/>
              </p:cNvSpPr>
              <p:nvPr/>
            </p:nvSpPr>
            <p:spPr bwMode="auto">
              <a:xfrm>
                <a:off x="4031" y="2521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21 h 56"/>
                  <a:gd name="T4" fmla="*/ 37 w 45"/>
                  <a:gd name="T5" fmla="*/ 21 h 56"/>
                  <a:gd name="T6" fmla="*/ 35 w 45"/>
                  <a:gd name="T7" fmla="*/ 15 h 56"/>
                  <a:gd name="T8" fmla="*/ 33 w 45"/>
                  <a:gd name="T9" fmla="*/ 12 h 56"/>
                  <a:gd name="T10" fmla="*/ 33 w 45"/>
                  <a:gd name="T11" fmla="*/ 12 h 56"/>
                  <a:gd name="T12" fmla="*/ 29 w 45"/>
                  <a:gd name="T13" fmla="*/ 8 h 56"/>
                  <a:gd name="T14" fmla="*/ 24 w 45"/>
                  <a:gd name="T15" fmla="*/ 8 h 56"/>
                  <a:gd name="T16" fmla="*/ 24 w 45"/>
                  <a:gd name="T17" fmla="*/ 8 h 56"/>
                  <a:gd name="T18" fmla="*/ 18 w 45"/>
                  <a:gd name="T19" fmla="*/ 8 h 56"/>
                  <a:gd name="T20" fmla="*/ 12 w 45"/>
                  <a:gd name="T21" fmla="*/ 12 h 56"/>
                  <a:gd name="T22" fmla="*/ 12 w 45"/>
                  <a:gd name="T23" fmla="*/ 12 h 56"/>
                  <a:gd name="T24" fmla="*/ 10 w 45"/>
                  <a:gd name="T25" fmla="*/ 15 h 56"/>
                  <a:gd name="T26" fmla="*/ 10 w 45"/>
                  <a:gd name="T27" fmla="*/ 21 h 56"/>
                  <a:gd name="T28" fmla="*/ 10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10 w 45"/>
                  <a:gd name="T35" fmla="*/ 0 h 56"/>
                  <a:gd name="T36" fmla="*/ 10 w 45"/>
                  <a:gd name="T37" fmla="*/ 6 h 56"/>
                  <a:gd name="T38" fmla="*/ 10 w 45"/>
                  <a:gd name="T39" fmla="*/ 6 h 56"/>
                  <a:gd name="T40" fmla="*/ 16 w 45"/>
                  <a:gd name="T41" fmla="*/ 2 h 56"/>
                  <a:gd name="T42" fmla="*/ 26 w 45"/>
                  <a:gd name="T43" fmla="*/ 0 h 56"/>
                  <a:gd name="T44" fmla="*/ 26 w 45"/>
                  <a:gd name="T45" fmla="*/ 0 h 56"/>
                  <a:gd name="T46" fmla="*/ 33 w 45"/>
                  <a:gd name="T47" fmla="*/ 0 h 56"/>
                  <a:gd name="T48" fmla="*/ 39 w 45"/>
                  <a:gd name="T49" fmla="*/ 4 h 56"/>
                  <a:gd name="T50" fmla="*/ 39 w 45"/>
                  <a:gd name="T51" fmla="*/ 4 h 56"/>
                  <a:gd name="T52" fmla="*/ 43 w 45"/>
                  <a:gd name="T53" fmla="*/ 12 h 56"/>
                  <a:gd name="T54" fmla="*/ 45 w 45"/>
                  <a:gd name="T55" fmla="*/ 21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21"/>
                    </a:lnTo>
                    <a:lnTo>
                      <a:pt x="37" y="21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0" y="21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3" y="12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757"/>
              <p:cNvSpPr>
                <a:spLocks/>
              </p:cNvSpPr>
              <p:nvPr/>
            </p:nvSpPr>
            <p:spPr bwMode="auto">
              <a:xfrm>
                <a:off x="4088" y="2521"/>
                <a:ext cx="49" cy="56"/>
              </a:xfrm>
              <a:custGeom>
                <a:avLst/>
                <a:gdLst>
                  <a:gd name="T0" fmla="*/ 27 w 49"/>
                  <a:gd name="T1" fmla="*/ 56 h 56"/>
                  <a:gd name="T2" fmla="*/ 19 w 49"/>
                  <a:gd name="T3" fmla="*/ 56 h 56"/>
                  <a:gd name="T4" fmla="*/ 0 w 49"/>
                  <a:gd name="T5" fmla="*/ 0 h 56"/>
                  <a:gd name="T6" fmla="*/ 8 w 49"/>
                  <a:gd name="T7" fmla="*/ 0 h 56"/>
                  <a:gd name="T8" fmla="*/ 23 w 49"/>
                  <a:gd name="T9" fmla="*/ 45 h 56"/>
                  <a:gd name="T10" fmla="*/ 39 w 49"/>
                  <a:gd name="T11" fmla="*/ 0 h 56"/>
                  <a:gd name="T12" fmla="*/ 49 w 49"/>
                  <a:gd name="T13" fmla="*/ 0 h 56"/>
                  <a:gd name="T14" fmla="*/ 27 w 49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7" y="56"/>
                    </a:moveTo>
                    <a:lnTo>
                      <a:pt x="19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5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2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758"/>
              <p:cNvSpPr>
                <a:spLocks noEditPoints="1"/>
              </p:cNvSpPr>
              <p:nvPr/>
            </p:nvSpPr>
            <p:spPr bwMode="auto">
              <a:xfrm>
                <a:off x="4142" y="2521"/>
                <a:ext cx="47" cy="56"/>
              </a:xfrm>
              <a:custGeom>
                <a:avLst/>
                <a:gdLst>
                  <a:gd name="T0" fmla="*/ 8 w 47"/>
                  <a:gd name="T1" fmla="*/ 31 h 56"/>
                  <a:gd name="T2" fmla="*/ 8 w 47"/>
                  <a:gd name="T3" fmla="*/ 31 h 56"/>
                  <a:gd name="T4" fmla="*/ 10 w 47"/>
                  <a:gd name="T5" fmla="*/ 39 h 56"/>
                  <a:gd name="T6" fmla="*/ 14 w 47"/>
                  <a:gd name="T7" fmla="*/ 45 h 56"/>
                  <a:gd name="T8" fmla="*/ 14 w 47"/>
                  <a:gd name="T9" fmla="*/ 45 h 56"/>
                  <a:gd name="T10" fmla="*/ 18 w 47"/>
                  <a:gd name="T11" fmla="*/ 49 h 56"/>
                  <a:gd name="T12" fmla="*/ 26 w 47"/>
                  <a:gd name="T13" fmla="*/ 51 h 56"/>
                  <a:gd name="T14" fmla="*/ 26 w 47"/>
                  <a:gd name="T15" fmla="*/ 51 h 56"/>
                  <a:gd name="T16" fmla="*/ 34 w 47"/>
                  <a:gd name="T17" fmla="*/ 49 h 56"/>
                  <a:gd name="T18" fmla="*/ 34 w 47"/>
                  <a:gd name="T19" fmla="*/ 49 h 56"/>
                  <a:gd name="T20" fmla="*/ 41 w 47"/>
                  <a:gd name="T21" fmla="*/ 43 h 56"/>
                  <a:gd name="T22" fmla="*/ 45 w 47"/>
                  <a:gd name="T23" fmla="*/ 49 h 56"/>
                  <a:gd name="T24" fmla="*/ 45 w 47"/>
                  <a:gd name="T25" fmla="*/ 49 h 56"/>
                  <a:gd name="T26" fmla="*/ 38 w 47"/>
                  <a:gd name="T27" fmla="*/ 54 h 56"/>
                  <a:gd name="T28" fmla="*/ 38 w 47"/>
                  <a:gd name="T29" fmla="*/ 54 h 56"/>
                  <a:gd name="T30" fmla="*/ 32 w 47"/>
                  <a:gd name="T31" fmla="*/ 56 h 56"/>
                  <a:gd name="T32" fmla="*/ 26 w 47"/>
                  <a:gd name="T33" fmla="*/ 56 h 56"/>
                  <a:gd name="T34" fmla="*/ 26 w 47"/>
                  <a:gd name="T35" fmla="*/ 56 h 56"/>
                  <a:gd name="T36" fmla="*/ 16 w 47"/>
                  <a:gd name="T37" fmla="*/ 54 h 56"/>
                  <a:gd name="T38" fmla="*/ 8 w 47"/>
                  <a:gd name="T39" fmla="*/ 51 h 56"/>
                  <a:gd name="T40" fmla="*/ 8 w 47"/>
                  <a:gd name="T41" fmla="*/ 51 h 56"/>
                  <a:gd name="T42" fmla="*/ 2 w 47"/>
                  <a:gd name="T43" fmla="*/ 41 h 56"/>
                  <a:gd name="T44" fmla="*/ 0 w 47"/>
                  <a:gd name="T45" fmla="*/ 29 h 56"/>
                  <a:gd name="T46" fmla="*/ 0 w 47"/>
                  <a:gd name="T47" fmla="*/ 29 h 56"/>
                  <a:gd name="T48" fmla="*/ 2 w 47"/>
                  <a:gd name="T49" fmla="*/ 15 h 56"/>
                  <a:gd name="T50" fmla="*/ 6 w 47"/>
                  <a:gd name="T51" fmla="*/ 8 h 56"/>
                  <a:gd name="T52" fmla="*/ 6 w 47"/>
                  <a:gd name="T53" fmla="*/ 8 h 56"/>
                  <a:gd name="T54" fmla="*/ 14 w 47"/>
                  <a:gd name="T55" fmla="*/ 2 h 56"/>
                  <a:gd name="T56" fmla="*/ 24 w 47"/>
                  <a:gd name="T57" fmla="*/ 0 h 56"/>
                  <a:gd name="T58" fmla="*/ 24 w 47"/>
                  <a:gd name="T59" fmla="*/ 0 h 56"/>
                  <a:gd name="T60" fmla="*/ 34 w 47"/>
                  <a:gd name="T61" fmla="*/ 2 h 56"/>
                  <a:gd name="T62" fmla="*/ 41 w 47"/>
                  <a:gd name="T63" fmla="*/ 8 h 56"/>
                  <a:gd name="T64" fmla="*/ 41 w 47"/>
                  <a:gd name="T65" fmla="*/ 8 h 56"/>
                  <a:gd name="T66" fmla="*/ 45 w 47"/>
                  <a:gd name="T67" fmla="*/ 15 h 56"/>
                  <a:gd name="T68" fmla="*/ 47 w 47"/>
                  <a:gd name="T69" fmla="*/ 27 h 56"/>
                  <a:gd name="T70" fmla="*/ 47 w 47"/>
                  <a:gd name="T71" fmla="*/ 31 h 56"/>
                  <a:gd name="T72" fmla="*/ 8 w 47"/>
                  <a:gd name="T73" fmla="*/ 31 h 56"/>
                  <a:gd name="T74" fmla="*/ 38 w 47"/>
                  <a:gd name="T75" fmla="*/ 19 h 56"/>
                  <a:gd name="T76" fmla="*/ 38 w 47"/>
                  <a:gd name="T77" fmla="*/ 19 h 56"/>
                  <a:gd name="T78" fmla="*/ 38 w 47"/>
                  <a:gd name="T79" fmla="*/ 15 h 56"/>
                  <a:gd name="T80" fmla="*/ 38 w 47"/>
                  <a:gd name="T81" fmla="*/ 15 h 56"/>
                  <a:gd name="T82" fmla="*/ 36 w 47"/>
                  <a:gd name="T83" fmla="*/ 12 h 56"/>
                  <a:gd name="T84" fmla="*/ 32 w 47"/>
                  <a:gd name="T85" fmla="*/ 10 h 56"/>
                  <a:gd name="T86" fmla="*/ 32 w 47"/>
                  <a:gd name="T87" fmla="*/ 10 h 56"/>
                  <a:gd name="T88" fmla="*/ 28 w 47"/>
                  <a:gd name="T89" fmla="*/ 8 h 56"/>
                  <a:gd name="T90" fmla="*/ 24 w 47"/>
                  <a:gd name="T91" fmla="*/ 6 h 56"/>
                  <a:gd name="T92" fmla="*/ 24 w 47"/>
                  <a:gd name="T93" fmla="*/ 6 h 56"/>
                  <a:gd name="T94" fmla="*/ 20 w 47"/>
                  <a:gd name="T95" fmla="*/ 8 h 56"/>
                  <a:gd name="T96" fmla="*/ 16 w 47"/>
                  <a:gd name="T97" fmla="*/ 10 h 56"/>
                  <a:gd name="T98" fmla="*/ 16 w 47"/>
                  <a:gd name="T99" fmla="*/ 10 h 56"/>
                  <a:gd name="T100" fmla="*/ 12 w 47"/>
                  <a:gd name="T101" fmla="*/ 12 h 56"/>
                  <a:gd name="T102" fmla="*/ 10 w 47"/>
                  <a:gd name="T103" fmla="*/ 15 h 56"/>
                  <a:gd name="T104" fmla="*/ 10 w 47"/>
                  <a:gd name="T105" fmla="*/ 15 h 56"/>
                  <a:gd name="T106" fmla="*/ 10 w 47"/>
                  <a:gd name="T107" fmla="*/ 19 h 56"/>
                  <a:gd name="T108" fmla="*/ 10 w 47"/>
                  <a:gd name="T109" fmla="*/ 19 h 56"/>
                  <a:gd name="T110" fmla="*/ 8 w 47"/>
                  <a:gd name="T111" fmla="*/ 23 h 56"/>
                  <a:gd name="T112" fmla="*/ 39 w 47"/>
                  <a:gd name="T113" fmla="*/ 23 h 56"/>
                  <a:gd name="T114" fmla="*/ 39 w 47"/>
                  <a:gd name="T115" fmla="*/ 23 h 56"/>
                  <a:gd name="T116" fmla="*/ 38 w 47"/>
                  <a:gd name="T117" fmla="*/ 19 h 56"/>
                  <a:gd name="T118" fmla="*/ 38 w 47"/>
                  <a:gd name="T11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56">
                    <a:moveTo>
                      <a:pt x="8" y="31"/>
                    </a:moveTo>
                    <a:lnTo>
                      <a:pt x="8" y="31"/>
                    </a:lnTo>
                    <a:lnTo>
                      <a:pt x="10" y="39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8" y="49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1" y="4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2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5" y="15"/>
                    </a:lnTo>
                    <a:lnTo>
                      <a:pt x="47" y="27"/>
                    </a:lnTo>
                    <a:lnTo>
                      <a:pt x="47" y="31"/>
                    </a:lnTo>
                    <a:lnTo>
                      <a:pt x="8" y="31"/>
                    </a:lnTo>
                    <a:close/>
                    <a:moveTo>
                      <a:pt x="38" y="19"/>
                    </a:moveTo>
                    <a:lnTo>
                      <a:pt x="38" y="19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19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59"/>
              <p:cNvSpPr>
                <a:spLocks/>
              </p:cNvSpPr>
              <p:nvPr/>
            </p:nvSpPr>
            <p:spPr bwMode="auto">
              <a:xfrm>
                <a:off x="4207" y="2521"/>
                <a:ext cx="45" cy="56"/>
              </a:xfrm>
              <a:custGeom>
                <a:avLst/>
                <a:gdLst>
                  <a:gd name="T0" fmla="*/ 35 w 45"/>
                  <a:gd name="T1" fmla="*/ 56 h 56"/>
                  <a:gd name="T2" fmla="*/ 35 w 45"/>
                  <a:gd name="T3" fmla="*/ 21 h 56"/>
                  <a:gd name="T4" fmla="*/ 35 w 45"/>
                  <a:gd name="T5" fmla="*/ 21 h 56"/>
                  <a:gd name="T6" fmla="*/ 35 w 45"/>
                  <a:gd name="T7" fmla="*/ 15 h 56"/>
                  <a:gd name="T8" fmla="*/ 31 w 45"/>
                  <a:gd name="T9" fmla="*/ 12 h 56"/>
                  <a:gd name="T10" fmla="*/ 31 w 45"/>
                  <a:gd name="T11" fmla="*/ 12 h 56"/>
                  <a:gd name="T12" fmla="*/ 27 w 45"/>
                  <a:gd name="T13" fmla="*/ 8 h 56"/>
                  <a:gd name="T14" fmla="*/ 21 w 45"/>
                  <a:gd name="T15" fmla="*/ 8 h 56"/>
                  <a:gd name="T16" fmla="*/ 21 w 45"/>
                  <a:gd name="T17" fmla="*/ 8 h 56"/>
                  <a:gd name="T18" fmla="*/ 15 w 45"/>
                  <a:gd name="T19" fmla="*/ 8 h 56"/>
                  <a:gd name="T20" fmla="*/ 12 w 45"/>
                  <a:gd name="T21" fmla="*/ 12 h 56"/>
                  <a:gd name="T22" fmla="*/ 12 w 45"/>
                  <a:gd name="T23" fmla="*/ 12 h 56"/>
                  <a:gd name="T24" fmla="*/ 10 w 45"/>
                  <a:gd name="T25" fmla="*/ 15 h 56"/>
                  <a:gd name="T26" fmla="*/ 8 w 45"/>
                  <a:gd name="T27" fmla="*/ 21 h 56"/>
                  <a:gd name="T28" fmla="*/ 8 w 45"/>
                  <a:gd name="T29" fmla="*/ 56 h 56"/>
                  <a:gd name="T30" fmla="*/ 0 w 45"/>
                  <a:gd name="T31" fmla="*/ 56 h 56"/>
                  <a:gd name="T32" fmla="*/ 0 w 45"/>
                  <a:gd name="T33" fmla="*/ 0 h 56"/>
                  <a:gd name="T34" fmla="*/ 8 w 45"/>
                  <a:gd name="T35" fmla="*/ 0 h 56"/>
                  <a:gd name="T36" fmla="*/ 8 w 45"/>
                  <a:gd name="T37" fmla="*/ 6 h 56"/>
                  <a:gd name="T38" fmla="*/ 8 w 45"/>
                  <a:gd name="T39" fmla="*/ 6 h 56"/>
                  <a:gd name="T40" fmla="*/ 15 w 45"/>
                  <a:gd name="T41" fmla="*/ 2 h 56"/>
                  <a:gd name="T42" fmla="*/ 23 w 45"/>
                  <a:gd name="T43" fmla="*/ 0 h 56"/>
                  <a:gd name="T44" fmla="*/ 23 w 45"/>
                  <a:gd name="T45" fmla="*/ 0 h 56"/>
                  <a:gd name="T46" fmla="*/ 31 w 45"/>
                  <a:gd name="T47" fmla="*/ 0 h 56"/>
                  <a:gd name="T48" fmla="*/ 39 w 45"/>
                  <a:gd name="T49" fmla="*/ 4 h 56"/>
                  <a:gd name="T50" fmla="*/ 39 w 45"/>
                  <a:gd name="T51" fmla="*/ 4 h 56"/>
                  <a:gd name="T52" fmla="*/ 43 w 45"/>
                  <a:gd name="T53" fmla="*/ 12 h 56"/>
                  <a:gd name="T54" fmla="*/ 45 w 45"/>
                  <a:gd name="T55" fmla="*/ 21 h 56"/>
                  <a:gd name="T56" fmla="*/ 45 w 45"/>
                  <a:gd name="T57" fmla="*/ 56 h 56"/>
                  <a:gd name="T58" fmla="*/ 35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5" y="56"/>
                    </a:moveTo>
                    <a:lnTo>
                      <a:pt x="35" y="21"/>
                    </a:lnTo>
                    <a:lnTo>
                      <a:pt x="35" y="21"/>
                    </a:lnTo>
                    <a:lnTo>
                      <a:pt x="35" y="15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5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3" y="12"/>
                    </a:lnTo>
                    <a:lnTo>
                      <a:pt x="45" y="21"/>
                    </a:lnTo>
                    <a:lnTo>
                      <a:pt x="45" y="56"/>
                    </a:lnTo>
                    <a:lnTo>
                      <a:pt x="3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760"/>
              <p:cNvSpPr>
                <a:spLocks/>
              </p:cNvSpPr>
              <p:nvPr/>
            </p:nvSpPr>
            <p:spPr bwMode="auto">
              <a:xfrm>
                <a:off x="4269" y="2521"/>
                <a:ext cx="45" cy="56"/>
              </a:xfrm>
              <a:custGeom>
                <a:avLst/>
                <a:gdLst>
                  <a:gd name="T0" fmla="*/ 37 w 45"/>
                  <a:gd name="T1" fmla="*/ 56 h 56"/>
                  <a:gd name="T2" fmla="*/ 37 w 45"/>
                  <a:gd name="T3" fmla="*/ 51 h 56"/>
                  <a:gd name="T4" fmla="*/ 37 w 45"/>
                  <a:gd name="T5" fmla="*/ 51 h 56"/>
                  <a:gd name="T6" fmla="*/ 30 w 45"/>
                  <a:gd name="T7" fmla="*/ 54 h 56"/>
                  <a:gd name="T8" fmla="*/ 22 w 45"/>
                  <a:gd name="T9" fmla="*/ 56 h 56"/>
                  <a:gd name="T10" fmla="*/ 22 w 45"/>
                  <a:gd name="T11" fmla="*/ 56 h 56"/>
                  <a:gd name="T12" fmla="*/ 14 w 45"/>
                  <a:gd name="T13" fmla="*/ 56 h 56"/>
                  <a:gd name="T14" fmla="*/ 6 w 45"/>
                  <a:gd name="T15" fmla="*/ 53 h 56"/>
                  <a:gd name="T16" fmla="*/ 6 w 45"/>
                  <a:gd name="T17" fmla="*/ 53 h 56"/>
                  <a:gd name="T18" fmla="*/ 2 w 45"/>
                  <a:gd name="T19" fmla="*/ 45 h 56"/>
                  <a:gd name="T20" fmla="*/ 0 w 45"/>
                  <a:gd name="T21" fmla="*/ 37 h 56"/>
                  <a:gd name="T22" fmla="*/ 0 w 45"/>
                  <a:gd name="T23" fmla="*/ 0 h 56"/>
                  <a:gd name="T24" fmla="*/ 10 w 45"/>
                  <a:gd name="T25" fmla="*/ 0 h 56"/>
                  <a:gd name="T26" fmla="*/ 10 w 45"/>
                  <a:gd name="T27" fmla="*/ 35 h 56"/>
                  <a:gd name="T28" fmla="*/ 10 w 45"/>
                  <a:gd name="T29" fmla="*/ 35 h 56"/>
                  <a:gd name="T30" fmla="*/ 10 w 45"/>
                  <a:gd name="T31" fmla="*/ 41 h 56"/>
                  <a:gd name="T32" fmla="*/ 14 w 45"/>
                  <a:gd name="T33" fmla="*/ 47 h 56"/>
                  <a:gd name="T34" fmla="*/ 14 w 45"/>
                  <a:gd name="T35" fmla="*/ 47 h 56"/>
                  <a:gd name="T36" fmla="*/ 18 w 45"/>
                  <a:gd name="T37" fmla="*/ 49 h 56"/>
                  <a:gd name="T38" fmla="*/ 24 w 45"/>
                  <a:gd name="T39" fmla="*/ 51 h 56"/>
                  <a:gd name="T40" fmla="*/ 24 w 45"/>
                  <a:gd name="T41" fmla="*/ 51 h 56"/>
                  <a:gd name="T42" fmla="*/ 30 w 45"/>
                  <a:gd name="T43" fmla="*/ 49 h 56"/>
                  <a:gd name="T44" fmla="*/ 33 w 45"/>
                  <a:gd name="T45" fmla="*/ 47 h 56"/>
                  <a:gd name="T46" fmla="*/ 33 w 45"/>
                  <a:gd name="T47" fmla="*/ 47 h 56"/>
                  <a:gd name="T48" fmla="*/ 35 w 45"/>
                  <a:gd name="T49" fmla="*/ 41 h 56"/>
                  <a:gd name="T50" fmla="*/ 37 w 45"/>
                  <a:gd name="T51" fmla="*/ 35 h 56"/>
                  <a:gd name="T52" fmla="*/ 37 w 45"/>
                  <a:gd name="T53" fmla="*/ 0 h 56"/>
                  <a:gd name="T54" fmla="*/ 45 w 45"/>
                  <a:gd name="T55" fmla="*/ 0 h 56"/>
                  <a:gd name="T56" fmla="*/ 45 w 45"/>
                  <a:gd name="T57" fmla="*/ 56 h 56"/>
                  <a:gd name="T58" fmla="*/ 37 w 45"/>
                  <a:gd name="T5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56">
                    <a:moveTo>
                      <a:pt x="37" y="56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30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4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30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5" y="41"/>
                    </a:lnTo>
                    <a:lnTo>
                      <a:pt x="37" y="35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56"/>
                    </a:lnTo>
                    <a:lnTo>
                      <a:pt x="3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761"/>
              <p:cNvSpPr>
                <a:spLocks/>
              </p:cNvSpPr>
              <p:nvPr/>
            </p:nvSpPr>
            <p:spPr bwMode="auto">
              <a:xfrm>
                <a:off x="4330" y="2503"/>
                <a:ext cx="27" cy="74"/>
              </a:xfrm>
              <a:custGeom>
                <a:avLst/>
                <a:gdLst>
                  <a:gd name="T0" fmla="*/ 21 w 27"/>
                  <a:gd name="T1" fmla="*/ 74 h 74"/>
                  <a:gd name="T2" fmla="*/ 21 w 27"/>
                  <a:gd name="T3" fmla="*/ 74 h 74"/>
                  <a:gd name="T4" fmla="*/ 15 w 27"/>
                  <a:gd name="T5" fmla="*/ 72 h 74"/>
                  <a:gd name="T6" fmla="*/ 10 w 27"/>
                  <a:gd name="T7" fmla="*/ 71 h 74"/>
                  <a:gd name="T8" fmla="*/ 10 w 27"/>
                  <a:gd name="T9" fmla="*/ 71 h 74"/>
                  <a:gd name="T10" fmla="*/ 8 w 27"/>
                  <a:gd name="T11" fmla="*/ 65 h 74"/>
                  <a:gd name="T12" fmla="*/ 6 w 27"/>
                  <a:gd name="T13" fmla="*/ 59 h 74"/>
                  <a:gd name="T14" fmla="*/ 6 w 27"/>
                  <a:gd name="T15" fmla="*/ 26 h 74"/>
                  <a:gd name="T16" fmla="*/ 0 w 27"/>
                  <a:gd name="T17" fmla="*/ 26 h 74"/>
                  <a:gd name="T18" fmla="*/ 0 w 27"/>
                  <a:gd name="T19" fmla="*/ 18 h 74"/>
                  <a:gd name="T20" fmla="*/ 6 w 27"/>
                  <a:gd name="T21" fmla="*/ 18 h 74"/>
                  <a:gd name="T22" fmla="*/ 6 w 27"/>
                  <a:gd name="T23" fmla="*/ 0 h 74"/>
                  <a:gd name="T24" fmla="*/ 15 w 27"/>
                  <a:gd name="T25" fmla="*/ 0 h 74"/>
                  <a:gd name="T26" fmla="*/ 15 w 27"/>
                  <a:gd name="T27" fmla="*/ 18 h 74"/>
                  <a:gd name="T28" fmla="*/ 27 w 27"/>
                  <a:gd name="T29" fmla="*/ 18 h 74"/>
                  <a:gd name="T30" fmla="*/ 27 w 27"/>
                  <a:gd name="T31" fmla="*/ 26 h 74"/>
                  <a:gd name="T32" fmla="*/ 15 w 27"/>
                  <a:gd name="T33" fmla="*/ 26 h 74"/>
                  <a:gd name="T34" fmla="*/ 15 w 27"/>
                  <a:gd name="T35" fmla="*/ 59 h 74"/>
                  <a:gd name="T36" fmla="*/ 15 w 27"/>
                  <a:gd name="T37" fmla="*/ 59 h 74"/>
                  <a:gd name="T38" fmla="*/ 15 w 27"/>
                  <a:gd name="T39" fmla="*/ 63 h 74"/>
                  <a:gd name="T40" fmla="*/ 17 w 27"/>
                  <a:gd name="T41" fmla="*/ 65 h 74"/>
                  <a:gd name="T42" fmla="*/ 17 w 27"/>
                  <a:gd name="T43" fmla="*/ 65 h 74"/>
                  <a:gd name="T44" fmla="*/ 19 w 27"/>
                  <a:gd name="T45" fmla="*/ 67 h 74"/>
                  <a:gd name="T46" fmla="*/ 23 w 27"/>
                  <a:gd name="T47" fmla="*/ 67 h 74"/>
                  <a:gd name="T48" fmla="*/ 27 w 27"/>
                  <a:gd name="T49" fmla="*/ 67 h 74"/>
                  <a:gd name="T50" fmla="*/ 27 w 27"/>
                  <a:gd name="T51" fmla="*/ 74 h 74"/>
                  <a:gd name="T52" fmla="*/ 21 w 27"/>
                  <a:gd name="T5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74">
                    <a:moveTo>
                      <a:pt x="21" y="74"/>
                    </a:moveTo>
                    <a:lnTo>
                      <a:pt x="21" y="74"/>
                    </a:lnTo>
                    <a:lnTo>
                      <a:pt x="15" y="72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8" y="65"/>
                    </a:lnTo>
                    <a:lnTo>
                      <a:pt x="6" y="59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5" y="18"/>
                    </a:lnTo>
                    <a:lnTo>
                      <a:pt x="27" y="18"/>
                    </a:lnTo>
                    <a:lnTo>
                      <a:pt x="27" y="26"/>
                    </a:lnTo>
                    <a:lnTo>
                      <a:pt x="15" y="26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5" y="63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9" y="67"/>
                    </a:lnTo>
                    <a:lnTo>
                      <a:pt x="23" y="67"/>
                    </a:lnTo>
                    <a:lnTo>
                      <a:pt x="27" y="67"/>
                    </a:lnTo>
                    <a:lnTo>
                      <a:pt x="27" y="74"/>
                    </a:lnTo>
                    <a:lnTo>
                      <a:pt x="21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762"/>
              <p:cNvSpPr>
                <a:spLocks noEditPoints="1"/>
              </p:cNvSpPr>
              <p:nvPr/>
            </p:nvSpPr>
            <p:spPr bwMode="auto">
              <a:xfrm>
                <a:off x="4369" y="2521"/>
                <a:ext cx="47" cy="56"/>
              </a:xfrm>
              <a:custGeom>
                <a:avLst/>
                <a:gdLst>
                  <a:gd name="T0" fmla="*/ 45 w 47"/>
                  <a:gd name="T1" fmla="*/ 41 h 56"/>
                  <a:gd name="T2" fmla="*/ 39 w 47"/>
                  <a:gd name="T3" fmla="*/ 51 h 56"/>
                  <a:gd name="T4" fmla="*/ 31 w 47"/>
                  <a:gd name="T5" fmla="*/ 54 h 56"/>
                  <a:gd name="T6" fmla="*/ 23 w 47"/>
                  <a:gd name="T7" fmla="*/ 56 h 56"/>
                  <a:gd name="T8" fmla="*/ 8 w 47"/>
                  <a:gd name="T9" fmla="*/ 51 h 56"/>
                  <a:gd name="T10" fmla="*/ 4 w 47"/>
                  <a:gd name="T11" fmla="*/ 47 h 56"/>
                  <a:gd name="T12" fmla="*/ 2 w 47"/>
                  <a:gd name="T13" fmla="*/ 41 h 56"/>
                  <a:gd name="T14" fmla="*/ 0 w 47"/>
                  <a:gd name="T15" fmla="*/ 29 h 56"/>
                  <a:gd name="T16" fmla="*/ 2 w 47"/>
                  <a:gd name="T17" fmla="*/ 15 h 56"/>
                  <a:gd name="T18" fmla="*/ 8 w 47"/>
                  <a:gd name="T19" fmla="*/ 6 h 56"/>
                  <a:gd name="T20" fmla="*/ 13 w 47"/>
                  <a:gd name="T21" fmla="*/ 2 h 56"/>
                  <a:gd name="T22" fmla="*/ 23 w 47"/>
                  <a:gd name="T23" fmla="*/ 0 h 56"/>
                  <a:gd name="T24" fmla="*/ 39 w 47"/>
                  <a:gd name="T25" fmla="*/ 6 h 56"/>
                  <a:gd name="T26" fmla="*/ 43 w 47"/>
                  <a:gd name="T27" fmla="*/ 10 h 56"/>
                  <a:gd name="T28" fmla="*/ 45 w 47"/>
                  <a:gd name="T29" fmla="*/ 15 h 56"/>
                  <a:gd name="T30" fmla="*/ 47 w 47"/>
                  <a:gd name="T31" fmla="*/ 29 h 56"/>
                  <a:gd name="T32" fmla="*/ 45 w 47"/>
                  <a:gd name="T33" fmla="*/ 41 h 56"/>
                  <a:gd name="T34" fmla="*/ 37 w 47"/>
                  <a:gd name="T35" fmla="*/ 17 h 56"/>
                  <a:gd name="T36" fmla="*/ 33 w 47"/>
                  <a:gd name="T37" fmla="*/ 12 h 56"/>
                  <a:gd name="T38" fmla="*/ 29 w 47"/>
                  <a:gd name="T39" fmla="*/ 8 h 56"/>
                  <a:gd name="T40" fmla="*/ 23 w 47"/>
                  <a:gd name="T41" fmla="*/ 8 h 56"/>
                  <a:gd name="T42" fmla="*/ 13 w 47"/>
                  <a:gd name="T43" fmla="*/ 12 h 56"/>
                  <a:gd name="T44" fmla="*/ 11 w 47"/>
                  <a:gd name="T45" fmla="*/ 13 h 56"/>
                  <a:gd name="T46" fmla="*/ 10 w 47"/>
                  <a:gd name="T47" fmla="*/ 17 h 56"/>
                  <a:gd name="T48" fmla="*/ 8 w 47"/>
                  <a:gd name="T49" fmla="*/ 29 h 56"/>
                  <a:gd name="T50" fmla="*/ 10 w 47"/>
                  <a:gd name="T51" fmla="*/ 39 h 56"/>
                  <a:gd name="T52" fmla="*/ 13 w 47"/>
                  <a:gd name="T53" fmla="*/ 45 h 56"/>
                  <a:gd name="T54" fmla="*/ 17 w 47"/>
                  <a:gd name="T55" fmla="*/ 49 h 56"/>
                  <a:gd name="T56" fmla="*/ 23 w 47"/>
                  <a:gd name="T57" fmla="*/ 51 h 56"/>
                  <a:gd name="T58" fmla="*/ 33 w 47"/>
                  <a:gd name="T59" fmla="*/ 45 h 56"/>
                  <a:gd name="T60" fmla="*/ 35 w 47"/>
                  <a:gd name="T61" fmla="*/ 43 h 56"/>
                  <a:gd name="T62" fmla="*/ 37 w 47"/>
                  <a:gd name="T63" fmla="*/ 39 h 56"/>
                  <a:gd name="T64" fmla="*/ 37 w 47"/>
                  <a:gd name="T65" fmla="*/ 29 h 56"/>
                  <a:gd name="T66" fmla="*/ 37 w 47"/>
                  <a:gd name="T67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6"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7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1" y="54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3" y="54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4" y="47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0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  <a:moveTo>
                      <a:pt x="37" y="17"/>
                    </a:moveTo>
                    <a:lnTo>
                      <a:pt x="37" y="17"/>
                    </a:lnTo>
                    <a:lnTo>
                      <a:pt x="35" y="13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7" y="8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9" y="49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763"/>
              <p:cNvSpPr>
                <a:spLocks/>
              </p:cNvSpPr>
              <p:nvPr/>
            </p:nvSpPr>
            <p:spPr bwMode="auto">
              <a:xfrm>
                <a:off x="6078" y="49"/>
                <a:ext cx="287" cy="247"/>
              </a:xfrm>
              <a:custGeom>
                <a:avLst/>
                <a:gdLst>
                  <a:gd name="T0" fmla="*/ 222 w 287"/>
                  <a:gd name="T1" fmla="*/ 247 h 247"/>
                  <a:gd name="T2" fmla="*/ 199 w 287"/>
                  <a:gd name="T3" fmla="*/ 247 h 247"/>
                  <a:gd name="T4" fmla="*/ 142 w 287"/>
                  <a:gd name="T5" fmla="*/ 48 h 247"/>
                  <a:gd name="T6" fmla="*/ 88 w 287"/>
                  <a:gd name="T7" fmla="*/ 247 h 247"/>
                  <a:gd name="T8" fmla="*/ 64 w 287"/>
                  <a:gd name="T9" fmla="*/ 247 h 247"/>
                  <a:gd name="T10" fmla="*/ 0 w 287"/>
                  <a:gd name="T11" fmla="*/ 0 h 247"/>
                  <a:gd name="T12" fmla="*/ 29 w 287"/>
                  <a:gd name="T13" fmla="*/ 0 h 247"/>
                  <a:gd name="T14" fmla="*/ 76 w 287"/>
                  <a:gd name="T15" fmla="*/ 199 h 247"/>
                  <a:gd name="T16" fmla="*/ 131 w 287"/>
                  <a:gd name="T17" fmla="*/ 0 h 247"/>
                  <a:gd name="T18" fmla="*/ 156 w 287"/>
                  <a:gd name="T19" fmla="*/ 0 h 247"/>
                  <a:gd name="T20" fmla="*/ 211 w 287"/>
                  <a:gd name="T21" fmla="*/ 199 h 247"/>
                  <a:gd name="T22" fmla="*/ 258 w 287"/>
                  <a:gd name="T23" fmla="*/ 0 h 247"/>
                  <a:gd name="T24" fmla="*/ 287 w 287"/>
                  <a:gd name="T25" fmla="*/ 0 h 247"/>
                  <a:gd name="T26" fmla="*/ 222 w 287"/>
                  <a:gd name="T27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7" h="247">
                    <a:moveTo>
                      <a:pt x="222" y="247"/>
                    </a:moveTo>
                    <a:lnTo>
                      <a:pt x="199" y="247"/>
                    </a:lnTo>
                    <a:lnTo>
                      <a:pt x="142" y="48"/>
                    </a:lnTo>
                    <a:lnTo>
                      <a:pt x="88" y="247"/>
                    </a:lnTo>
                    <a:lnTo>
                      <a:pt x="64" y="24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76" y="199"/>
                    </a:lnTo>
                    <a:lnTo>
                      <a:pt x="131" y="0"/>
                    </a:lnTo>
                    <a:lnTo>
                      <a:pt x="156" y="0"/>
                    </a:lnTo>
                    <a:lnTo>
                      <a:pt x="211" y="199"/>
                    </a:lnTo>
                    <a:lnTo>
                      <a:pt x="258" y="0"/>
                    </a:lnTo>
                    <a:lnTo>
                      <a:pt x="287" y="0"/>
                    </a:lnTo>
                    <a:lnTo>
                      <a:pt x="222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764"/>
              <p:cNvSpPr>
                <a:spLocks noEditPoints="1"/>
              </p:cNvSpPr>
              <p:nvPr/>
            </p:nvSpPr>
            <p:spPr bwMode="auto">
              <a:xfrm>
                <a:off x="6379" y="123"/>
                <a:ext cx="140" cy="175"/>
              </a:xfrm>
              <a:custGeom>
                <a:avLst/>
                <a:gdLst>
                  <a:gd name="T0" fmla="*/ 25 w 140"/>
                  <a:gd name="T1" fmla="*/ 93 h 175"/>
                  <a:gd name="T2" fmla="*/ 27 w 140"/>
                  <a:gd name="T3" fmla="*/ 119 h 175"/>
                  <a:gd name="T4" fmla="*/ 37 w 140"/>
                  <a:gd name="T5" fmla="*/ 138 h 175"/>
                  <a:gd name="T6" fmla="*/ 44 w 140"/>
                  <a:gd name="T7" fmla="*/ 144 h 175"/>
                  <a:gd name="T8" fmla="*/ 64 w 140"/>
                  <a:gd name="T9" fmla="*/ 152 h 175"/>
                  <a:gd name="T10" fmla="*/ 74 w 140"/>
                  <a:gd name="T11" fmla="*/ 154 h 175"/>
                  <a:gd name="T12" fmla="*/ 99 w 140"/>
                  <a:gd name="T13" fmla="*/ 148 h 175"/>
                  <a:gd name="T14" fmla="*/ 109 w 140"/>
                  <a:gd name="T15" fmla="*/ 142 h 175"/>
                  <a:gd name="T16" fmla="*/ 136 w 140"/>
                  <a:gd name="T17" fmla="*/ 148 h 175"/>
                  <a:gd name="T18" fmla="*/ 122 w 140"/>
                  <a:gd name="T19" fmla="*/ 160 h 175"/>
                  <a:gd name="T20" fmla="*/ 109 w 140"/>
                  <a:gd name="T21" fmla="*/ 169 h 175"/>
                  <a:gd name="T22" fmla="*/ 74 w 140"/>
                  <a:gd name="T23" fmla="*/ 175 h 175"/>
                  <a:gd name="T24" fmla="*/ 58 w 140"/>
                  <a:gd name="T25" fmla="*/ 173 h 175"/>
                  <a:gd name="T26" fmla="*/ 29 w 140"/>
                  <a:gd name="T27" fmla="*/ 164 h 175"/>
                  <a:gd name="T28" fmla="*/ 19 w 140"/>
                  <a:gd name="T29" fmla="*/ 154 h 175"/>
                  <a:gd name="T30" fmla="*/ 3 w 140"/>
                  <a:gd name="T31" fmla="*/ 127 h 175"/>
                  <a:gd name="T32" fmla="*/ 0 w 140"/>
                  <a:gd name="T33" fmla="*/ 87 h 175"/>
                  <a:gd name="T34" fmla="*/ 0 w 140"/>
                  <a:gd name="T35" fmla="*/ 68 h 175"/>
                  <a:gd name="T36" fmla="*/ 9 w 140"/>
                  <a:gd name="T37" fmla="*/ 35 h 175"/>
                  <a:gd name="T38" fmla="*/ 17 w 140"/>
                  <a:gd name="T39" fmla="*/ 23 h 175"/>
                  <a:gd name="T40" fmla="*/ 41 w 140"/>
                  <a:gd name="T41" fmla="*/ 6 h 175"/>
                  <a:gd name="T42" fmla="*/ 70 w 140"/>
                  <a:gd name="T43" fmla="*/ 0 h 175"/>
                  <a:gd name="T44" fmla="*/ 85 w 140"/>
                  <a:gd name="T45" fmla="*/ 2 h 175"/>
                  <a:gd name="T46" fmla="*/ 111 w 140"/>
                  <a:gd name="T47" fmla="*/ 11 h 175"/>
                  <a:gd name="T48" fmla="*/ 121 w 140"/>
                  <a:gd name="T49" fmla="*/ 21 h 175"/>
                  <a:gd name="T50" fmla="*/ 134 w 140"/>
                  <a:gd name="T51" fmla="*/ 48 h 175"/>
                  <a:gd name="T52" fmla="*/ 140 w 140"/>
                  <a:gd name="T53" fmla="*/ 82 h 175"/>
                  <a:gd name="T54" fmla="*/ 25 w 140"/>
                  <a:gd name="T55" fmla="*/ 93 h 175"/>
                  <a:gd name="T56" fmla="*/ 113 w 140"/>
                  <a:gd name="T57" fmla="*/ 58 h 175"/>
                  <a:gd name="T58" fmla="*/ 109 w 140"/>
                  <a:gd name="T59" fmla="*/ 47 h 175"/>
                  <a:gd name="T60" fmla="*/ 93 w 140"/>
                  <a:gd name="T61" fmla="*/ 27 h 175"/>
                  <a:gd name="T62" fmla="*/ 81 w 140"/>
                  <a:gd name="T63" fmla="*/ 23 h 175"/>
                  <a:gd name="T64" fmla="*/ 70 w 140"/>
                  <a:gd name="T65" fmla="*/ 21 h 175"/>
                  <a:gd name="T66" fmla="*/ 44 w 140"/>
                  <a:gd name="T67" fmla="*/ 27 h 175"/>
                  <a:gd name="T68" fmla="*/ 37 w 140"/>
                  <a:gd name="T69" fmla="*/ 37 h 175"/>
                  <a:gd name="T70" fmla="*/ 29 w 140"/>
                  <a:gd name="T71" fmla="*/ 47 h 175"/>
                  <a:gd name="T72" fmla="*/ 25 w 140"/>
                  <a:gd name="T73" fmla="*/ 58 h 175"/>
                  <a:gd name="T74" fmla="*/ 115 w 140"/>
                  <a:gd name="T75" fmla="*/ 76 h 175"/>
                  <a:gd name="T76" fmla="*/ 113 w 140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75">
                    <a:moveTo>
                      <a:pt x="25" y="93"/>
                    </a:moveTo>
                    <a:lnTo>
                      <a:pt x="25" y="93"/>
                    </a:lnTo>
                    <a:lnTo>
                      <a:pt x="25" y="107"/>
                    </a:lnTo>
                    <a:lnTo>
                      <a:pt x="27" y="119"/>
                    </a:lnTo>
                    <a:lnTo>
                      <a:pt x="31" y="128"/>
                    </a:lnTo>
                    <a:lnTo>
                      <a:pt x="37" y="138"/>
                    </a:lnTo>
                    <a:lnTo>
                      <a:pt x="37" y="138"/>
                    </a:lnTo>
                    <a:lnTo>
                      <a:pt x="44" y="144"/>
                    </a:lnTo>
                    <a:lnTo>
                      <a:pt x="52" y="150"/>
                    </a:lnTo>
                    <a:lnTo>
                      <a:pt x="64" y="152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87" y="152"/>
                    </a:lnTo>
                    <a:lnTo>
                      <a:pt x="99" y="148"/>
                    </a:lnTo>
                    <a:lnTo>
                      <a:pt x="99" y="148"/>
                    </a:lnTo>
                    <a:lnTo>
                      <a:pt x="109" y="142"/>
                    </a:lnTo>
                    <a:lnTo>
                      <a:pt x="119" y="134"/>
                    </a:lnTo>
                    <a:lnTo>
                      <a:pt x="136" y="148"/>
                    </a:lnTo>
                    <a:lnTo>
                      <a:pt x="136" y="148"/>
                    </a:lnTo>
                    <a:lnTo>
                      <a:pt x="122" y="160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93" y="173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58" y="173"/>
                    </a:lnTo>
                    <a:lnTo>
                      <a:pt x="42" y="169"/>
                    </a:lnTo>
                    <a:lnTo>
                      <a:pt x="29" y="164"/>
                    </a:lnTo>
                    <a:lnTo>
                      <a:pt x="19" y="154"/>
                    </a:lnTo>
                    <a:lnTo>
                      <a:pt x="19" y="154"/>
                    </a:lnTo>
                    <a:lnTo>
                      <a:pt x="9" y="140"/>
                    </a:lnTo>
                    <a:lnTo>
                      <a:pt x="3" y="127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68"/>
                    </a:lnTo>
                    <a:lnTo>
                      <a:pt x="3" y="50"/>
                    </a:lnTo>
                    <a:lnTo>
                      <a:pt x="9" y="3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4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5" y="2"/>
                    </a:lnTo>
                    <a:lnTo>
                      <a:pt x="99" y="6"/>
                    </a:lnTo>
                    <a:lnTo>
                      <a:pt x="111" y="11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28" y="35"/>
                    </a:lnTo>
                    <a:lnTo>
                      <a:pt x="134" y="48"/>
                    </a:lnTo>
                    <a:lnTo>
                      <a:pt x="138" y="64"/>
                    </a:lnTo>
                    <a:lnTo>
                      <a:pt x="140" y="82"/>
                    </a:lnTo>
                    <a:lnTo>
                      <a:pt x="140" y="93"/>
                    </a:lnTo>
                    <a:lnTo>
                      <a:pt x="25" y="93"/>
                    </a:lnTo>
                    <a:close/>
                    <a:moveTo>
                      <a:pt x="113" y="58"/>
                    </a:moveTo>
                    <a:lnTo>
                      <a:pt x="113" y="58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3" y="37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81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6" y="23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37" y="3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5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3" y="58"/>
                    </a:lnTo>
                    <a:lnTo>
                      <a:pt x="113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765"/>
              <p:cNvSpPr>
                <a:spLocks/>
              </p:cNvSpPr>
              <p:nvPr/>
            </p:nvSpPr>
            <p:spPr bwMode="auto">
              <a:xfrm>
                <a:off x="6572" y="49"/>
                <a:ext cx="60" cy="247"/>
              </a:xfrm>
              <a:custGeom>
                <a:avLst/>
                <a:gdLst>
                  <a:gd name="T0" fmla="*/ 43 w 60"/>
                  <a:gd name="T1" fmla="*/ 247 h 247"/>
                  <a:gd name="T2" fmla="*/ 43 w 60"/>
                  <a:gd name="T3" fmla="*/ 247 h 247"/>
                  <a:gd name="T4" fmla="*/ 33 w 60"/>
                  <a:gd name="T5" fmla="*/ 245 h 247"/>
                  <a:gd name="T6" fmla="*/ 23 w 60"/>
                  <a:gd name="T7" fmla="*/ 243 h 247"/>
                  <a:gd name="T8" fmla="*/ 17 w 60"/>
                  <a:gd name="T9" fmla="*/ 240 h 247"/>
                  <a:gd name="T10" fmla="*/ 9 w 60"/>
                  <a:gd name="T11" fmla="*/ 234 h 247"/>
                  <a:gd name="T12" fmla="*/ 9 w 60"/>
                  <a:gd name="T13" fmla="*/ 234 h 247"/>
                  <a:gd name="T14" fmla="*/ 6 w 60"/>
                  <a:gd name="T15" fmla="*/ 228 h 247"/>
                  <a:gd name="T16" fmla="*/ 2 w 60"/>
                  <a:gd name="T17" fmla="*/ 220 h 247"/>
                  <a:gd name="T18" fmla="*/ 0 w 60"/>
                  <a:gd name="T19" fmla="*/ 210 h 247"/>
                  <a:gd name="T20" fmla="*/ 0 w 60"/>
                  <a:gd name="T21" fmla="*/ 201 h 247"/>
                  <a:gd name="T22" fmla="*/ 0 w 60"/>
                  <a:gd name="T23" fmla="*/ 0 h 247"/>
                  <a:gd name="T24" fmla="*/ 25 w 60"/>
                  <a:gd name="T25" fmla="*/ 0 h 247"/>
                  <a:gd name="T26" fmla="*/ 25 w 60"/>
                  <a:gd name="T27" fmla="*/ 201 h 247"/>
                  <a:gd name="T28" fmla="*/ 25 w 60"/>
                  <a:gd name="T29" fmla="*/ 201 h 247"/>
                  <a:gd name="T30" fmla="*/ 25 w 60"/>
                  <a:gd name="T31" fmla="*/ 212 h 247"/>
                  <a:gd name="T32" fmla="*/ 29 w 60"/>
                  <a:gd name="T33" fmla="*/ 220 h 247"/>
                  <a:gd name="T34" fmla="*/ 29 w 60"/>
                  <a:gd name="T35" fmla="*/ 220 h 247"/>
                  <a:gd name="T36" fmla="*/ 37 w 60"/>
                  <a:gd name="T37" fmla="*/ 224 h 247"/>
                  <a:gd name="T38" fmla="*/ 47 w 60"/>
                  <a:gd name="T39" fmla="*/ 226 h 247"/>
                  <a:gd name="T40" fmla="*/ 60 w 60"/>
                  <a:gd name="T41" fmla="*/ 226 h 247"/>
                  <a:gd name="T42" fmla="*/ 60 w 60"/>
                  <a:gd name="T43" fmla="*/ 247 h 247"/>
                  <a:gd name="T44" fmla="*/ 43 w 60"/>
                  <a:gd name="T4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247">
                    <a:moveTo>
                      <a:pt x="43" y="247"/>
                    </a:moveTo>
                    <a:lnTo>
                      <a:pt x="43" y="247"/>
                    </a:lnTo>
                    <a:lnTo>
                      <a:pt x="33" y="245"/>
                    </a:lnTo>
                    <a:lnTo>
                      <a:pt x="23" y="243"/>
                    </a:lnTo>
                    <a:lnTo>
                      <a:pt x="17" y="240"/>
                    </a:lnTo>
                    <a:lnTo>
                      <a:pt x="9" y="234"/>
                    </a:lnTo>
                    <a:lnTo>
                      <a:pt x="9" y="234"/>
                    </a:lnTo>
                    <a:lnTo>
                      <a:pt x="6" y="228"/>
                    </a:lnTo>
                    <a:lnTo>
                      <a:pt x="2" y="220"/>
                    </a:lnTo>
                    <a:lnTo>
                      <a:pt x="0" y="210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5" y="21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7" y="224"/>
                    </a:lnTo>
                    <a:lnTo>
                      <a:pt x="47" y="226"/>
                    </a:lnTo>
                    <a:lnTo>
                      <a:pt x="60" y="226"/>
                    </a:lnTo>
                    <a:lnTo>
                      <a:pt x="60" y="247"/>
                    </a:lnTo>
                    <a:lnTo>
                      <a:pt x="43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766"/>
              <p:cNvSpPr>
                <a:spLocks/>
              </p:cNvSpPr>
              <p:nvPr/>
            </p:nvSpPr>
            <p:spPr bwMode="auto">
              <a:xfrm>
                <a:off x="6658" y="123"/>
                <a:ext cx="132" cy="175"/>
              </a:xfrm>
              <a:custGeom>
                <a:avLst/>
                <a:gdLst>
                  <a:gd name="T0" fmla="*/ 105 w 132"/>
                  <a:gd name="T1" fmla="*/ 169 h 175"/>
                  <a:gd name="T2" fmla="*/ 76 w 132"/>
                  <a:gd name="T3" fmla="*/ 175 h 175"/>
                  <a:gd name="T4" fmla="*/ 58 w 132"/>
                  <a:gd name="T5" fmla="*/ 173 h 175"/>
                  <a:gd name="T6" fmla="*/ 31 w 132"/>
                  <a:gd name="T7" fmla="*/ 162 h 175"/>
                  <a:gd name="T8" fmla="*/ 21 w 132"/>
                  <a:gd name="T9" fmla="*/ 152 h 175"/>
                  <a:gd name="T10" fmla="*/ 5 w 132"/>
                  <a:gd name="T11" fmla="*/ 125 h 175"/>
                  <a:gd name="T12" fmla="*/ 0 w 132"/>
                  <a:gd name="T13" fmla="*/ 87 h 175"/>
                  <a:gd name="T14" fmla="*/ 2 w 132"/>
                  <a:gd name="T15" fmla="*/ 68 h 175"/>
                  <a:gd name="T16" fmla="*/ 11 w 132"/>
                  <a:gd name="T17" fmla="*/ 35 h 175"/>
                  <a:gd name="T18" fmla="*/ 21 w 132"/>
                  <a:gd name="T19" fmla="*/ 21 h 175"/>
                  <a:gd name="T20" fmla="*/ 44 w 132"/>
                  <a:gd name="T21" fmla="*/ 6 h 175"/>
                  <a:gd name="T22" fmla="*/ 76 w 132"/>
                  <a:gd name="T23" fmla="*/ 0 h 175"/>
                  <a:gd name="T24" fmla="*/ 91 w 132"/>
                  <a:gd name="T25" fmla="*/ 2 h 175"/>
                  <a:gd name="T26" fmla="*/ 105 w 132"/>
                  <a:gd name="T27" fmla="*/ 6 h 175"/>
                  <a:gd name="T28" fmla="*/ 132 w 132"/>
                  <a:gd name="T29" fmla="*/ 25 h 175"/>
                  <a:gd name="T30" fmla="*/ 115 w 132"/>
                  <a:gd name="T31" fmla="*/ 41 h 175"/>
                  <a:gd name="T32" fmla="*/ 95 w 132"/>
                  <a:gd name="T33" fmla="*/ 25 h 175"/>
                  <a:gd name="T34" fmla="*/ 87 w 132"/>
                  <a:gd name="T35" fmla="*/ 23 h 175"/>
                  <a:gd name="T36" fmla="*/ 76 w 132"/>
                  <a:gd name="T37" fmla="*/ 21 h 175"/>
                  <a:gd name="T38" fmla="*/ 52 w 132"/>
                  <a:gd name="T39" fmla="*/ 27 h 175"/>
                  <a:gd name="T40" fmla="*/ 35 w 132"/>
                  <a:gd name="T41" fmla="*/ 41 h 175"/>
                  <a:gd name="T42" fmla="*/ 31 w 132"/>
                  <a:gd name="T43" fmla="*/ 50 h 175"/>
                  <a:gd name="T44" fmla="*/ 27 w 132"/>
                  <a:gd name="T45" fmla="*/ 60 h 175"/>
                  <a:gd name="T46" fmla="*/ 25 w 132"/>
                  <a:gd name="T47" fmla="*/ 87 h 175"/>
                  <a:gd name="T48" fmla="*/ 25 w 132"/>
                  <a:gd name="T49" fmla="*/ 101 h 175"/>
                  <a:gd name="T50" fmla="*/ 27 w 132"/>
                  <a:gd name="T51" fmla="*/ 115 h 175"/>
                  <a:gd name="T52" fmla="*/ 35 w 132"/>
                  <a:gd name="T53" fmla="*/ 132 h 175"/>
                  <a:gd name="T54" fmla="*/ 42 w 132"/>
                  <a:gd name="T55" fmla="*/ 142 h 175"/>
                  <a:gd name="T56" fmla="*/ 62 w 132"/>
                  <a:gd name="T57" fmla="*/ 152 h 175"/>
                  <a:gd name="T58" fmla="*/ 76 w 132"/>
                  <a:gd name="T59" fmla="*/ 152 h 175"/>
                  <a:gd name="T60" fmla="*/ 95 w 132"/>
                  <a:gd name="T61" fmla="*/ 148 h 175"/>
                  <a:gd name="T62" fmla="*/ 105 w 132"/>
                  <a:gd name="T63" fmla="*/ 142 h 175"/>
                  <a:gd name="T64" fmla="*/ 132 w 132"/>
                  <a:gd name="T65" fmla="*/ 150 h 175"/>
                  <a:gd name="T66" fmla="*/ 119 w 132"/>
                  <a:gd name="T67" fmla="*/ 162 h 175"/>
                  <a:gd name="T68" fmla="*/ 105 w 132"/>
                  <a:gd name="T69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75">
                    <a:moveTo>
                      <a:pt x="105" y="169"/>
                    </a:moveTo>
                    <a:lnTo>
                      <a:pt x="105" y="169"/>
                    </a:lnTo>
                    <a:lnTo>
                      <a:pt x="91" y="173"/>
                    </a:lnTo>
                    <a:lnTo>
                      <a:pt x="76" y="175"/>
                    </a:lnTo>
                    <a:lnTo>
                      <a:pt x="76" y="175"/>
                    </a:lnTo>
                    <a:lnTo>
                      <a:pt x="58" y="173"/>
                    </a:lnTo>
                    <a:lnTo>
                      <a:pt x="44" y="169"/>
                    </a:lnTo>
                    <a:lnTo>
                      <a:pt x="31" y="162"/>
                    </a:lnTo>
                    <a:lnTo>
                      <a:pt x="21" y="152"/>
                    </a:lnTo>
                    <a:lnTo>
                      <a:pt x="21" y="152"/>
                    </a:lnTo>
                    <a:lnTo>
                      <a:pt x="11" y="140"/>
                    </a:lnTo>
                    <a:lnTo>
                      <a:pt x="5" y="125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5" y="50"/>
                    </a:lnTo>
                    <a:lnTo>
                      <a:pt x="11" y="35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31" y="11"/>
                    </a:lnTo>
                    <a:lnTo>
                      <a:pt x="44" y="6"/>
                    </a:lnTo>
                    <a:lnTo>
                      <a:pt x="58" y="2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91" y="2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19" y="13"/>
                    </a:lnTo>
                    <a:lnTo>
                      <a:pt x="132" y="25"/>
                    </a:lnTo>
                    <a:lnTo>
                      <a:pt x="115" y="41"/>
                    </a:lnTo>
                    <a:lnTo>
                      <a:pt x="115" y="41"/>
                    </a:lnTo>
                    <a:lnTo>
                      <a:pt x="105" y="31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87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62" y="23"/>
                    </a:lnTo>
                    <a:lnTo>
                      <a:pt x="52" y="27"/>
                    </a:lnTo>
                    <a:lnTo>
                      <a:pt x="42" y="3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1" y="50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5" y="72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101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31" y="125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42" y="142"/>
                    </a:lnTo>
                    <a:lnTo>
                      <a:pt x="52" y="148"/>
                    </a:lnTo>
                    <a:lnTo>
                      <a:pt x="62" y="152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87" y="152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105" y="142"/>
                    </a:lnTo>
                    <a:lnTo>
                      <a:pt x="115" y="132"/>
                    </a:lnTo>
                    <a:lnTo>
                      <a:pt x="132" y="150"/>
                    </a:lnTo>
                    <a:lnTo>
                      <a:pt x="132" y="150"/>
                    </a:lnTo>
                    <a:lnTo>
                      <a:pt x="119" y="162"/>
                    </a:lnTo>
                    <a:lnTo>
                      <a:pt x="105" y="169"/>
                    </a:lnTo>
                    <a:lnTo>
                      <a:pt x="105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767"/>
              <p:cNvSpPr>
                <a:spLocks noEditPoints="1"/>
              </p:cNvSpPr>
              <p:nvPr/>
            </p:nvSpPr>
            <p:spPr bwMode="auto">
              <a:xfrm>
                <a:off x="6823" y="123"/>
                <a:ext cx="139" cy="175"/>
              </a:xfrm>
              <a:custGeom>
                <a:avLst/>
                <a:gdLst>
                  <a:gd name="T0" fmla="*/ 135 w 139"/>
                  <a:gd name="T1" fmla="*/ 127 h 175"/>
                  <a:gd name="T2" fmla="*/ 119 w 139"/>
                  <a:gd name="T3" fmla="*/ 156 h 175"/>
                  <a:gd name="T4" fmla="*/ 108 w 139"/>
                  <a:gd name="T5" fmla="*/ 164 h 175"/>
                  <a:gd name="T6" fmla="*/ 84 w 139"/>
                  <a:gd name="T7" fmla="*/ 173 h 175"/>
                  <a:gd name="T8" fmla="*/ 71 w 139"/>
                  <a:gd name="T9" fmla="*/ 175 h 175"/>
                  <a:gd name="T10" fmla="*/ 43 w 139"/>
                  <a:gd name="T11" fmla="*/ 169 h 175"/>
                  <a:gd name="T12" fmla="*/ 20 w 139"/>
                  <a:gd name="T13" fmla="*/ 156 h 175"/>
                  <a:gd name="T14" fmla="*/ 10 w 139"/>
                  <a:gd name="T15" fmla="*/ 142 h 175"/>
                  <a:gd name="T16" fmla="*/ 4 w 139"/>
                  <a:gd name="T17" fmla="*/ 127 h 175"/>
                  <a:gd name="T18" fmla="*/ 0 w 139"/>
                  <a:gd name="T19" fmla="*/ 87 h 175"/>
                  <a:gd name="T20" fmla="*/ 0 w 139"/>
                  <a:gd name="T21" fmla="*/ 66 h 175"/>
                  <a:gd name="T22" fmla="*/ 4 w 139"/>
                  <a:gd name="T23" fmla="*/ 48 h 175"/>
                  <a:gd name="T24" fmla="*/ 20 w 139"/>
                  <a:gd name="T25" fmla="*/ 19 h 175"/>
                  <a:gd name="T26" fmla="*/ 32 w 139"/>
                  <a:gd name="T27" fmla="*/ 9 h 175"/>
                  <a:gd name="T28" fmla="*/ 55 w 139"/>
                  <a:gd name="T29" fmla="*/ 0 h 175"/>
                  <a:gd name="T30" fmla="*/ 71 w 139"/>
                  <a:gd name="T31" fmla="*/ 0 h 175"/>
                  <a:gd name="T32" fmla="*/ 96 w 139"/>
                  <a:gd name="T33" fmla="*/ 4 h 175"/>
                  <a:gd name="T34" fmla="*/ 119 w 139"/>
                  <a:gd name="T35" fmla="*/ 19 h 175"/>
                  <a:gd name="T36" fmla="*/ 129 w 139"/>
                  <a:gd name="T37" fmla="*/ 33 h 175"/>
                  <a:gd name="T38" fmla="*/ 135 w 139"/>
                  <a:gd name="T39" fmla="*/ 48 h 175"/>
                  <a:gd name="T40" fmla="*/ 139 w 139"/>
                  <a:gd name="T41" fmla="*/ 87 h 175"/>
                  <a:gd name="T42" fmla="*/ 139 w 139"/>
                  <a:gd name="T43" fmla="*/ 109 h 175"/>
                  <a:gd name="T44" fmla="*/ 135 w 139"/>
                  <a:gd name="T45" fmla="*/ 127 h 175"/>
                  <a:gd name="T46" fmla="*/ 112 w 139"/>
                  <a:gd name="T47" fmla="*/ 56 h 175"/>
                  <a:gd name="T48" fmla="*/ 102 w 139"/>
                  <a:gd name="T49" fmla="*/ 35 h 175"/>
                  <a:gd name="T50" fmla="*/ 94 w 139"/>
                  <a:gd name="T51" fmla="*/ 29 h 175"/>
                  <a:gd name="T52" fmla="*/ 78 w 139"/>
                  <a:gd name="T53" fmla="*/ 23 h 175"/>
                  <a:gd name="T54" fmla="*/ 71 w 139"/>
                  <a:gd name="T55" fmla="*/ 21 h 175"/>
                  <a:gd name="T56" fmla="*/ 53 w 139"/>
                  <a:gd name="T57" fmla="*/ 25 h 175"/>
                  <a:gd name="T58" fmla="*/ 39 w 139"/>
                  <a:gd name="T59" fmla="*/ 35 h 175"/>
                  <a:gd name="T60" fmla="*/ 32 w 139"/>
                  <a:gd name="T61" fmla="*/ 45 h 175"/>
                  <a:gd name="T62" fmla="*/ 28 w 139"/>
                  <a:gd name="T63" fmla="*/ 56 h 175"/>
                  <a:gd name="T64" fmla="*/ 26 w 139"/>
                  <a:gd name="T65" fmla="*/ 87 h 175"/>
                  <a:gd name="T66" fmla="*/ 26 w 139"/>
                  <a:gd name="T67" fmla="*/ 103 h 175"/>
                  <a:gd name="T68" fmla="*/ 28 w 139"/>
                  <a:gd name="T69" fmla="*/ 119 h 175"/>
                  <a:gd name="T70" fmla="*/ 39 w 139"/>
                  <a:gd name="T71" fmla="*/ 140 h 175"/>
                  <a:gd name="T72" fmla="*/ 45 w 139"/>
                  <a:gd name="T73" fmla="*/ 146 h 175"/>
                  <a:gd name="T74" fmla="*/ 61 w 139"/>
                  <a:gd name="T75" fmla="*/ 152 h 175"/>
                  <a:gd name="T76" fmla="*/ 71 w 139"/>
                  <a:gd name="T77" fmla="*/ 152 h 175"/>
                  <a:gd name="T78" fmla="*/ 86 w 139"/>
                  <a:gd name="T79" fmla="*/ 150 h 175"/>
                  <a:gd name="T80" fmla="*/ 102 w 139"/>
                  <a:gd name="T81" fmla="*/ 140 h 175"/>
                  <a:gd name="T82" fmla="*/ 108 w 139"/>
                  <a:gd name="T83" fmla="*/ 130 h 175"/>
                  <a:gd name="T84" fmla="*/ 112 w 139"/>
                  <a:gd name="T85" fmla="*/ 119 h 175"/>
                  <a:gd name="T86" fmla="*/ 116 w 139"/>
                  <a:gd name="T87" fmla="*/ 87 h 175"/>
                  <a:gd name="T88" fmla="*/ 114 w 139"/>
                  <a:gd name="T89" fmla="*/ 70 h 175"/>
                  <a:gd name="T90" fmla="*/ 112 w 139"/>
                  <a:gd name="T91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175">
                    <a:moveTo>
                      <a:pt x="135" y="127"/>
                    </a:moveTo>
                    <a:lnTo>
                      <a:pt x="135" y="127"/>
                    </a:lnTo>
                    <a:lnTo>
                      <a:pt x="129" y="142"/>
                    </a:lnTo>
                    <a:lnTo>
                      <a:pt x="119" y="156"/>
                    </a:lnTo>
                    <a:lnTo>
                      <a:pt x="119" y="156"/>
                    </a:lnTo>
                    <a:lnTo>
                      <a:pt x="108" y="164"/>
                    </a:lnTo>
                    <a:lnTo>
                      <a:pt x="96" y="169"/>
                    </a:lnTo>
                    <a:lnTo>
                      <a:pt x="84" y="173"/>
                    </a:lnTo>
                    <a:lnTo>
                      <a:pt x="71" y="175"/>
                    </a:lnTo>
                    <a:lnTo>
                      <a:pt x="71" y="175"/>
                    </a:lnTo>
                    <a:lnTo>
                      <a:pt x="55" y="173"/>
                    </a:lnTo>
                    <a:lnTo>
                      <a:pt x="43" y="169"/>
                    </a:lnTo>
                    <a:lnTo>
                      <a:pt x="32" y="164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10" y="142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0" y="10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6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10" y="33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32" y="9"/>
                    </a:lnTo>
                    <a:lnTo>
                      <a:pt x="43" y="4"/>
                    </a:lnTo>
                    <a:lnTo>
                      <a:pt x="5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6" y="4"/>
                    </a:lnTo>
                    <a:lnTo>
                      <a:pt x="108" y="9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9" y="33"/>
                    </a:lnTo>
                    <a:lnTo>
                      <a:pt x="135" y="48"/>
                    </a:lnTo>
                    <a:lnTo>
                      <a:pt x="135" y="48"/>
                    </a:lnTo>
                    <a:lnTo>
                      <a:pt x="139" y="66"/>
                    </a:lnTo>
                    <a:lnTo>
                      <a:pt x="139" y="87"/>
                    </a:lnTo>
                    <a:lnTo>
                      <a:pt x="139" y="87"/>
                    </a:lnTo>
                    <a:lnTo>
                      <a:pt x="139" y="109"/>
                    </a:lnTo>
                    <a:lnTo>
                      <a:pt x="135" y="127"/>
                    </a:lnTo>
                    <a:lnTo>
                      <a:pt x="135" y="127"/>
                    </a:lnTo>
                    <a:close/>
                    <a:moveTo>
                      <a:pt x="112" y="56"/>
                    </a:moveTo>
                    <a:lnTo>
                      <a:pt x="112" y="56"/>
                    </a:lnTo>
                    <a:lnTo>
                      <a:pt x="108" y="45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94" y="29"/>
                    </a:lnTo>
                    <a:lnTo>
                      <a:pt x="86" y="25"/>
                    </a:lnTo>
                    <a:lnTo>
                      <a:pt x="78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61" y="23"/>
                    </a:lnTo>
                    <a:lnTo>
                      <a:pt x="53" y="25"/>
                    </a:lnTo>
                    <a:lnTo>
                      <a:pt x="45" y="29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2" y="45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6" y="70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103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32" y="13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45" y="146"/>
                    </a:lnTo>
                    <a:lnTo>
                      <a:pt x="53" y="150"/>
                    </a:lnTo>
                    <a:lnTo>
                      <a:pt x="61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78" y="152"/>
                    </a:lnTo>
                    <a:lnTo>
                      <a:pt x="86" y="150"/>
                    </a:lnTo>
                    <a:lnTo>
                      <a:pt x="94" y="146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8" y="130"/>
                    </a:lnTo>
                    <a:lnTo>
                      <a:pt x="112" y="119"/>
                    </a:lnTo>
                    <a:lnTo>
                      <a:pt x="112" y="119"/>
                    </a:lnTo>
                    <a:lnTo>
                      <a:pt x="114" y="103"/>
                    </a:lnTo>
                    <a:lnTo>
                      <a:pt x="116" y="87"/>
                    </a:lnTo>
                    <a:lnTo>
                      <a:pt x="116" y="87"/>
                    </a:lnTo>
                    <a:lnTo>
                      <a:pt x="114" y="70"/>
                    </a:lnTo>
                    <a:lnTo>
                      <a:pt x="112" y="56"/>
                    </a:lnTo>
                    <a:lnTo>
                      <a:pt x="112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768"/>
              <p:cNvSpPr>
                <a:spLocks/>
              </p:cNvSpPr>
              <p:nvPr/>
            </p:nvSpPr>
            <p:spPr bwMode="auto">
              <a:xfrm>
                <a:off x="7017" y="123"/>
                <a:ext cx="245" cy="173"/>
              </a:xfrm>
              <a:custGeom>
                <a:avLst/>
                <a:gdLst>
                  <a:gd name="T0" fmla="*/ 220 w 245"/>
                  <a:gd name="T1" fmla="*/ 68 h 173"/>
                  <a:gd name="T2" fmla="*/ 218 w 245"/>
                  <a:gd name="T3" fmla="*/ 56 h 173"/>
                  <a:gd name="T4" fmla="*/ 212 w 245"/>
                  <a:gd name="T5" fmla="*/ 41 h 173"/>
                  <a:gd name="T6" fmla="*/ 208 w 245"/>
                  <a:gd name="T7" fmla="*/ 33 h 173"/>
                  <a:gd name="T8" fmla="*/ 195 w 245"/>
                  <a:gd name="T9" fmla="*/ 25 h 173"/>
                  <a:gd name="T10" fmla="*/ 177 w 245"/>
                  <a:gd name="T11" fmla="*/ 21 h 173"/>
                  <a:gd name="T12" fmla="*/ 167 w 245"/>
                  <a:gd name="T13" fmla="*/ 23 h 173"/>
                  <a:gd name="T14" fmla="*/ 154 w 245"/>
                  <a:gd name="T15" fmla="*/ 29 h 173"/>
                  <a:gd name="T16" fmla="*/ 146 w 245"/>
                  <a:gd name="T17" fmla="*/ 33 h 173"/>
                  <a:gd name="T18" fmla="*/ 138 w 245"/>
                  <a:gd name="T19" fmla="*/ 47 h 173"/>
                  <a:gd name="T20" fmla="*/ 134 w 245"/>
                  <a:gd name="T21" fmla="*/ 64 h 173"/>
                  <a:gd name="T22" fmla="*/ 109 w 245"/>
                  <a:gd name="T23" fmla="*/ 173 h 173"/>
                  <a:gd name="T24" fmla="*/ 109 w 245"/>
                  <a:gd name="T25" fmla="*/ 68 h 173"/>
                  <a:gd name="T26" fmla="*/ 107 w 245"/>
                  <a:gd name="T27" fmla="*/ 48 h 173"/>
                  <a:gd name="T28" fmla="*/ 99 w 245"/>
                  <a:gd name="T29" fmla="*/ 33 h 173"/>
                  <a:gd name="T30" fmla="*/ 91 w 245"/>
                  <a:gd name="T31" fmla="*/ 29 h 173"/>
                  <a:gd name="T32" fmla="*/ 78 w 245"/>
                  <a:gd name="T33" fmla="*/ 23 h 173"/>
                  <a:gd name="T34" fmla="*/ 68 w 245"/>
                  <a:gd name="T35" fmla="*/ 21 h 173"/>
                  <a:gd name="T36" fmla="*/ 50 w 245"/>
                  <a:gd name="T37" fmla="*/ 25 h 173"/>
                  <a:gd name="T38" fmla="*/ 37 w 245"/>
                  <a:gd name="T39" fmla="*/ 33 h 173"/>
                  <a:gd name="T40" fmla="*/ 31 w 245"/>
                  <a:gd name="T41" fmla="*/ 41 h 173"/>
                  <a:gd name="T42" fmla="*/ 25 w 245"/>
                  <a:gd name="T43" fmla="*/ 56 h 173"/>
                  <a:gd name="T44" fmla="*/ 25 w 245"/>
                  <a:gd name="T45" fmla="*/ 173 h 173"/>
                  <a:gd name="T46" fmla="*/ 0 w 245"/>
                  <a:gd name="T47" fmla="*/ 2 h 173"/>
                  <a:gd name="T48" fmla="*/ 25 w 245"/>
                  <a:gd name="T49" fmla="*/ 21 h 173"/>
                  <a:gd name="T50" fmla="*/ 35 w 245"/>
                  <a:gd name="T51" fmla="*/ 11 h 173"/>
                  <a:gd name="T52" fmla="*/ 58 w 245"/>
                  <a:gd name="T53" fmla="*/ 2 h 173"/>
                  <a:gd name="T54" fmla="*/ 74 w 245"/>
                  <a:gd name="T55" fmla="*/ 0 h 173"/>
                  <a:gd name="T56" fmla="*/ 105 w 245"/>
                  <a:gd name="T57" fmla="*/ 7 h 173"/>
                  <a:gd name="T58" fmla="*/ 126 w 245"/>
                  <a:gd name="T59" fmla="*/ 27 h 173"/>
                  <a:gd name="T60" fmla="*/ 136 w 245"/>
                  <a:gd name="T61" fmla="*/ 15 h 173"/>
                  <a:gd name="T62" fmla="*/ 165 w 245"/>
                  <a:gd name="T63" fmla="*/ 2 h 173"/>
                  <a:gd name="T64" fmla="*/ 181 w 245"/>
                  <a:gd name="T65" fmla="*/ 0 h 173"/>
                  <a:gd name="T66" fmla="*/ 206 w 245"/>
                  <a:gd name="T67" fmla="*/ 4 h 173"/>
                  <a:gd name="T68" fmla="*/ 226 w 245"/>
                  <a:gd name="T69" fmla="*/ 15 h 173"/>
                  <a:gd name="T70" fmla="*/ 234 w 245"/>
                  <a:gd name="T71" fmla="*/ 25 h 173"/>
                  <a:gd name="T72" fmla="*/ 243 w 245"/>
                  <a:gd name="T73" fmla="*/ 48 h 173"/>
                  <a:gd name="T74" fmla="*/ 245 w 245"/>
                  <a:gd name="T7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5" h="173">
                    <a:moveTo>
                      <a:pt x="220" y="173"/>
                    </a:moveTo>
                    <a:lnTo>
                      <a:pt x="220" y="68"/>
                    </a:lnTo>
                    <a:lnTo>
                      <a:pt x="220" y="68"/>
                    </a:lnTo>
                    <a:lnTo>
                      <a:pt x="218" y="56"/>
                    </a:lnTo>
                    <a:lnTo>
                      <a:pt x="216" y="48"/>
                    </a:lnTo>
                    <a:lnTo>
                      <a:pt x="212" y="41"/>
                    </a:lnTo>
                    <a:lnTo>
                      <a:pt x="208" y="33"/>
                    </a:lnTo>
                    <a:lnTo>
                      <a:pt x="208" y="33"/>
                    </a:lnTo>
                    <a:lnTo>
                      <a:pt x="203" y="29"/>
                    </a:lnTo>
                    <a:lnTo>
                      <a:pt x="195" y="25"/>
                    </a:lnTo>
                    <a:lnTo>
                      <a:pt x="187" y="23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67" y="23"/>
                    </a:lnTo>
                    <a:lnTo>
                      <a:pt x="160" y="25"/>
                    </a:lnTo>
                    <a:lnTo>
                      <a:pt x="154" y="29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2" y="39"/>
                    </a:lnTo>
                    <a:lnTo>
                      <a:pt x="138" y="47"/>
                    </a:lnTo>
                    <a:lnTo>
                      <a:pt x="136" y="54"/>
                    </a:lnTo>
                    <a:lnTo>
                      <a:pt x="134" y="64"/>
                    </a:lnTo>
                    <a:lnTo>
                      <a:pt x="134" y="173"/>
                    </a:lnTo>
                    <a:lnTo>
                      <a:pt x="109" y="173"/>
                    </a:lnTo>
                    <a:lnTo>
                      <a:pt x="109" y="68"/>
                    </a:lnTo>
                    <a:lnTo>
                      <a:pt x="109" y="68"/>
                    </a:lnTo>
                    <a:lnTo>
                      <a:pt x="109" y="56"/>
                    </a:lnTo>
                    <a:lnTo>
                      <a:pt x="107" y="48"/>
                    </a:lnTo>
                    <a:lnTo>
                      <a:pt x="103" y="41"/>
                    </a:lnTo>
                    <a:lnTo>
                      <a:pt x="99" y="33"/>
                    </a:lnTo>
                    <a:lnTo>
                      <a:pt x="99" y="33"/>
                    </a:lnTo>
                    <a:lnTo>
                      <a:pt x="91" y="29"/>
                    </a:lnTo>
                    <a:lnTo>
                      <a:pt x="85" y="25"/>
                    </a:lnTo>
                    <a:lnTo>
                      <a:pt x="78" y="23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58" y="23"/>
                    </a:lnTo>
                    <a:lnTo>
                      <a:pt x="50" y="25"/>
                    </a:lnTo>
                    <a:lnTo>
                      <a:pt x="43" y="29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1" y="41"/>
                    </a:lnTo>
                    <a:lnTo>
                      <a:pt x="27" y="48"/>
                    </a:lnTo>
                    <a:lnTo>
                      <a:pt x="25" y="56"/>
                    </a:lnTo>
                    <a:lnTo>
                      <a:pt x="25" y="68"/>
                    </a:lnTo>
                    <a:lnTo>
                      <a:pt x="25" y="173"/>
                    </a:lnTo>
                    <a:lnTo>
                      <a:pt x="0" y="173"/>
                    </a:lnTo>
                    <a:lnTo>
                      <a:pt x="0" y="2"/>
                    </a:lnTo>
                    <a:lnTo>
                      <a:pt x="25" y="2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35" y="11"/>
                    </a:lnTo>
                    <a:lnTo>
                      <a:pt x="46" y="6"/>
                    </a:lnTo>
                    <a:lnTo>
                      <a:pt x="58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9" y="2"/>
                    </a:lnTo>
                    <a:lnTo>
                      <a:pt x="105" y="7"/>
                    </a:lnTo>
                    <a:lnTo>
                      <a:pt x="117" y="1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36" y="15"/>
                    </a:lnTo>
                    <a:lnTo>
                      <a:pt x="150" y="7"/>
                    </a:lnTo>
                    <a:lnTo>
                      <a:pt x="165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95" y="0"/>
                    </a:lnTo>
                    <a:lnTo>
                      <a:pt x="206" y="4"/>
                    </a:lnTo>
                    <a:lnTo>
                      <a:pt x="216" y="7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34" y="25"/>
                    </a:lnTo>
                    <a:lnTo>
                      <a:pt x="240" y="37"/>
                    </a:lnTo>
                    <a:lnTo>
                      <a:pt x="243" y="48"/>
                    </a:lnTo>
                    <a:lnTo>
                      <a:pt x="245" y="64"/>
                    </a:lnTo>
                    <a:lnTo>
                      <a:pt x="245" y="173"/>
                    </a:lnTo>
                    <a:lnTo>
                      <a:pt x="22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769"/>
              <p:cNvSpPr>
                <a:spLocks noEditPoints="1"/>
              </p:cNvSpPr>
              <p:nvPr/>
            </p:nvSpPr>
            <p:spPr bwMode="auto">
              <a:xfrm>
                <a:off x="7313" y="123"/>
                <a:ext cx="141" cy="175"/>
              </a:xfrm>
              <a:custGeom>
                <a:avLst/>
                <a:gdLst>
                  <a:gd name="T0" fmla="*/ 26 w 141"/>
                  <a:gd name="T1" fmla="*/ 93 h 175"/>
                  <a:gd name="T2" fmla="*/ 27 w 141"/>
                  <a:gd name="T3" fmla="*/ 119 h 175"/>
                  <a:gd name="T4" fmla="*/ 37 w 141"/>
                  <a:gd name="T5" fmla="*/ 138 h 175"/>
                  <a:gd name="T6" fmla="*/ 45 w 141"/>
                  <a:gd name="T7" fmla="*/ 144 h 175"/>
                  <a:gd name="T8" fmla="*/ 65 w 141"/>
                  <a:gd name="T9" fmla="*/ 152 h 175"/>
                  <a:gd name="T10" fmla="*/ 76 w 141"/>
                  <a:gd name="T11" fmla="*/ 154 h 175"/>
                  <a:gd name="T12" fmla="*/ 100 w 141"/>
                  <a:gd name="T13" fmla="*/ 148 h 175"/>
                  <a:gd name="T14" fmla="*/ 109 w 141"/>
                  <a:gd name="T15" fmla="*/ 142 h 175"/>
                  <a:gd name="T16" fmla="*/ 137 w 141"/>
                  <a:gd name="T17" fmla="*/ 148 h 175"/>
                  <a:gd name="T18" fmla="*/ 123 w 141"/>
                  <a:gd name="T19" fmla="*/ 160 h 175"/>
                  <a:gd name="T20" fmla="*/ 109 w 141"/>
                  <a:gd name="T21" fmla="*/ 169 h 175"/>
                  <a:gd name="T22" fmla="*/ 74 w 141"/>
                  <a:gd name="T23" fmla="*/ 175 h 175"/>
                  <a:gd name="T24" fmla="*/ 59 w 141"/>
                  <a:gd name="T25" fmla="*/ 173 h 175"/>
                  <a:gd name="T26" fmla="*/ 31 w 141"/>
                  <a:gd name="T27" fmla="*/ 164 h 175"/>
                  <a:gd name="T28" fmla="*/ 20 w 141"/>
                  <a:gd name="T29" fmla="*/ 154 h 175"/>
                  <a:gd name="T30" fmla="*/ 6 w 141"/>
                  <a:gd name="T31" fmla="*/ 127 h 175"/>
                  <a:gd name="T32" fmla="*/ 0 w 141"/>
                  <a:gd name="T33" fmla="*/ 87 h 175"/>
                  <a:gd name="T34" fmla="*/ 2 w 141"/>
                  <a:gd name="T35" fmla="*/ 68 h 175"/>
                  <a:gd name="T36" fmla="*/ 10 w 141"/>
                  <a:gd name="T37" fmla="*/ 35 h 175"/>
                  <a:gd name="T38" fmla="*/ 20 w 141"/>
                  <a:gd name="T39" fmla="*/ 23 h 175"/>
                  <a:gd name="T40" fmla="*/ 41 w 141"/>
                  <a:gd name="T41" fmla="*/ 6 h 175"/>
                  <a:gd name="T42" fmla="*/ 70 w 141"/>
                  <a:gd name="T43" fmla="*/ 0 h 175"/>
                  <a:gd name="T44" fmla="*/ 86 w 141"/>
                  <a:gd name="T45" fmla="*/ 2 h 175"/>
                  <a:gd name="T46" fmla="*/ 111 w 141"/>
                  <a:gd name="T47" fmla="*/ 11 h 175"/>
                  <a:gd name="T48" fmla="*/ 121 w 141"/>
                  <a:gd name="T49" fmla="*/ 21 h 175"/>
                  <a:gd name="T50" fmla="*/ 137 w 141"/>
                  <a:gd name="T51" fmla="*/ 48 h 175"/>
                  <a:gd name="T52" fmla="*/ 141 w 141"/>
                  <a:gd name="T53" fmla="*/ 82 h 175"/>
                  <a:gd name="T54" fmla="*/ 26 w 141"/>
                  <a:gd name="T55" fmla="*/ 93 h 175"/>
                  <a:gd name="T56" fmla="*/ 113 w 141"/>
                  <a:gd name="T57" fmla="*/ 58 h 175"/>
                  <a:gd name="T58" fmla="*/ 111 w 141"/>
                  <a:gd name="T59" fmla="*/ 47 h 175"/>
                  <a:gd name="T60" fmla="*/ 94 w 141"/>
                  <a:gd name="T61" fmla="*/ 27 h 175"/>
                  <a:gd name="T62" fmla="*/ 84 w 141"/>
                  <a:gd name="T63" fmla="*/ 23 h 175"/>
                  <a:gd name="T64" fmla="*/ 70 w 141"/>
                  <a:gd name="T65" fmla="*/ 21 h 175"/>
                  <a:gd name="T66" fmla="*/ 47 w 141"/>
                  <a:gd name="T67" fmla="*/ 27 h 175"/>
                  <a:gd name="T68" fmla="*/ 37 w 141"/>
                  <a:gd name="T69" fmla="*/ 37 h 175"/>
                  <a:gd name="T70" fmla="*/ 29 w 141"/>
                  <a:gd name="T71" fmla="*/ 47 h 175"/>
                  <a:gd name="T72" fmla="*/ 27 w 141"/>
                  <a:gd name="T73" fmla="*/ 58 h 175"/>
                  <a:gd name="T74" fmla="*/ 115 w 141"/>
                  <a:gd name="T75" fmla="*/ 76 h 175"/>
                  <a:gd name="T76" fmla="*/ 113 w 141"/>
                  <a:gd name="T77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75">
                    <a:moveTo>
                      <a:pt x="26" y="93"/>
                    </a:moveTo>
                    <a:lnTo>
                      <a:pt x="26" y="93"/>
                    </a:lnTo>
                    <a:lnTo>
                      <a:pt x="26" y="107"/>
                    </a:lnTo>
                    <a:lnTo>
                      <a:pt x="27" y="119"/>
                    </a:lnTo>
                    <a:lnTo>
                      <a:pt x="33" y="128"/>
                    </a:lnTo>
                    <a:lnTo>
                      <a:pt x="37" y="138"/>
                    </a:lnTo>
                    <a:lnTo>
                      <a:pt x="37" y="138"/>
                    </a:lnTo>
                    <a:lnTo>
                      <a:pt x="45" y="144"/>
                    </a:lnTo>
                    <a:lnTo>
                      <a:pt x="55" y="150"/>
                    </a:lnTo>
                    <a:lnTo>
                      <a:pt x="65" y="152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90" y="152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09" y="142"/>
                    </a:lnTo>
                    <a:lnTo>
                      <a:pt x="121" y="134"/>
                    </a:lnTo>
                    <a:lnTo>
                      <a:pt x="137" y="148"/>
                    </a:lnTo>
                    <a:lnTo>
                      <a:pt x="137" y="148"/>
                    </a:lnTo>
                    <a:lnTo>
                      <a:pt x="123" y="160"/>
                    </a:lnTo>
                    <a:lnTo>
                      <a:pt x="109" y="169"/>
                    </a:lnTo>
                    <a:lnTo>
                      <a:pt x="109" y="169"/>
                    </a:lnTo>
                    <a:lnTo>
                      <a:pt x="94" y="173"/>
                    </a:lnTo>
                    <a:lnTo>
                      <a:pt x="74" y="175"/>
                    </a:lnTo>
                    <a:lnTo>
                      <a:pt x="74" y="175"/>
                    </a:lnTo>
                    <a:lnTo>
                      <a:pt x="59" y="173"/>
                    </a:lnTo>
                    <a:lnTo>
                      <a:pt x="43" y="169"/>
                    </a:lnTo>
                    <a:lnTo>
                      <a:pt x="31" y="164"/>
                    </a:lnTo>
                    <a:lnTo>
                      <a:pt x="20" y="154"/>
                    </a:lnTo>
                    <a:lnTo>
                      <a:pt x="20" y="154"/>
                    </a:lnTo>
                    <a:lnTo>
                      <a:pt x="12" y="140"/>
                    </a:lnTo>
                    <a:lnTo>
                      <a:pt x="6" y="127"/>
                    </a:lnTo>
                    <a:lnTo>
                      <a:pt x="2" y="10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68"/>
                    </a:lnTo>
                    <a:lnTo>
                      <a:pt x="4" y="50"/>
                    </a:lnTo>
                    <a:lnTo>
                      <a:pt x="10" y="35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9" y="13"/>
                    </a:lnTo>
                    <a:lnTo>
                      <a:pt x="41" y="6"/>
                    </a:lnTo>
                    <a:lnTo>
                      <a:pt x="55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6" y="2"/>
                    </a:lnTo>
                    <a:lnTo>
                      <a:pt x="100" y="6"/>
                    </a:lnTo>
                    <a:lnTo>
                      <a:pt x="111" y="11"/>
                    </a:lnTo>
                    <a:lnTo>
                      <a:pt x="121" y="21"/>
                    </a:lnTo>
                    <a:lnTo>
                      <a:pt x="121" y="21"/>
                    </a:lnTo>
                    <a:lnTo>
                      <a:pt x="131" y="35"/>
                    </a:lnTo>
                    <a:lnTo>
                      <a:pt x="137" y="48"/>
                    </a:lnTo>
                    <a:lnTo>
                      <a:pt x="139" y="64"/>
                    </a:lnTo>
                    <a:lnTo>
                      <a:pt x="141" y="82"/>
                    </a:lnTo>
                    <a:lnTo>
                      <a:pt x="141" y="93"/>
                    </a:lnTo>
                    <a:lnTo>
                      <a:pt x="26" y="93"/>
                    </a:lnTo>
                    <a:close/>
                    <a:moveTo>
                      <a:pt x="113" y="58"/>
                    </a:moveTo>
                    <a:lnTo>
                      <a:pt x="113" y="58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04" y="37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84" y="23"/>
                    </a:lnTo>
                    <a:lnTo>
                      <a:pt x="70" y="21"/>
                    </a:lnTo>
                    <a:lnTo>
                      <a:pt x="70" y="21"/>
                    </a:lnTo>
                    <a:lnTo>
                      <a:pt x="57" y="23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37" y="3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76"/>
                    </a:lnTo>
                    <a:lnTo>
                      <a:pt x="115" y="76"/>
                    </a:lnTo>
                    <a:lnTo>
                      <a:pt x="115" y="76"/>
                    </a:lnTo>
                    <a:lnTo>
                      <a:pt x="113" y="58"/>
                    </a:lnTo>
                    <a:lnTo>
                      <a:pt x="113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770"/>
              <p:cNvSpPr>
                <a:spLocks noEditPoints="1"/>
              </p:cNvSpPr>
              <p:nvPr/>
            </p:nvSpPr>
            <p:spPr bwMode="auto">
              <a:xfrm>
                <a:off x="5994" y="363"/>
                <a:ext cx="84" cy="121"/>
              </a:xfrm>
              <a:custGeom>
                <a:avLst/>
                <a:gdLst>
                  <a:gd name="T0" fmla="*/ 74 w 84"/>
                  <a:gd name="T1" fmla="*/ 113 h 121"/>
                  <a:gd name="T2" fmla="*/ 63 w 84"/>
                  <a:gd name="T3" fmla="*/ 119 h 121"/>
                  <a:gd name="T4" fmla="*/ 47 w 84"/>
                  <a:gd name="T5" fmla="*/ 121 h 121"/>
                  <a:gd name="T6" fmla="*/ 0 w 84"/>
                  <a:gd name="T7" fmla="*/ 0 h 121"/>
                  <a:gd name="T8" fmla="*/ 47 w 84"/>
                  <a:gd name="T9" fmla="*/ 0 h 121"/>
                  <a:gd name="T10" fmla="*/ 61 w 84"/>
                  <a:gd name="T11" fmla="*/ 2 h 121"/>
                  <a:gd name="T12" fmla="*/ 72 w 84"/>
                  <a:gd name="T13" fmla="*/ 9 h 121"/>
                  <a:gd name="T14" fmla="*/ 76 w 84"/>
                  <a:gd name="T15" fmla="*/ 13 h 121"/>
                  <a:gd name="T16" fmla="*/ 82 w 84"/>
                  <a:gd name="T17" fmla="*/ 25 h 121"/>
                  <a:gd name="T18" fmla="*/ 82 w 84"/>
                  <a:gd name="T19" fmla="*/ 33 h 121"/>
                  <a:gd name="T20" fmla="*/ 76 w 84"/>
                  <a:gd name="T21" fmla="*/ 48 h 121"/>
                  <a:gd name="T22" fmla="*/ 70 w 84"/>
                  <a:gd name="T23" fmla="*/ 54 h 121"/>
                  <a:gd name="T24" fmla="*/ 65 w 84"/>
                  <a:gd name="T25" fmla="*/ 58 h 121"/>
                  <a:gd name="T26" fmla="*/ 78 w 84"/>
                  <a:gd name="T27" fmla="*/ 70 h 121"/>
                  <a:gd name="T28" fmla="*/ 82 w 84"/>
                  <a:gd name="T29" fmla="*/ 78 h 121"/>
                  <a:gd name="T30" fmla="*/ 84 w 84"/>
                  <a:gd name="T31" fmla="*/ 88 h 121"/>
                  <a:gd name="T32" fmla="*/ 82 w 84"/>
                  <a:gd name="T33" fmla="*/ 101 h 121"/>
                  <a:gd name="T34" fmla="*/ 74 w 84"/>
                  <a:gd name="T35" fmla="*/ 113 h 121"/>
                  <a:gd name="T36" fmla="*/ 63 w 84"/>
                  <a:gd name="T37" fmla="*/ 17 h 121"/>
                  <a:gd name="T38" fmla="*/ 55 w 84"/>
                  <a:gd name="T39" fmla="*/ 13 h 121"/>
                  <a:gd name="T40" fmla="*/ 14 w 84"/>
                  <a:gd name="T41" fmla="*/ 11 h 121"/>
                  <a:gd name="T42" fmla="*/ 45 w 84"/>
                  <a:gd name="T43" fmla="*/ 54 h 121"/>
                  <a:gd name="T44" fmla="*/ 55 w 84"/>
                  <a:gd name="T45" fmla="*/ 52 h 121"/>
                  <a:gd name="T46" fmla="*/ 63 w 84"/>
                  <a:gd name="T47" fmla="*/ 48 h 121"/>
                  <a:gd name="T48" fmla="*/ 68 w 84"/>
                  <a:gd name="T49" fmla="*/ 33 h 121"/>
                  <a:gd name="T50" fmla="*/ 66 w 84"/>
                  <a:gd name="T51" fmla="*/ 23 h 121"/>
                  <a:gd name="T52" fmla="*/ 63 w 84"/>
                  <a:gd name="T53" fmla="*/ 17 h 121"/>
                  <a:gd name="T54" fmla="*/ 65 w 84"/>
                  <a:gd name="T55" fmla="*/ 72 h 121"/>
                  <a:gd name="T56" fmla="*/ 47 w 84"/>
                  <a:gd name="T57" fmla="*/ 66 h 121"/>
                  <a:gd name="T58" fmla="*/ 14 w 84"/>
                  <a:gd name="T59" fmla="*/ 109 h 121"/>
                  <a:gd name="T60" fmla="*/ 47 w 84"/>
                  <a:gd name="T61" fmla="*/ 109 h 121"/>
                  <a:gd name="T62" fmla="*/ 65 w 84"/>
                  <a:gd name="T63" fmla="*/ 103 h 121"/>
                  <a:gd name="T64" fmla="*/ 68 w 84"/>
                  <a:gd name="T65" fmla="*/ 95 h 121"/>
                  <a:gd name="T66" fmla="*/ 70 w 84"/>
                  <a:gd name="T67" fmla="*/ 88 h 121"/>
                  <a:gd name="T68" fmla="*/ 65 w 84"/>
                  <a:gd name="T69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121">
                    <a:moveTo>
                      <a:pt x="74" y="113"/>
                    </a:moveTo>
                    <a:lnTo>
                      <a:pt x="74" y="113"/>
                    </a:lnTo>
                    <a:lnTo>
                      <a:pt x="68" y="117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0" y="121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2"/>
                    </a:lnTo>
                    <a:lnTo>
                      <a:pt x="66" y="6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6" y="13"/>
                    </a:lnTo>
                    <a:lnTo>
                      <a:pt x="80" y="19"/>
                    </a:lnTo>
                    <a:lnTo>
                      <a:pt x="82" y="25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0" y="41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0" y="54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72" y="64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82" y="78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82" y="95"/>
                    </a:lnTo>
                    <a:lnTo>
                      <a:pt x="82" y="101"/>
                    </a:lnTo>
                    <a:lnTo>
                      <a:pt x="78" y="107"/>
                    </a:lnTo>
                    <a:lnTo>
                      <a:pt x="74" y="113"/>
                    </a:lnTo>
                    <a:lnTo>
                      <a:pt x="74" y="113"/>
                    </a:lnTo>
                    <a:close/>
                    <a:moveTo>
                      <a:pt x="63" y="17"/>
                    </a:moveTo>
                    <a:lnTo>
                      <a:pt x="63" y="17"/>
                    </a:lnTo>
                    <a:lnTo>
                      <a:pt x="55" y="13"/>
                    </a:lnTo>
                    <a:lnTo>
                      <a:pt x="45" y="11"/>
                    </a:lnTo>
                    <a:lnTo>
                      <a:pt x="14" y="11"/>
                    </a:lnTo>
                    <a:lnTo>
                      <a:pt x="14" y="54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55" y="52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6" y="4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6" y="23"/>
                    </a:lnTo>
                    <a:lnTo>
                      <a:pt x="63" y="17"/>
                    </a:lnTo>
                    <a:lnTo>
                      <a:pt x="63" y="17"/>
                    </a:lnTo>
                    <a:close/>
                    <a:moveTo>
                      <a:pt x="65" y="72"/>
                    </a:moveTo>
                    <a:lnTo>
                      <a:pt x="65" y="72"/>
                    </a:lnTo>
                    <a:lnTo>
                      <a:pt x="57" y="66"/>
                    </a:lnTo>
                    <a:lnTo>
                      <a:pt x="47" y="66"/>
                    </a:lnTo>
                    <a:lnTo>
                      <a:pt x="14" y="66"/>
                    </a:lnTo>
                    <a:lnTo>
                      <a:pt x="14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57" y="107"/>
                    </a:lnTo>
                    <a:lnTo>
                      <a:pt x="65" y="103"/>
                    </a:lnTo>
                    <a:lnTo>
                      <a:pt x="65" y="103"/>
                    </a:lnTo>
                    <a:lnTo>
                      <a:pt x="68" y="95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68" y="78"/>
                    </a:lnTo>
                    <a:lnTo>
                      <a:pt x="65" y="72"/>
                    </a:lnTo>
                    <a:lnTo>
                      <a:pt x="6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771"/>
              <p:cNvSpPr>
                <a:spLocks noEditPoints="1"/>
              </p:cNvSpPr>
              <p:nvPr/>
            </p:nvSpPr>
            <p:spPr bwMode="auto">
              <a:xfrm>
                <a:off x="6105" y="363"/>
                <a:ext cx="14" cy="121"/>
              </a:xfrm>
              <a:custGeom>
                <a:avLst/>
                <a:gdLst>
                  <a:gd name="T0" fmla="*/ 0 w 14"/>
                  <a:gd name="T1" fmla="*/ 13 h 121"/>
                  <a:gd name="T2" fmla="*/ 0 w 14"/>
                  <a:gd name="T3" fmla="*/ 0 h 121"/>
                  <a:gd name="T4" fmla="*/ 14 w 14"/>
                  <a:gd name="T5" fmla="*/ 0 h 121"/>
                  <a:gd name="T6" fmla="*/ 14 w 14"/>
                  <a:gd name="T7" fmla="*/ 13 h 121"/>
                  <a:gd name="T8" fmla="*/ 0 w 14"/>
                  <a:gd name="T9" fmla="*/ 13 h 121"/>
                  <a:gd name="T10" fmla="*/ 0 w 14"/>
                  <a:gd name="T11" fmla="*/ 121 h 121"/>
                  <a:gd name="T12" fmla="*/ 0 w 14"/>
                  <a:gd name="T13" fmla="*/ 37 h 121"/>
                  <a:gd name="T14" fmla="*/ 12 w 14"/>
                  <a:gd name="T15" fmla="*/ 37 h 121"/>
                  <a:gd name="T16" fmla="*/ 12 w 14"/>
                  <a:gd name="T17" fmla="*/ 121 h 121"/>
                  <a:gd name="T18" fmla="*/ 0 w 14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1">
                    <a:moveTo>
                      <a:pt x="0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  <a:moveTo>
                      <a:pt x="0" y="121"/>
                    </a:moveTo>
                    <a:lnTo>
                      <a:pt x="0" y="37"/>
                    </a:lnTo>
                    <a:lnTo>
                      <a:pt x="12" y="37"/>
                    </a:lnTo>
                    <a:lnTo>
                      <a:pt x="12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772"/>
              <p:cNvSpPr>
                <a:spLocks noEditPoints="1"/>
              </p:cNvSpPr>
              <p:nvPr/>
            </p:nvSpPr>
            <p:spPr bwMode="auto">
              <a:xfrm>
                <a:off x="6144" y="400"/>
                <a:ext cx="69" cy="86"/>
              </a:xfrm>
              <a:custGeom>
                <a:avLst/>
                <a:gdLst>
                  <a:gd name="T0" fmla="*/ 12 w 69"/>
                  <a:gd name="T1" fmla="*/ 45 h 86"/>
                  <a:gd name="T2" fmla="*/ 18 w 69"/>
                  <a:gd name="T3" fmla="*/ 66 h 86"/>
                  <a:gd name="T4" fmla="*/ 26 w 69"/>
                  <a:gd name="T5" fmla="*/ 72 h 86"/>
                  <a:gd name="T6" fmla="*/ 37 w 69"/>
                  <a:gd name="T7" fmla="*/ 74 h 86"/>
                  <a:gd name="T8" fmla="*/ 49 w 69"/>
                  <a:gd name="T9" fmla="*/ 72 h 86"/>
                  <a:gd name="T10" fmla="*/ 59 w 69"/>
                  <a:gd name="T11" fmla="*/ 64 h 86"/>
                  <a:gd name="T12" fmla="*/ 67 w 69"/>
                  <a:gd name="T13" fmla="*/ 72 h 86"/>
                  <a:gd name="T14" fmla="*/ 53 w 69"/>
                  <a:gd name="T15" fmla="*/ 82 h 86"/>
                  <a:gd name="T16" fmla="*/ 45 w 69"/>
                  <a:gd name="T17" fmla="*/ 84 h 86"/>
                  <a:gd name="T18" fmla="*/ 36 w 69"/>
                  <a:gd name="T19" fmla="*/ 86 h 86"/>
                  <a:gd name="T20" fmla="*/ 22 w 69"/>
                  <a:gd name="T21" fmla="*/ 82 h 86"/>
                  <a:gd name="T22" fmla="*/ 10 w 69"/>
                  <a:gd name="T23" fmla="*/ 74 h 86"/>
                  <a:gd name="T24" fmla="*/ 6 w 69"/>
                  <a:gd name="T25" fmla="*/ 68 h 86"/>
                  <a:gd name="T26" fmla="*/ 0 w 69"/>
                  <a:gd name="T27" fmla="*/ 52 h 86"/>
                  <a:gd name="T28" fmla="*/ 0 w 69"/>
                  <a:gd name="T29" fmla="*/ 43 h 86"/>
                  <a:gd name="T30" fmla="*/ 2 w 69"/>
                  <a:gd name="T31" fmla="*/ 25 h 86"/>
                  <a:gd name="T32" fmla="*/ 8 w 69"/>
                  <a:gd name="T33" fmla="*/ 11 h 86"/>
                  <a:gd name="T34" fmla="*/ 14 w 69"/>
                  <a:gd name="T35" fmla="*/ 6 h 86"/>
                  <a:gd name="T36" fmla="*/ 26 w 69"/>
                  <a:gd name="T37" fmla="*/ 0 h 86"/>
                  <a:gd name="T38" fmla="*/ 34 w 69"/>
                  <a:gd name="T39" fmla="*/ 0 h 86"/>
                  <a:gd name="T40" fmla="*/ 49 w 69"/>
                  <a:gd name="T41" fmla="*/ 2 h 86"/>
                  <a:gd name="T42" fmla="*/ 59 w 69"/>
                  <a:gd name="T43" fmla="*/ 10 h 86"/>
                  <a:gd name="T44" fmla="*/ 63 w 69"/>
                  <a:gd name="T45" fmla="*/ 15 h 86"/>
                  <a:gd name="T46" fmla="*/ 67 w 69"/>
                  <a:gd name="T47" fmla="*/ 31 h 86"/>
                  <a:gd name="T48" fmla="*/ 69 w 69"/>
                  <a:gd name="T49" fmla="*/ 45 h 86"/>
                  <a:gd name="T50" fmla="*/ 55 w 69"/>
                  <a:gd name="T51" fmla="*/ 29 h 86"/>
                  <a:gd name="T52" fmla="*/ 53 w 69"/>
                  <a:gd name="T53" fmla="*/ 23 h 86"/>
                  <a:gd name="T54" fmla="*/ 51 w 69"/>
                  <a:gd name="T55" fmla="*/ 17 h 86"/>
                  <a:gd name="T56" fmla="*/ 45 w 69"/>
                  <a:gd name="T57" fmla="*/ 13 h 86"/>
                  <a:gd name="T58" fmla="*/ 34 w 69"/>
                  <a:gd name="T59" fmla="*/ 10 h 86"/>
                  <a:gd name="T60" fmla="*/ 28 w 69"/>
                  <a:gd name="T61" fmla="*/ 11 h 86"/>
                  <a:gd name="T62" fmla="*/ 22 w 69"/>
                  <a:gd name="T63" fmla="*/ 13 h 86"/>
                  <a:gd name="T64" fmla="*/ 14 w 69"/>
                  <a:gd name="T65" fmla="*/ 23 h 86"/>
                  <a:gd name="T66" fmla="*/ 12 w 69"/>
                  <a:gd name="T67" fmla="*/ 29 h 86"/>
                  <a:gd name="T68" fmla="*/ 12 w 69"/>
                  <a:gd name="T69" fmla="*/ 37 h 86"/>
                  <a:gd name="T70" fmla="*/ 57 w 69"/>
                  <a:gd name="T71" fmla="*/ 37 h 86"/>
                  <a:gd name="T72" fmla="*/ 55 w 69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" h="86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8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6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45" y="84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28" y="84"/>
                    </a:lnTo>
                    <a:lnTo>
                      <a:pt x="22" y="82"/>
                    </a:lnTo>
                    <a:lnTo>
                      <a:pt x="14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4" y="1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3" y="15"/>
                    </a:lnTo>
                    <a:lnTo>
                      <a:pt x="67" y="23"/>
                    </a:lnTo>
                    <a:lnTo>
                      <a:pt x="67" y="31"/>
                    </a:lnTo>
                    <a:lnTo>
                      <a:pt x="69" y="41"/>
                    </a:lnTo>
                    <a:lnTo>
                      <a:pt x="69" y="45"/>
                    </a:lnTo>
                    <a:lnTo>
                      <a:pt x="12" y="45"/>
                    </a:lnTo>
                    <a:close/>
                    <a:moveTo>
                      <a:pt x="55" y="29"/>
                    </a:moveTo>
                    <a:lnTo>
                      <a:pt x="55" y="2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1" y="17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8" y="1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18" y="1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773"/>
              <p:cNvSpPr>
                <a:spLocks/>
              </p:cNvSpPr>
              <p:nvPr/>
            </p:nvSpPr>
            <p:spPr bwMode="auto">
              <a:xfrm>
                <a:off x="6238" y="400"/>
                <a:ext cx="66" cy="84"/>
              </a:xfrm>
              <a:custGeom>
                <a:avLst/>
                <a:gdLst>
                  <a:gd name="T0" fmla="*/ 53 w 66"/>
                  <a:gd name="T1" fmla="*/ 84 h 84"/>
                  <a:gd name="T2" fmla="*/ 53 w 66"/>
                  <a:gd name="T3" fmla="*/ 33 h 84"/>
                  <a:gd name="T4" fmla="*/ 53 w 66"/>
                  <a:gd name="T5" fmla="*/ 33 h 84"/>
                  <a:gd name="T6" fmla="*/ 53 w 66"/>
                  <a:gd name="T7" fmla="*/ 23 h 84"/>
                  <a:gd name="T8" fmla="*/ 49 w 66"/>
                  <a:gd name="T9" fmla="*/ 15 h 84"/>
                  <a:gd name="T10" fmla="*/ 49 w 66"/>
                  <a:gd name="T11" fmla="*/ 15 h 84"/>
                  <a:gd name="T12" fmla="*/ 41 w 66"/>
                  <a:gd name="T13" fmla="*/ 11 h 84"/>
                  <a:gd name="T14" fmla="*/ 33 w 66"/>
                  <a:gd name="T15" fmla="*/ 10 h 84"/>
                  <a:gd name="T16" fmla="*/ 33 w 66"/>
                  <a:gd name="T17" fmla="*/ 10 h 84"/>
                  <a:gd name="T18" fmla="*/ 23 w 66"/>
                  <a:gd name="T19" fmla="*/ 11 h 84"/>
                  <a:gd name="T20" fmla="*/ 18 w 66"/>
                  <a:gd name="T21" fmla="*/ 15 h 84"/>
                  <a:gd name="T22" fmla="*/ 18 w 66"/>
                  <a:gd name="T23" fmla="*/ 15 h 84"/>
                  <a:gd name="T24" fmla="*/ 14 w 66"/>
                  <a:gd name="T25" fmla="*/ 23 h 84"/>
                  <a:gd name="T26" fmla="*/ 12 w 66"/>
                  <a:gd name="T27" fmla="*/ 33 h 84"/>
                  <a:gd name="T28" fmla="*/ 12 w 66"/>
                  <a:gd name="T29" fmla="*/ 84 h 84"/>
                  <a:gd name="T30" fmla="*/ 0 w 66"/>
                  <a:gd name="T31" fmla="*/ 84 h 84"/>
                  <a:gd name="T32" fmla="*/ 0 w 66"/>
                  <a:gd name="T33" fmla="*/ 0 h 84"/>
                  <a:gd name="T34" fmla="*/ 12 w 66"/>
                  <a:gd name="T35" fmla="*/ 0 h 84"/>
                  <a:gd name="T36" fmla="*/ 12 w 66"/>
                  <a:gd name="T37" fmla="*/ 10 h 84"/>
                  <a:gd name="T38" fmla="*/ 12 w 66"/>
                  <a:gd name="T39" fmla="*/ 10 h 84"/>
                  <a:gd name="T40" fmla="*/ 18 w 66"/>
                  <a:gd name="T41" fmla="*/ 6 h 84"/>
                  <a:gd name="T42" fmla="*/ 23 w 66"/>
                  <a:gd name="T43" fmla="*/ 2 h 84"/>
                  <a:gd name="T44" fmla="*/ 29 w 66"/>
                  <a:gd name="T45" fmla="*/ 0 h 84"/>
                  <a:gd name="T46" fmla="*/ 35 w 66"/>
                  <a:gd name="T47" fmla="*/ 0 h 84"/>
                  <a:gd name="T48" fmla="*/ 35 w 66"/>
                  <a:gd name="T49" fmla="*/ 0 h 84"/>
                  <a:gd name="T50" fmla="*/ 47 w 66"/>
                  <a:gd name="T51" fmla="*/ 2 h 84"/>
                  <a:gd name="T52" fmla="*/ 53 w 66"/>
                  <a:gd name="T53" fmla="*/ 4 h 84"/>
                  <a:gd name="T54" fmla="*/ 57 w 66"/>
                  <a:gd name="T55" fmla="*/ 8 h 84"/>
                  <a:gd name="T56" fmla="*/ 57 w 66"/>
                  <a:gd name="T57" fmla="*/ 8 h 84"/>
                  <a:gd name="T58" fmla="*/ 61 w 66"/>
                  <a:gd name="T59" fmla="*/ 11 h 84"/>
                  <a:gd name="T60" fmla="*/ 62 w 66"/>
                  <a:gd name="T61" fmla="*/ 17 h 84"/>
                  <a:gd name="T62" fmla="*/ 64 w 66"/>
                  <a:gd name="T63" fmla="*/ 23 h 84"/>
                  <a:gd name="T64" fmla="*/ 66 w 66"/>
                  <a:gd name="T65" fmla="*/ 31 h 84"/>
                  <a:gd name="T66" fmla="*/ 66 w 66"/>
                  <a:gd name="T67" fmla="*/ 84 h 84"/>
                  <a:gd name="T68" fmla="*/ 53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3" y="84"/>
                    </a:moveTo>
                    <a:lnTo>
                      <a:pt x="53" y="33"/>
                    </a:lnTo>
                    <a:lnTo>
                      <a:pt x="53" y="33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1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3" y="11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23"/>
                    </a:lnTo>
                    <a:lnTo>
                      <a:pt x="12" y="33"/>
                    </a:lnTo>
                    <a:lnTo>
                      <a:pt x="12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61" y="11"/>
                    </a:lnTo>
                    <a:lnTo>
                      <a:pt x="62" y="17"/>
                    </a:lnTo>
                    <a:lnTo>
                      <a:pt x="64" y="23"/>
                    </a:lnTo>
                    <a:lnTo>
                      <a:pt x="66" y="31"/>
                    </a:lnTo>
                    <a:lnTo>
                      <a:pt x="66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774"/>
              <p:cNvSpPr>
                <a:spLocks/>
              </p:cNvSpPr>
              <p:nvPr/>
            </p:nvSpPr>
            <p:spPr bwMode="auto">
              <a:xfrm>
                <a:off x="6320" y="400"/>
                <a:ext cx="72" cy="84"/>
              </a:xfrm>
              <a:custGeom>
                <a:avLst/>
                <a:gdLst>
                  <a:gd name="T0" fmla="*/ 41 w 72"/>
                  <a:gd name="T1" fmla="*/ 84 h 84"/>
                  <a:gd name="T2" fmla="*/ 29 w 72"/>
                  <a:gd name="T3" fmla="*/ 84 h 84"/>
                  <a:gd name="T4" fmla="*/ 0 w 72"/>
                  <a:gd name="T5" fmla="*/ 0 h 84"/>
                  <a:gd name="T6" fmla="*/ 14 w 72"/>
                  <a:gd name="T7" fmla="*/ 0 h 84"/>
                  <a:gd name="T8" fmla="*/ 35 w 72"/>
                  <a:gd name="T9" fmla="*/ 68 h 84"/>
                  <a:gd name="T10" fmla="*/ 59 w 72"/>
                  <a:gd name="T11" fmla="*/ 0 h 84"/>
                  <a:gd name="T12" fmla="*/ 72 w 72"/>
                  <a:gd name="T13" fmla="*/ 0 h 84"/>
                  <a:gd name="T14" fmla="*/ 41 w 72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4">
                    <a:moveTo>
                      <a:pt x="41" y="84"/>
                    </a:moveTo>
                    <a:lnTo>
                      <a:pt x="29" y="8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8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41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775"/>
              <p:cNvSpPr>
                <a:spLocks noEditPoints="1"/>
              </p:cNvSpPr>
              <p:nvPr/>
            </p:nvSpPr>
            <p:spPr bwMode="auto">
              <a:xfrm>
                <a:off x="6402" y="400"/>
                <a:ext cx="68" cy="86"/>
              </a:xfrm>
              <a:custGeom>
                <a:avLst/>
                <a:gdLst>
                  <a:gd name="T0" fmla="*/ 12 w 68"/>
                  <a:gd name="T1" fmla="*/ 45 h 86"/>
                  <a:gd name="T2" fmla="*/ 19 w 68"/>
                  <a:gd name="T3" fmla="*/ 66 h 86"/>
                  <a:gd name="T4" fmla="*/ 27 w 68"/>
                  <a:gd name="T5" fmla="*/ 72 h 86"/>
                  <a:gd name="T6" fmla="*/ 37 w 68"/>
                  <a:gd name="T7" fmla="*/ 74 h 86"/>
                  <a:gd name="T8" fmla="*/ 49 w 68"/>
                  <a:gd name="T9" fmla="*/ 72 h 86"/>
                  <a:gd name="T10" fmla="*/ 58 w 68"/>
                  <a:gd name="T11" fmla="*/ 64 h 86"/>
                  <a:gd name="T12" fmla="*/ 66 w 68"/>
                  <a:gd name="T13" fmla="*/ 72 h 86"/>
                  <a:gd name="T14" fmla="*/ 55 w 68"/>
                  <a:gd name="T15" fmla="*/ 82 h 86"/>
                  <a:gd name="T16" fmla="*/ 47 w 68"/>
                  <a:gd name="T17" fmla="*/ 84 h 86"/>
                  <a:gd name="T18" fmla="*/ 37 w 68"/>
                  <a:gd name="T19" fmla="*/ 86 h 86"/>
                  <a:gd name="T20" fmla="*/ 21 w 68"/>
                  <a:gd name="T21" fmla="*/ 82 h 86"/>
                  <a:gd name="T22" fmla="*/ 10 w 68"/>
                  <a:gd name="T23" fmla="*/ 74 h 86"/>
                  <a:gd name="T24" fmla="*/ 6 w 68"/>
                  <a:gd name="T25" fmla="*/ 68 h 86"/>
                  <a:gd name="T26" fmla="*/ 2 w 68"/>
                  <a:gd name="T27" fmla="*/ 52 h 86"/>
                  <a:gd name="T28" fmla="*/ 0 w 68"/>
                  <a:gd name="T29" fmla="*/ 43 h 86"/>
                  <a:gd name="T30" fmla="*/ 2 w 68"/>
                  <a:gd name="T31" fmla="*/ 25 h 86"/>
                  <a:gd name="T32" fmla="*/ 10 w 68"/>
                  <a:gd name="T33" fmla="*/ 11 h 86"/>
                  <a:gd name="T34" fmla="*/ 14 w 68"/>
                  <a:gd name="T35" fmla="*/ 6 h 86"/>
                  <a:gd name="T36" fmla="*/ 27 w 68"/>
                  <a:gd name="T37" fmla="*/ 0 h 86"/>
                  <a:gd name="T38" fmla="*/ 35 w 68"/>
                  <a:gd name="T39" fmla="*/ 0 h 86"/>
                  <a:gd name="T40" fmla="*/ 49 w 68"/>
                  <a:gd name="T41" fmla="*/ 2 h 86"/>
                  <a:gd name="T42" fmla="*/ 60 w 68"/>
                  <a:gd name="T43" fmla="*/ 10 h 86"/>
                  <a:gd name="T44" fmla="*/ 64 w 68"/>
                  <a:gd name="T45" fmla="*/ 15 h 86"/>
                  <a:gd name="T46" fmla="*/ 68 w 68"/>
                  <a:gd name="T47" fmla="*/ 31 h 86"/>
                  <a:gd name="T48" fmla="*/ 68 w 68"/>
                  <a:gd name="T49" fmla="*/ 45 h 86"/>
                  <a:gd name="T50" fmla="*/ 57 w 68"/>
                  <a:gd name="T51" fmla="*/ 29 h 86"/>
                  <a:gd name="T52" fmla="*/ 55 w 68"/>
                  <a:gd name="T53" fmla="*/ 23 h 86"/>
                  <a:gd name="T54" fmla="*/ 51 w 68"/>
                  <a:gd name="T55" fmla="*/ 17 h 86"/>
                  <a:gd name="T56" fmla="*/ 47 w 68"/>
                  <a:gd name="T57" fmla="*/ 13 h 86"/>
                  <a:gd name="T58" fmla="*/ 35 w 68"/>
                  <a:gd name="T59" fmla="*/ 10 h 86"/>
                  <a:gd name="T60" fmla="*/ 29 w 68"/>
                  <a:gd name="T61" fmla="*/ 11 h 86"/>
                  <a:gd name="T62" fmla="*/ 23 w 68"/>
                  <a:gd name="T63" fmla="*/ 13 h 86"/>
                  <a:gd name="T64" fmla="*/ 16 w 68"/>
                  <a:gd name="T65" fmla="*/ 23 h 86"/>
                  <a:gd name="T66" fmla="*/ 14 w 68"/>
                  <a:gd name="T67" fmla="*/ 29 h 86"/>
                  <a:gd name="T68" fmla="*/ 12 w 68"/>
                  <a:gd name="T69" fmla="*/ 37 h 86"/>
                  <a:gd name="T70" fmla="*/ 57 w 68"/>
                  <a:gd name="T71" fmla="*/ 37 h 86"/>
                  <a:gd name="T72" fmla="*/ 57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7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43" y="74"/>
                    </a:lnTo>
                    <a:lnTo>
                      <a:pt x="49" y="72"/>
                    </a:lnTo>
                    <a:lnTo>
                      <a:pt x="49" y="72"/>
                    </a:lnTo>
                    <a:lnTo>
                      <a:pt x="58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0" y="78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47" y="84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6" y="8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6" y="68"/>
                    </a:lnTo>
                    <a:lnTo>
                      <a:pt x="2" y="60"/>
                    </a:lnTo>
                    <a:lnTo>
                      <a:pt x="2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2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5" y="6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4" y="15"/>
                    </a:lnTo>
                    <a:lnTo>
                      <a:pt x="66" y="23"/>
                    </a:lnTo>
                    <a:lnTo>
                      <a:pt x="68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7" y="29"/>
                    </a:moveTo>
                    <a:lnTo>
                      <a:pt x="57" y="29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1" y="17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1" y="11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29" y="11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18" y="17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29"/>
                    </a:lnTo>
                    <a:lnTo>
                      <a:pt x="5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776"/>
              <p:cNvSpPr>
                <a:spLocks/>
              </p:cNvSpPr>
              <p:nvPr/>
            </p:nvSpPr>
            <p:spPr bwMode="auto">
              <a:xfrm>
                <a:off x="6496" y="400"/>
                <a:ext cx="66" cy="84"/>
              </a:xfrm>
              <a:custGeom>
                <a:avLst/>
                <a:gdLst>
                  <a:gd name="T0" fmla="*/ 54 w 66"/>
                  <a:gd name="T1" fmla="*/ 84 h 84"/>
                  <a:gd name="T2" fmla="*/ 54 w 66"/>
                  <a:gd name="T3" fmla="*/ 33 h 84"/>
                  <a:gd name="T4" fmla="*/ 54 w 66"/>
                  <a:gd name="T5" fmla="*/ 33 h 84"/>
                  <a:gd name="T6" fmla="*/ 52 w 66"/>
                  <a:gd name="T7" fmla="*/ 23 h 84"/>
                  <a:gd name="T8" fmla="*/ 48 w 66"/>
                  <a:gd name="T9" fmla="*/ 15 h 84"/>
                  <a:gd name="T10" fmla="*/ 48 w 66"/>
                  <a:gd name="T11" fmla="*/ 15 h 84"/>
                  <a:gd name="T12" fmla="*/ 43 w 66"/>
                  <a:gd name="T13" fmla="*/ 11 h 84"/>
                  <a:gd name="T14" fmla="*/ 33 w 66"/>
                  <a:gd name="T15" fmla="*/ 10 h 84"/>
                  <a:gd name="T16" fmla="*/ 33 w 66"/>
                  <a:gd name="T17" fmla="*/ 10 h 84"/>
                  <a:gd name="T18" fmla="*/ 25 w 66"/>
                  <a:gd name="T19" fmla="*/ 11 h 84"/>
                  <a:gd name="T20" fmla="*/ 19 w 66"/>
                  <a:gd name="T21" fmla="*/ 15 h 84"/>
                  <a:gd name="T22" fmla="*/ 19 w 66"/>
                  <a:gd name="T23" fmla="*/ 15 h 84"/>
                  <a:gd name="T24" fmla="*/ 13 w 66"/>
                  <a:gd name="T25" fmla="*/ 23 h 84"/>
                  <a:gd name="T26" fmla="*/ 13 w 66"/>
                  <a:gd name="T27" fmla="*/ 33 h 84"/>
                  <a:gd name="T28" fmla="*/ 13 w 66"/>
                  <a:gd name="T29" fmla="*/ 84 h 84"/>
                  <a:gd name="T30" fmla="*/ 0 w 66"/>
                  <a:gd name="T31" fmla="*/ 84 h 84"/>
                  <a:gd name="T32" fmla="*/ 0 w 66"/>
                  <a:gd name="T33" fmla="*/ 0 h 84"/>
                  <a:gd name="T34" fmla="*/ 13 w 66"/>
                  <a:gd name="T35" fmla="*/ 0 h 84"/>
                  <a:gd name="T36" fmla="*/ 13 w 66"/>
                  <a:gd name="T37" fmla="*/ 10 h 84"/>
                  <a:gd name="T38" fmla="*/ 13 w 66"/>
                  <a:gd name="T39" fmla="*/ 10 h 84"/>
                  <a:gd name="T40" fmla="*/ 17 w 66"/>
                  <a:gd name="T41" fmla="*/ 6 h 84"/>
                  <a:gd name="T42" fmla="*/ 23 w 66"/>
                  <a:gd name="T43" fmla="*/ 2 h 84"/>
                  <a:gd name="T44" fmla="*/ 29 w 66"/>
                  <a:gd name="T45" fmla="*/ 0 h 84"/>
                  <a:gd name="T46" fmla="*/ 37 w 66"/>
                  <a:gd name="T47" fmla="*/ 0 h 84"/>
                  <a:gd name="T48" fmla="*/ 37 w 66"/>
                  <a:gd name="T49" fmla="*/ 0 h 84"/>
                  <a:gd name="T50" fmla="*/ 48 w 66"/>
                  <a:gd name="T51" fmla="*/ 2 h 84"/>
                  <a:gd name="T52" fmla="*/ 52 w 66"/>
                  <a:gd name="T53" fmla="*/ 4 h 84"/>
                  <a:gd name="T54" fmla="*/ 58 w 66"/>
                  <a:gd name="T55" fmla="*/ 8 h 84"/>
                  <a:gd name="T56" fmla="*/ 58 w 66"/>
                  <a:gd name="T57" fmla="*/ 8 h 84"/>
                  <a:gd name="T58" fmla="*/ 62 w 66"/>
                  <a:gd name="T59" fmla="*/ 11 h 84"/>
                  <a:gd name="T60" fmla="*/ 64 w 66"/>
                  <a:gd name="T61" fmla="*/ 17 h 84"/>
                  <a:gd name="T62" fmla="*/ 66 w 66"/>
                  <a:gd name="T63" fmla="*/ 23 h 84"/>
                  <a:gd name="T64" fmla="*/ 66 w 66"/>
                  <a:gd name="T65" fmla="*/ 31 h 84"/>
                  <a:gd name="T66" fmla="*/ 66 w 66"/>
                  <a:gd name="T67" fmla="*/ 84 h 84"/>
                  <a:gd name="T68" fmla="*/ 54 w 66"/>
                  <a:gd name="T6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84">
                    <a:moveTo>
                      <a:pt x="54" y="84"/>
                    </a:moveTo>
                    <a:lnTo>
                      <a:pt x="54" y="33"/>
                    </a:lnTo>
                    <a:lnTo>
                      <a:pt x="54" y="33"/>
                    </a:lnTo>
                    <a:lnTo>
                      <a:pt x="52" y="23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3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3" y="23"/>
                    </a:lnTo>
                    <a:lnTo>
                      <a:pt x="13" y="33"/>
                    </a:lnTo>
                    <a:lnTo>
                      <a:pt x="13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2" y="11"/>
                    </a:lnTo>
                    <a:lnTo>
                      <a:pt x="64" y="17"/>
                    </a:lnTo>
                    <a:lnTo>
                      <a:pt x="66" y="23"/>
                    </a:lnTo>
                    <a:lnTo>
                      <a:pt x="66" y="31"/>
                    </a:lnTo>
                    <a:lnTo>
                      <a:pt x="66" y="84"/>
                    </a:lnTo>
                    <a:lnTo>
                      <a:pt x="5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77"/>
              <p:cNvSpPr>
                <a:spLocks/>
              </p:cNvSpPr>
              <p:nvPr/>
            </p:nvSpPr>
            <p:spPr bwMode="auto">
              <a:xfrm>
                <a:off x="6591" y="400"/>
                <a:ext cx="65" cy="86"/>
              </a:xfrm>
              <a:custGeom>
                <a:avLst/>
                <a:gdLst>
                  <a:gd name="T0" fmla="*/ 53 w 65"/>
                  <a:gd name="T1" fmla="*/ 84 h 86"/>
                  <a:gd name="T2" fmla="*/ 53 w 65"/>
                  <a:gd name="T3" fmla="*/ 74 h 86"/>
                  <a:gd name="T4" fmla="*/ 53 w 65"/>
                  <a:gd name="T5" fmla="*/ 74 h 86"/>
                  <a:gd name="T6" fmla="*/ 49 w 65"/>
                  <a:gd name="T7" fmla="*/ 80 h 86"/>
                  <a:gd name="T8" fmla="*/ 43 w 65"/>
                  <a:gd name="T9" fmla="*/ 82 h 86"/>
                  <a:gd name="T10" fmla="*/ 37 w 65"/>
                  <a:gd name="T11" fmla="*/ 84 h 86"/>
                  <a:gd name="T12" fmla="*/ 29 w 65"/>
                  <a:gd name="T13" fmla="*/ 86 h 86"/>
                  <a:gd name="T14" fmla="*/ 29 w 65"/>
                  <a:gd name="T15" fmla="*/ 86 h 86"/>
                  <a:gd name="T16" fmla="*/ 18 w 65"/>
                  <a:gd name="T17" fmla="*/ 84 h 86"/>
                  <a:gd name="T18" fmla="*/ 12 w 65"/>
                  <a:gd name="T19" fmla="*/ 80 h 86"/>
                  <a:gd name="T20" fmla="*/ 8 w 65"/>
                  <a:gd name="T21" fmla="*/ 78 h 86"/>
                  <a:gd name="T22" fmla="*/ 8 w 65"/>
                  <a:gd name="T23" fmla="*/ 78 h 86"/>
                  <a:gd name="T24" fmla="*/ 4 w 65"/>
                  <a:gd name="T25" fmla="*/ 72 h 86"/>
                  <a:gd name="T26" fmla="*/ 2 w 65"/>
                  <a:gd name="T27" fmla="*/ 66 h 86"/>
                  <a:gd name="T28" fmla="*/ 0 w 65"/>
                  <a:gd name="T29" fmla="*/ 60 h 86"/>
                  <a:gd name="T30" fmla="*/ 0 w 65"/>
                  <a:gd name="T31" fmla="*/ 54 h 86"/>
                  <a:gd name="T32" fmla="*/ 0 w 65"/>
                  <a:gd name="T33" fmla="*/ 0 h 86"/>
                  <a:gd name="T34" fmla="*/ 12 w 65"/>
                  <a:gd name="T35" fmla="*/ 0 h 86"/>
                  <a:gd name="T36" fmla="*/ 12 w 65"/>
                  <a:gd name="T37" fmla="*/ 52 h 86"/>
                  <a:gd name="T38" fmla="*/ 12 w 65"/>
                  <a:gd name="T39" fmla="*/ 52 h 86"/>
                  <a:gd name="T40" fmla="*/ 14 w 65"/>
                  <a:gd name="T41" fmla="*/ 62 h 86"/>
                  <a:gd name="T42" fmla="*/ 18 w 65"/>
                  <a:gd name="T43" fmla="*/ 68 h 86"/>
                  <a:gd name="T44" fmla="*/ 18 w 65"/>
                  <a:gd name="T45" fmla="*/ 68 h 86"/>
                  <a:gd name="T46" fmla="*/ 24 w 65"/>
                  <a:gd name="T47" fmla="*/ 72 h 86"/>
                  <a:gd name="T48" fmla="*/ 31 w 65"/>
                  <a:gd name="T49" fmla="*/ 74 h 86"/>
                  <a:gd name="T50" fmla="*/ 31 w 65"/>
                  <a:gd name="T51" fmla="*/ 74 h 86"/>
                  <a:gd name="T52" fmla="*/ 41 w 65"/>
                  <a:gd name="T53" fmla="*/ 72 h 86"/>
                  <a:gd name="T54" fmla="*/ 47 w 65"/>
                  <a:gd name="T55" fmla="*/ 68 h 86"/>
                  <a:gd name="T56" fmla="*/ 47 w 65"/>
                  <a:gd name="T57" fmla="*/ 68 h 86"/>
                  <a:gd name="T58" fmla="*/ 51 w 65"/>
                  <a:gd name="T59" fmla="*/ 60 h 86"/>
                  <a:gd name="T60" fmla="*/ 53 w 65"/>
                  <a:gd name="T61" fmla="*/ 52 h 86"/>
                  <a:gd name="T62" fmla="*/ 53 w 65"/>
                  <a:gd name="T63" fmla="*/ 0 h 86"/>
                  <a:gd name="T64" fmla="*/ 65 w 65"/>
                  <a:gd name="T65" fmla="*/ 0 h 86"/>
                  <a:gd name="T66" fmla="*/ 65 w 65"/>
                  <a:gd name="T67" fmla="*/ 84 h 86"/>
                  <a:gd name="T68" fmla="*/ 53 w 65"/>
                  <a:gd name="T69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86">
                    <a:moveTo>
                      <a:pt x="53" y="84"/>
                    </a:moveTo>
                    <a:lnTo>
                      <a:pt x="53" y="74"/>
                    </a:lnTo>
                    <a:lnTo>
                      <a:pt x="53" y="74"/>
                    </a:lnTo>
                    <a:lnTo>
                      <a:pt x="49" y="80"/>
                    </a:lnTo>
                    <a:lnTo>
                      <a:pt x="43" y="82"/>
                    </a:lnTo>
                    <a:lnTo>
                      <a:pt x="37" y="84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4" y="72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41" y="72"/>
                    </a:lnTo>
                    <a:lnTo>
                      <a:pt x="47" y="68"/>
                    </a:lnTo>
                    <a:lnTo>
                      <a:pt x="47" y="68"/>
                    </a:lnTo>
                    <a:lnTo>
                      <a:pt x="51" y="60"/>
                    </a:lnTo>
                    <a:lnTo>
                      <a:pt x="53" y="52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5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778"/>
              <p:cNvSpPr>
                <a:spLocks noEditPoints="1"/>
              </p:cNvSpPr>
              <p:nvPr/>
            </p:nvSpPr>
            <p:spPr bwMode="auto">
              <a:xfrm>
                <a:off x="6683" y="400"/>
                <a:ext cx="68" cy="86"/>
              </a:xfrm>
              <a:custGeom>
                <a:avLst/>
                <a:gdLst>
                  <a:gd name="T0" fmla="*/ 12 w 68"/>
                  <a:gd name="T1" fmla="*/ 45 h 86"/>
                  <a:gd name="T2" fmla="*/ 17 w 68"/>
                  <a:gd name="T3" fmla="*/ 66 h 86"/>
                  <a:gd name="T4" fmla="*/ 25 w 68"/>
                  <a:gd name="T5" fmla="*/ 72 h 86"/>
                  <a:gd name="T6" fmla="*/ 35 w 68"/>
                  <a:gd name="T7" fmla="*/ 74 h 86"/>
                  <a:gd name="T8" fmla="*/ 47 w 68"/>
                  <a:gd name="T9" fmla="*/ 72 h 86"/>
                  <a:gd name="T10" fmla="*/ 57 w 68"/>
                  <a:gd name="T11" fmla="*/ 64 h 86"/>
                  <a:gd name="T12" fmla="*/ 66 w 68"/>
                  <a:gd name="T13" fmla="*/ 72 h 86"/>
                  <a:gd name="T14" fmla="*/ 53 w 68"/>
                  <a:gd name="T15" fmla="*/ 82 h 86"/>
                  <a:gd name="T16" fmla="*/ 45 w 68"/>
                  <a:gd name="T17" fmla="*/ 84 h 86"/>
                  <a:gd name="T18" fmla="*/ 35 w 68"/>
                  <a:gd name="T19" fmla="*/ 86 h 86"/>
                  <a:gd name="T20" fmla="*/ 19 w 68"/>
                  <a:gd name="T21" fmla="*/ 82 h 86"/>
                  <a:gd name="T22" fmla="*/ 8 w 68"/>
                  <a:gd name="T23" fmla="*/ 74 h 86"/>
                  <a:gd name="T24" fmla="*/ 4 w 68"/>
                  <a:gd name="T25" fmla="*/ 68 h 86"/>
                  <a:gd name="T26" fmla="*/ 0 w 68"/>
                  <a:gd name="T27" fmla="*/ 52 h 86"/>
                  <a:gd name="T28" fmla="*/ 0 w 68"/>
                  <a:gd name="T29" fmla="*/ 43 h 86"/>
                  <a:gd name="T30" fmla="*/ 2 w 68"/>
                  <a:gd name="T31" fmla="*/ 25 h 86"/>
                  <a:gd name="T32" fmla="*/ 8 w 68"/>
                  <a:gd name="T33" fmla="*/ 11 h 86"/>
                  <a:gd name="T34" fmla="*/ 14 w 68"/>
                  <a:gd name="T35" fmla="*/ 6 h 86"/>
                  <a:gd name="T36" fmla="*/ 25 w 68"/>
                  <a:gd name="T37" fmla="*/ 0 h 86"/>
                  <a:gd name="T38" fmla="*/ 33 w 68"/>
                  <a:gd name="T39" fmla="*/ 0 h 86"/>
                  <a:gd name="T40" fmla="*/ 47 w 68"/>
                  <a:gd name="T41" fmla="*/ 2 h 86"/>
                  <a:gd name="T42" fmla="*/ 58 w 68"/>
                  <a:gd name="T43" fmla="*/ 10 h 86"/>
                  <a:gd name="T44" fmla="*/ 62 w 68"/>
                  <a:gd name="T45" fmla="*/ 15 h 86"/>
                  <a:gd name="T46" fmla="*/ 66 w 68"/>
                  <a:gd name="T47" fmla="*/ 31 h 86"/>
                  <a:gd name="T48" fmla="*/ 68 w 68"/>
                  <a:gd name="T49" fmla="*/ 45 h 86"/>
                  <a:gd name="T50" fmla="*/ 55 w 68"/>
                  <a:gd name="T51" fmla="*/ 29 h 86"/>
                  <a:gd name="T52" fmla="*/ 53 w 68"/>
                  <a:gd name="T53" fmla="*/ 23 h 86"/>
                  <a:gd name="T54" fmla="*/ 49 w 68"/>
                  <a:gd name="T55" fmla="*/ 17 h 86"/>
                  <a:gd name="T56" fmla="*/ 45 w 68"/>
                  <a:gd name="T57" fmla="*/ 13 h 86"/>
                  <a:gd name="T58" fmla="*/ 33 w 68"/>
                  <a:gd name="T59" fmla="*/ 10 h 86"/>
                  <a:gd name="T60" fmla="*/ 27 w 68"/>
                  <a:gd name="T61" fmla="*/ 11 h 86"/>
                  <a:gd name="T62" fmla="*/ 21 w 68"/>
                  <a:gd name="T63" fmla="*/ 13 h 86"/>
                  <a:gd name="T64" fmla="*/ 14 w 68"/>
                  <a:gd name="T65" fmla="*/ 23 h 86"/>
                  <a:gd name="T66" fmla="*/ 12 w 68"/>
                  <a:gd name="T67" fmla="*/ 29 h 86"/>
                  <a:gd name="T68" fmla="*/ 12 w 68"/>
                  <a:gd name="T69" fmla="*/ 37 h 86"/>
                  <a:gd name="T70" fmla="*/ 55 w 68"/>
                  <a:gd name="T71" fmla="*/ 37 h 86"/>
                  <a:gd name="T72" fmla="*/ 55 w 68"/>
                  <a:gd name="T7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86">
                    <a:moveTo>
                      <a:pt x="12" y="45"/>
                    </a:moveTo>
                    <a:lnTo>
                      <a:pt x="12" y="45"/>
                    </a:lnTo>
                    <a:lnTo>
                      <a:pt x="14" y="5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5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43" y="74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57" y="64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58" y="78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45" y="84"/>
                    </a:lnTo>
                    <a:lnTo>
                      <a:pt x="35" y="86"/>
                    </a:lnTo>
                    <a:lnTo>
                      <a:pt x="35" y="86"/>
                    </a:lnTo>
                    <a:lnTo>
                      <a:pt x="27" y="84"/>
                    </a:lnTo>
                    <a:lnTo>
                      <a:pt x="19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4" y="1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2" y="15"/>
                    </a:lnTo>
                    <a:lnTo>
                      <a:pt x="64" y="23"/>
                    </a:lnTo>
                    <a:lnTo>
                      <a:pt x="66" y="31"/>
                    </a:lnTo>
                    <a:lnTo>
                      <a:pt x="68" y="41"/>
                    </a:lnTo>
                    <a:lnTo>
                      <a:pt x="68" y="45"/>
                    </a:lnTo>
                    <a:lnTo>
                      <a:pt x="12" y="45"/>
                    </a:lnTo>
                    <a:close/>
                    <a:moveTo>
                      <a:pt x="55" y="29"/>
                    </a:moveTo>
                    <a:lnTo>
                      <a:pt x="55" y="2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7" y="17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7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779"/>
              <p:cNvSpPr>
                <a:spLocks noEditPoints="1"/>
              </p:cNvSpPr>
              <p:nvPr/>
            </p:nvSpPr>
            <p:spPr bwMode="auto">
              <a:xfrm>
                <a:off x="6078" y="1274"/>
                <a:ext cx="94" cy="82"/>
              </a:xfrm>
              <a:custGeom>
                <a:avLst/>
                <a:gdLst>
                  <a:gd name="T0" fmla="*/ 86 w 94"/>
                  <a:gd name="T1" fmla="*/ 18 h 82"/>
                  <a:gd name="T2" fmla="*/ 86 w 94"/>
                  <a:gd name="T3" fmla="*/ 18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0 h 82"/>
                  <a:gd name="T20" fmla="*/ 86 w 94"/>
                  <a:gd name="T21" fmla="*/ 18 h 82"/>
                  <a:gd name="T22" fmla="*/ 86 w 94"/>
                  <a:gd name="T23" fmla="*/ 53 h 82"/>
                  <a:gd name="T24" fmla="*/ 86 w 94"/>
                  <a:gd name="T25" fmla="*/ 53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5 h 82"/>
                  <a:gd name="T42" fmla="*/ 86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6" y="18"/>
                    </a:moveTo>
                    <a:lnTo>
                      <a:pt x="86" y="18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18"/>
                    </a:lnTo>
                    <a:close/>
                    <a:moveTo>
                      <a:pt x="86" y="53"/>
                    </a:moveTo>
                    <a:lnTo>
                      <a:pt x="86" y="53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8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780"/>
              <p:cNvSpPr>
                <a:spLocks/>
              </p:cNvSpPr>
              <p:nvPr/>
            </p:nvSpPr>
            <p:spPr bwMode="auto">
              <a:xfrm>
                <a:off x="6096" y="1358"/>
                <a:ext cx="177" cy="240"/>
              </a:xfrm>
              <a:custGeom>
                <a:avLst/>
                <a:gdLst>
                  <a:gd name="T0" fmla="*/ 140 w 177"/>
                  <a:gd name="T1" fmla="*/ 0 h 240"/>
                  <a:gd name="T2" fmla="*/ 142 w 177"/>
                  <a:gd name="T3" fmla="*/ 134 h 240"/>
                  <a:gd name="T4" fmla="*/ 144 w 177"/>
                  <a:gd name="T5" fmla="*/ 174 h 240"/>
                  <a:gd name="T6" fmla="*/ 148 w 177"/>
                  <a:gd name="T7" fmla="*/ 185 h 240"/>
                  <a:gd name="T8" fmla="*/ 158 w 177"/>
                  <a:gd name="T9" fmla="*/ 199 h 240"/>
                  <a:gd name="T10" fmla="*/ 175 w 177"/>
                  <a:gd name="T11" fmla="*/ 207 h 240"/>
                  <a:gd name="T12" fmla="*/ 177 w 177"/>
                  <a:gd name="T13" fmla="*/ 236 h 240"/>
                  <a:gd name="T14" fmla="*/ 173 w 177"/>
                  <a:gd name="T15" fmla="*/ 236 h 240"/>
                  <a:gd name="T16" fmla="*/ 156 w 177"/>
                  <a:gd name="T17" fmla="*/ 232 h 240"/>
                  <a:gd name="T18" fmla="*/ 140 w 177"/>
                  <a:gd name="T19" fmla="*/ 220 h 240"/>
                  <a:gd name="T20" fmla="*/ 130 w 177"/>
                  <a:gd name="T21" fmla="*/ 201 h 240"/>
                  <a:gd name="T22" fmla="*/ 124 w 177"/>
                  <a:gd name="T23" fmla="*/ 172 h 240"/>
                  <a:gd name="T24" fmla="*/ 124 w 177"/>
                  <a:gd name="T25" fmla="*/ 172 h 240"/>
                  <a:gd name="T26" fmla="*/ 115 w 177"/>
                  <a:gd name="T27" fmla="*/ 193 h 240"/>
                  <a:gd name="T28" fmla="*/ 103 w 177"/>
                  <a:gd name="T29" fmla="*/ 211 h 240"/>
                  <a:gd name="T30" fmla="*/ 74 w 177"/>
                  <a:gd name="T31" fmla="*/ 232 h 240"/>
                  <a:gd name="T32" fmla="*/ 50 w 177"/>
                  <a:gd name="T33" fmla="*/ 238 h 240"/>
                  <a:gd name="T34" fmla="*/ 27 w 177"/>
                  <a:gd name="T35" fmla="*/ 240 h 240"/>
                  <a:gd name="T36" fmla="*/ 2 w 177"/>
                  <a:gd name="T37" fmla="*/ 236 h 240"/>
                  <a:gd name="T38" fmla="*/ 27 w 177"/>
                  <a:gd name="T39" fmla="*/ 226 h 240"/>
                  <a:gd name="T40" fmla="*/ 72 w 177"/>
                  <a:gd name="T41" fmla="*/ 205 h 240"/>
                  <a:gd name="T42" fmla="*/ 89 w 177"/>
                  <a:gd name="T43" fmla="*/ 193 h 240"/>
                  <a:gd name="T44" fmla="*/ 82 w 177"/>
                  <a:gd name="T45" fmla="*/ 174 h 240"/>
                  <a:gd name="T46" fmla="*/ 48 w 177"/>
                  <a:gd name="T47" fmla="*/ 119 h 240"/>
                  <a:gd name="T48" fmla="*/ 23 w 177"/>
                  <a:gd name="T49" fmla="*/ 82 h 240"/>
                  <a:gd name="T50" fmla="*/ 2 w 177"/>
                  <a:gd name="T51" fmla="*/ 51 h 240"/>
                  <a:gd name="T52" fmla="*/ 0 w 177"/>
                  <a:gd name="T53" fmla="*/ 45 h 240"/>
                  <a:gd name="T54" fmla="*/ 5 w 177"/>
                  <a:gd name="T55" fmla="*/ 23 h 240"/>
                  <a:gd name="T56" fmla="*/ 5 w 177"/>
                  <a:gd name="T57" fmla="*/ 23 h 240"/>
                  <a:gd name="T58" fmla="*/ 27 w 177"/>
                  <a:gd name="T59" fmla="*/ 41 h 240"/>
                  <a:gd name="T60" fmla="*/ 43 w 177"/>
                  <a:gd name="T61" fmla="*/ 70 h 240"/>
                  <a:gd name="T62" fmla="*/ 60 w 177"/>
                  <a:gd name="T63" fmla="*/ 95 h 240"/>
                  <a:gd name="T64" fmla="*/ 78 w 177"/>
                  <a:gd name="T65" fmla="*/ 125 h 240"/>
                  <a:gd name="T66" fmla="*/ 95 w 177"/>
                  <a:gd name="T67" fmla="*/ 162 h 240"/>
                  <a:gd name="T68" fmla="*/ 97 w 177"/>
                  <a:gd name="T69" fmla="*/ 174 h 240"/>
                  <a:gd name="T70" fmla="*/ 95 w 177"/>
                  <a:gd name="T71" fmla="*/ 189 h 240"/>
                  <a:gd name="T72" fmla="*/ 105 w 177"/>
                  <a:gd name="T73" fmla="*/ 177 h 240"/>
                  <a:gd name="T74" fmla="*/ 113 w 177"/>
                  <a:gd name="T75" fmla="*/ 168 h 240"/>
                  <a:gd name="T76" fmla="*/ 121 w 177"/>
                  <a:gd name="T77" fmla="*/ 142 h 240"/>
                  <a:gd name="T78" fmla="*/ 123 w 177"/>
                  <a:gd name="T79" fmla="*/ 99 h 240"/>
                  <a:gd name="T80" fmla="*/ 121 w 177"/>
                  <a:gd name="T81" fmla="*/ 58 h 240"/>
                  <a:gd name="T82" fmla="*/ 119 w 177"/>
                  <a:gd name="T83" fmla="*/ 19 h 240"/>
                  <a:gd name="T84" fmla="*/ 138 w 177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7" h="240">
                    <a:moveTo>
                      <a:pt x="140" y="0"/>
                    </a:moveTo>
                    <a:lnTo>
                      <a:pt x="140" y="0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42" y="162"/>
                    </a:lnTo>
                    <a:lnTo>
                      <a:pt x="144" y="174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2" y="193"/>
                    </a:lnTo>
                    <a:lnTo>
                      <a:pt x="158" y="199"/>
                    </a:lnTo>
                    <a:lnTo>
                      <a:pt x="165" y="205"/>
                    </a:lnTo>
                    <a:lnTo>
                      <a:pt x="175" y="207"/>
                    </a:lnTo>
                    <a:lnTo>
                      <a:pt x="177" y="207"/>
                    </a:lnTo>
                    <a:lnTo>
                      <a:pt x="177" y="236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64" y="234"/>
                    </a:lnTo>
                    <a:lnTo>
                      <a:pt x="156" y="232"/>
                    </a:lnTo>
                    <a:lnTo>
                      <a:pt x="148" y="226"/>
                    </a:lnTo>
                    <a:lnTo>
                      <a:pt x="140" y="220"/>
                    </a:lnTo>
                    <a:lnTo>
                      <a:pt x="134" y="213"/>
                    </a:lnTo>
                    <a:lnTo>
                      <a:pt x="130" y="201"/>
                    </a:lnTo>
                    <a:lnTo>
                      <a:pt x="126" y="187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1" y="183"/>
                    </a:lnTo>
                    <a:lnTo>
                      <a:pt x="115" y="193"/>
                    </a:lnTo>
                    <a:lnTo>
                      <a:pt x="109" y="203"/>
                    </a:lnTo>
                    <a:lnTo>
                      <a:pt x="103" y="211"/>
                    </a:lnTo>
                    <a:lnTo>
                      <a:pt x="89" y="222"/>
                    </a:lnTo>
                    <a:lnTo>
                      <a:pt x="74" y="232"/>
                    </a:lnTo>
                    <a:lnTo>
                      <a:pt x="74" y="232"/>
                    </a:lnTo>
                    <a:lnTo>
                      <a:pt x="50" y="238"/>
                    </a:lnTo>
                    <a:lnTo>
                      <a:pt x="41" y="240"/>
                    </a:lnTo>
                    <a:lnTo>
                      <a:pt x="27" y="240"/>
                    </a:lnTo>
                    <a:lnTo>
                      <a:pt x="2" y="238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27" y="226"/>
                    </a:lnTo>
                    <a:lnTo>
                      <a:pt x="50" y="214"/>
                    </a:lnTo>
                    <a:lnTo>
                      <a:pt x="72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85" y="185"/>
                    </a:lnTo>
                    <a:lnTo>
                      <a:pt x="82" y="174"/>
                    </a:lnTo>
                    <a:lnTo>
                      <a:pt x="70" y="150"/>
                    </a:lnTo>
                    <a:lnTo>
                      <a:pt x="48" y="119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7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15" y="33"/>
                    </a:lnTo>
                    <a:lnTo>
                      <a:pt x="27" y="41"/>
                    </a:lnTo>
                    <a:lnTo>
                      <a:pt x="50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0" y="95"/>
                    </a:lnTo>
                    <a:lnTo>
                      <a:pt x="78" y="125"/>
                    </a:lnTo>
                    <a:lnTo>
                      <a:pt x="78" y="125"/>
                    </a:lnTo>
                    <a:lnTo>
                      <a:pt x="91" y="150"/>
                    </a:lnTo>
                    <a:lnTo>
                      <a:pt x="95" y="162"/>
                    </a:lnTo>
                    <a:lnTo>
                      <a:pt x="97" y="174"/>
                    </a:lnTo>
                    <a:lnTo>
                      <a:pt x="97" y="174"/>
                    </a:lnTo>
                    <a:lnTo>
                      <a:pt x="95" y="187"/>
                    </a:lnTo>
                    <a:lnTo>
                      <a:pt x="95" y="189"/>
                    </a:lnTo>
                    <a:lnTo>
                      <a:pt x="95" y="189"/>
                    </a:lnTo>
                    <a:lnTo>
                      <a:pt x="105" y="177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9" y="158"/>
                    </a:lnTo>
                    <a:lnTo>
                      <a:pt x="121" y="142"/>
                    </a:lnTo>
                    <a:lnTo>
                      <a:pt x="121" y="125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1" y="58"/>
                    </a:lnTo>
                    <a:lnTo>
                      <a:pt x="119" y="19"/>
                    </a:lnTo>
                    <a:lnTo>
                      <a:pt x="119" y="19"/>
                    </a:lnTo>
                    <a:lnTo>
                      <a:pt x="128" y="10"/>
                    </a:lnTo>
                    <a:lnTo>
                      <a:pt x="138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781"/>
              <p:cNvSpPr>
                <a:spLocks noEditPoints="1"/>
              </p:cNvSpPr>
              <p:nvPr/>
            </p:nvSpPr>
            <p:spPr bwMode="auto">
              <a:xfrm>
                <a:off x="6273" y="1455"/>
                <a:ext cx="145" cy="217"/>
              </a:xfrm>
              <a:custGeom>
                <a:avLst/>
                <a:gdLst>
                  <a:gd name="T0" fmla="*/ 26 w 145"/>
                  <a:gd name="T1" fmla="*/ 110 h 217"/>
                  <a:gd name="T2" fmla="*/ 37 w 145"/>
                  <a:gd name="T3" fmla="*/ 61 h 217"/>
                  <a:gd name="T4" fmla="*/ 43 w 145"/>
                  <a:gd name="T5" fmla="*/ 45 h 217"/>
                  <a:gd name="T6" fmla="*/ 55 w 145"/>
                  <a:gd name="T7" fmla="*/ 16 h 217"/>
                  <a:gd name="T8" fmla="*/ 67 w 145"/>
                  <a:gd name="T9" fmla="*/ 0 h 217"/>
                  <a:gd name="T10" fmla="*/ 74 w 145"/>
                  <a:gd name="T11" fmla="*/ 14 h 217"/>
                  <a:gd name="T12" fmla="*/ 86 w 145"/>
                  <a:gd name="T13" fmla="*/ 32 h 217"/>
                  <a:gd name="T14" fmla="*/ 102 w 145"/>
                  <a:gd name="T15" fmla="*/ 65 h 217"/>
                  <a:gd name="T16" fmla="*/ 104 w 145"/>
                  <a:gd name="T17" fmla="*/ 78 h 217"/>
                  <a:gd name="T18" fmla="*/ 100 w 145"/>
                  <a:gd name="T19" fmla="*/ 110 h 217"/>
                  <a:gd name="T20" fmla="*/ 145 w 145"/>
                  <a:gd name="T21" fmla="*/ 139 h 217"/>
                  <a:gd name="T22" fmla="*/ 139 w 145"/>
                  <a:gd name="T23" fmla="*/ 139 h 217"/>
                  <a:gd name="T24" fmla="*/ 119 w 145"/>
                  <a:gd name="T25" fmla="*/ 137 h 217"/>
                  <a:gd name="T26" fmla="*/ 117 w 145"/>
                  <a:gd name="T27" fmla="*/ 137 h 217"/>
                  <a:gd name="T28" fmla="*/ 127 w 145"/>
                  <a:gd name="T29" fmla="*/ 168 h 217"/>
                  <a:gd name="T30" fmla="*/ 125 w 145"/>
                  <a:gd name="T31" fmla="*/ 182 h 217"/>
                  <a:gd name="T32" fmla="*/ 119 w 145"/>
                  <a:gd name="T33" fmla="*/ 196 h 217"/>
                  <a:gd name="T34" fmla="*/ 106 w 145"/>
                  <a:gd name="T35" fmla="*/ 209 h 217"/>
                  <a:gd name="T36" fmla="*/ 86 w 145"/>
                  <a:gd name="T37" fmla="*/ 217 h 217"/>
                  <a:gd name="T38" fmla="*/ 68 w 145"/>
                  <a:gd name="T39" fmla="*/ 215 h 217"/>
                  <a:gd name="T40" fmla="*/ 53 w 145"/>
                  <a:gd name="T41" fmla="*/ 207 h 217"/>
                  <a:gd name="T42" fmla="*/ 47 w 145"/>
                  <a:gd name="T43" fmla="*/ 201 h 217"/>
                  <a:gd name="T44" fmla="*/ 31 w 145"/>
                  <a:gd name="T45" fmla="*/ 182 h 217"/>
                  <a:gd name="T46" fmla="*/ 22 w 145"/>
                  <a:gd name="T47" fmla="*/ 149 h 217"/>
                  <a:gd name="T48" fmla="*/ 22 w 145"/>
                  <a:gd name="T49" fmla="*/ 137 h 217"/>
                  <a:gd name="T50" fmla="*/ 0 w 145"/>
                  <a:gd name="T51" fmla="*/ 139 h 217"/>
                  <a:gd name="T52" fmla="*/ 51 w 145"/>
                  <a:gd name="T53" fmla="*/ 170 h 217"/>
                  <a:gd name="T54" fmla="*/ 61 w 145"/>
                  <a:gd name="T55" fmla="*/ 180 h 217"/>
                  <a:gd name="T56" fmla="*/ 82 w 145"/>
                  <a:gd name="T57" fmla="*/ 192 h 217"/>
                  <a:gd name="T58" fmla="*/ 94 w 145"/>
                  <a:gd name="T59" fmla="*/ 192 h 217"/>
                  <a:gd name="T60" fmla="*/ 104 w 145"/>
                  <a:gd name="T61" fmla="*/ 190 h 217"/>
                  <a:gd name="T62" fmla="*/ 107 w 145"/>
                  <a:gd name="T63" fmla="*/ 182 h 217"/>
                  <a:gd name="T64" fmla="*/ 106 w 145"/>
                  <a:gd name="T65" fmla="*/ 168 h 217"/>
                  <a:gd name="T66" fmla="*/ 98 w 145"/>
                  <a:gd name="T67" fmla="*/ 155 h 217"/>
                  <a:gd name="T68" fmla="*/ 92 w 145"/>
                  <a:gd name="T69" fmla="*/ 147 h 217"/>
                  <a:gd name="T70" fmla="*/ 74 w 145"/>
                  <a:gd name="T71" fmla="*/ 137 h 217"/>
                  <a:gd name="T72" fmla="*/ 61 w 145"/>
                  <a:gd name="T73" fmla="*/ 135 h 217"/>
                  <a:gd name="T74" fmla="*/ 35 w 145"/>
                  <a:gd name="T75" fmla="*/ 137 h 217"/>
                  <a:gd name="T76" fmla="*/ 41 w 145"/>
                  <a:gd name="T77" fmla="*/ 155 h 217"/>
                  <a:gd name="T78" fmla="*/ 51 w 145"/>
                  <a:gd name="T79" fmla="*/ 170 h 217"/>
                  <a:gd name="T80" fmla="*/ 74 w 145"/>
                  <a:gd name="T81" fmla="*/ 106 h 217"/>
                  <a:gd name="T82" fmla="*/ 80 w 145"/>
                  <a:gd name="T83" fmla="*/ 104 h 217"/>
                  <a:gd name="T84" fmla="*/ 88 w 145"/>
                  <a:gd name="T85" fmla="*/ 98 h 217"/>
                  <a:gd name="T86" fmla="*/ 88 w 145"/>
                  <a:gd name="T87" fmla="*/ 94 h 217"/>
                  <a:gd name="T88" fmla="*/ 80 w 145"/>
                  <a:gd name="T89" fmla="*/ 69 h 217"/>
                  <a:gd name="T90" fmla="*/ 59 w 145"/>
                  <a:gd name="T91" fmla="*/ 39 h 217"/>
                  <a:gd name="T92" fmla="*/ 49 w 145"/>
                  <a:gd name="T93" fmla="*/ 75 h 217"/>
                  <a:gd name="T94" fmla="*/ 37 w 145"/>
                  <a:gd name="T95" fmla="*/ 110 h 217"/>
                  <a:gd name="T96" fmla="*/ 74 w 145"/>
                  <a:gd name="T9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217">
                    <a:moveTo>
                      <a:pt x="0" y="110"/>
                    </a:moveTo>
                    <a:lnTo>
                      <a:pt x="26" y="110"/>
                    </a:lnTo>
                    <a:lnTo>
                      <a:pt x="26" y="110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43" y="45"/>
                    </a:lnTo>
                    <a:lnTo>
                      <a:pt x="49" y="30"/>
                    </a:lnTo>
                    <a:lnTo>
                      <a:pt x="55" y="16"/>
                    </a:lnTo>
                    <a:lnTo>
                      <a:pt x="63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86" y="32"/>
                    </a:lnTo>
                    <a:lnTo>
                      <a:pt x="96" y="49"/>
                    </a:lnTo>
                    <a:lnTo>
                      <a:pt x="102" y="65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4" y="94"/>
                    </a:lnTo>
                    <a:lnTo>
                      <a:pt x="100" y="110"/>
                    </a:lnTo>
                    <a:lnTo>
                      <a:pt x="145" y="110"/>
                    </a:lnTo>
                    <a:lnTo>
                      <a:pt x="145" y="139"/>
                    </a:lnTo>
                    <a:lnTo>
                      <a:pt x="139" y="139"/>
                    </a:lnTo>
                    <a:lnTo>
                      <a:pt x="139" y="139"/>
                    </a:lnTo>
                    <a:lnTo>
                      <a:pt x="129" y="137"/>
                    </a:lnTo>
                    <a:lnTo>
                      <a:pt x="119" y="137"/>
                    </a:lnTo>
                    <a:lnTo>
                      <a:pt x="117" y="137"/>
                    </a:lnTo>
                    <a:lnTo>
                      <a:pt x="117" y="137"/>
                    </a:lnTo>
                    <a:lnTo>
                      <a:pt x="125" y="153"/>
                    </a:lnTo>
                    <a:lnTo>
                      <a:pt x="127" y="168"/>
                    </a:lnTo>
                    <a:lnTo>
                      <a:pt x="127" y="168"/>
                    </a:lnTo>
                    <a:lnTo>
                      <a:pt x="125" y="182"/>
                    </a:lnTo>
                    <a:lnTo>
                      <a:pt x="119" y="196"/>
                    </a:lnTo>
                    <a:lnTo>
                      <a:pt x="119" y="196"/>
                    </a:lnTo>
                    <a:lnTo>
                      <a:pt x="113" y="203"/>
                    </a:lnTo>
                    <a:lnTo>
                      <a:pt x="106" y="209"/>
                    </a:lnTo>
                    <a:lnTo>
                      <a:pt x="96" y="215"/>
                    </a:lnTo>
                    <a:lnTo>
                      <a:pt x="86" y="217"/>
                    </a:lnTo>
                    <a:lnTo>
                      <a:pt x="86" y="217"/>
                    </a:lnTo>
                    <a:lnTo>
                      <a:pt x="68" y="215"/>
                    </a:lnTo>
                    <a:lnTo>
                      <a:pt x="61" y="211"/>
                    </a:lnTo>
                    <a:lnTo>
                      <a:pt x="53" y="207"/>
                    </a:lnTo>
                    <a:lnTo>
                      <a:pt x="53" y="207"/>
                    </a:lnTo>
                    <a:lnTo>
                      <a:pt x="47" y="201"/>
                    </a:lnTo>
                    <a:lnTo>
                      <a:pt x="41" y="196"/>
                    </a:lnTo>
                    <a:lnTo>
                      <a:pt x="31" y="182"/>
                    </a:lnTo>
                    <a:lnTo>
                      <a:pt x="24" y="166"/>
                    </a:lnTo>
                    <a:lnTo>
                      <a:pt x="22" y="149"/>
                    </a:lnTo>
                    <a:lnTo>
                      <a:pt x="22" y="137"/>
                    </a:lnTo>
                    <a:lnTo>
                      <a:pt x="22" y="137"/>
                    </a:lnTo>
                    <a:lnTo>
                      <a:pt x="4" y="139"/>
                    </a:lnTo>
                    <a:lnTo>
                      <a:pt x="0" y="139"/>
                    </a:lnTo>
                    <a:lnTo>
                      <a:pt x="0" y="110"/>
                    </a:lnTo>
                    <a:close/>
                    <a:moveTo>
                      <a:pt x="51" y="170"/>
                    </a:moveTo>
                    <a:lnTo>
                      <a:pt x="51" y="170"/>
                    </a:lnTo>
                    <a:lnTo>
                      <a:pt x="61" y="180"/>
                    </a:lnTo>
                    <a:lnTo>
                      <a:pt x="70" y="186"/>
                    </a:lnTo>
                    <a:lnTo>
                      <a:pt x="82" y="192"/>
                    </a:lnTo>
                    <a:lnTo>
                      <a:pt x="94" y="192"/>
                    </a:lnTo>
                    <a:lnTo>
                      <a:pt x="94" y="192"/>
                    </a:lnTo>
                    <a:lnTo>
                      <a:pt x="100" y="192"/>
                    </a:lnTo>
                    <a:lnTo>
                      <a:pt x="104" y="190"/>
                    </a:lnTo>
                    <a:lnTo>
                      <a:pt x="106" y="18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6" y="168"/>
                    </a:lnTo>
                    <a:lnTo>
                      <a:pt x="104" y="162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92" y="147"/>
                    </a:lnTo>
                    <a:lnTo>
                      <a:pt x="84" y="141"/>
                    </a:lnTo>
                    <a:lnTo>
                      <a:pt x="74" y="137"/>
                    </a:lnTo>
                    <a:lnTo>
                      <a:pt x="61" y="135"/>
                    </a:lnTo>
                    <a:lnTo>
                      <a:pt x="61" y="135"/>
                    </a:lnTo>
                    <a:lnTo>
                      <a:pt x="35" y="137"/>
                    </a:lnTo>
                    <a:lnTo>
                      <a:pt x="35" y="137"/>
                    </a:lnTo>
                    <a:lnTo>
                      <a:pt x="37" y="147"/>
                    </a:lnTo>
                    <a:lnTo>
                      <a:pt x="41" y="155"/>
                    </a:lnTo>
                    <a:lnTo>
                      <a:pt x="45" y="162"/>
                    </a:lnTo>
                    <a:lnTo>
                      <a:pt x="51" y="170"/>
                    </a:lnTo>
                    <a:lnTo>
                      <a:pt x="51" y="170"/>
                    </a:lnTo>
                    <a:close/>
                    <a:moveTo>
                      <a:pt x="74" y="106"/>
                    </a:moveTo>
                    <a:lnTo>
                      <a:pt x="74" y="106"/>
                    </a:lnTo>
                    <a:lnTo>
                      <a:pt x="80" y="104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6" y="82"/>
                    </a:lnTo>
                    <a:lnTo>
                      <a:pt x="80" y="6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49" y="75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7" y="108"/>
                    </a:lnTo>
                    <a:lnTo>
                      <a:pt x="74" y="106"/>
                    </a:lnTo>
                    <a:lnTo>
                      <a:pt x="74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782"/>
              <p:cNvSpPr>
                <a:spLocks/>
              </p:cNvSpPr>
              <p:nvPr/>
            </p:nvSpPr>
            <p:spPr bwMode="auto">
              <a:xfrm>
                <a:off x="6418" y="1494"/>
                <a:ext cx="187" cy="100"/>
              </a:xfrm>
              <a:custGeom>
                <a:avLst/>
                <a:gdLst>
                  <a:gd name="T0" fmla="*/ 7 w 187"/>
                  <a:gd name="T1" fmla="*/ 71 h 100"/>
                  <a:gd name="T2" fmla="*/ 21 w 187"/>
                  <a:gd name="T3" fmla="*/ 69 h 100"/>
                  <a:gd name="T4" fmla="*/ 46 w 187"/>
                  <a:gd name="T5" fmla="*/ 59 h 100"/>
                  <a:gd name="T6" fmla="*/ 68 w 187"/>
                  <a:gd name="T7" fmla="*/ 32 h 100"/>
                  <a:gd name="T8" fmla="*/ 85 w 187"/>
                  <a:gd name="T9" fmla="*/ 26 h 100"/>
                  <a:gd name="T10" fmla="*/ 76 w 187"/>
                  <a:gd name="T11" fmla="*/ 45 h 100"/>
                  <a:gd name="T12" fmla="*/ 70 w 187"/>
                  <a:gd name="T13" fmla="*/ 59 h 100"/>
                  <a:gd name="T14" fmla="*/ 72 w 187"/>
                  <a:gd name="T15" fmla="*/ 63 h 100"/>
                  <a:gd name="T16" fmla="*/ 78 w 187"/>
                  <a:gd name="T17" fmla="*/ 69 h 100"/>
                  <a:gd name="T18" fmla="*/ 82 w 187"/>
                  <a:gd name="T19" fmla="*/ 71 h 100"/>
                  <a:gd name="T20" fmla="*/ 103 w 187"/>
                  <a:gd name="T21" fmla="*/ 63 h 100"/>
                  <a:gd name="T22" fmla="*/ 107 w 187"/>
                  <a:gd name="T23" fmla="*/ 59 h 100"/>
                  <a:gd name="T24" fmla="*/ 119 w 187"/>
                  <a:gd name="T25" fmla="*/ 28 h 100"/>
                  <a:gd name="T26" fmla="*/ 134 w 187"/>
                  <a:gd name="T27" fmla="*/ 20 h 100"/>
                  <a:gd name="T28" fmla="*/ 132 w 187"/>
                  <a:gd name="T29" fmla="*/ 32 h 100"/>
                  <a:gd name="T30" fmla="*/ 130 w 187"/>
                  <a:gd name="T31" fmla="*/ 43 h 100"/>
                  <a:gd name="T32" fmla="*/ 134 w 187"/>
                  <a:gd name="T33" fmla="*/ 53 h 100"/>
                  <a:gd name="T34" fmla="*/ 146 w 187"/>
                  <a:gd name="T35" fmla="*/ 67 h 100"/>
                  <a:gd name="T36" fmla="*/ 156 w 187"/>
                  <a:gd name="T37" fmla="*/ 69 h 100"/>
                  <a:gd name="T38" fmla="*/ 163 w 187"/>
                  <a:gd name="T39" fmla="*/ 67 h 100"/>
                  <a:gd name="T40" fmla="*/ 167 w 187"/>
                  <a:gd name="T41" fmla="*/ 59 h 100"/>
                  <a:gd name="T42" fmla="*/ 165 w 187"/>
                  <a:gd name="T43" fmla="*/ 41 h 100"/>
                  <a:gd name="T44" fmla="*/ 162 w 187"/>
                  <a:gd name="T45" fmla="*/ 22 h 100"/>
                  <a:gd name="T46" fmla="*/ 181 w 187"/>
                  <a:gd name="T47" fmla="*/ 0 h 100"/>
                  <a:gd name="T48" fmla="*/ 183 w 187"/>
                  <a:gd name="T49" fmla="*/ 2 h 100"/>
                  <a:gd name="T50" fmla="*/ 187 w 187"/>
                  <a:gd name="T51" fmla="*/ 41 h 100"/>
                  <a:gd name="T52" fmla="*/ 187 w 187"/>
                  <a:gd name="T53" fmla="*/ 51 h 100"/>
                  <a:gd name="T54" fmla="*/ 179 w 187"/>
                  <a:gd name="T55" fmla="*/ 75 h 100"/>
                  <a:gd name="T56" fmla="*/ 171 w 187"/>
                  <a:gd name="T57" fmla="*/ 84 h 100"/>
                  <a:gd name="T58" fmla="*/ 154 w 187"/>
                  <a:gd name="T59" fmla="*/ 96 h 100"/>
                  <a:gd name="T60" fmla="*/ 144 w 187"/>
                  <a:gd name="T61" fmla="*/ 98 h 100"/>
                  <a:gd name="T62" fmla="*/ 130 w 187"/>
                  <a:gd name="T63" fmla="*/ 94 h 100"/>
                  <a:gd name="T64" fmla="*/ 117 w 187"/>
                  <a:gd name="T65" fmla="*/ 80 h 100"/>
                  <a:gd name="T66" fmla="*/ 115 w 187"/>
                  <a:gd name="T67" fmla="*/ 80 h 100"/>
                  <a:gd name="T68" fmla="*/ 97 w 187"/>
                  <a:gd name="T69" fmla="*/ 94 h 100"/>
                  <a:gd name="T70" fmla="*/ 74 w 187"/>
                  <a:gd name="T71" fmla="*/ 100 h 100"/>
                  <a:gd name="T72" fmla="*/ 66 w 187"/>
                  <a:gd name="T73" fmla="*/ 98 h 100"/>
                  <a:gd name="T74" fmla="*/ 54 w 187"/>
                  <a:gd name="T75" fmla="*/ 88 h 100"/>
                  <a:gd name="T76" fmla="*/ 52 w 187"/>
                  <a:gd name="T77" fmla="*/ 80 h 100"/>
                  <a:gd name="T78" fmla="*/ 41 w 187"/>
                  <a:gd name="T79" fmla="*/ 90 h 100"/>
                  <a:gd name="T80" fmla="*/ 15 w 187"/>
                  <a:gd name="T81" fmla="*/ 98 h 100"/>
                  <a:gd name="T82" fmla="*/ 0 w 187"/>
                  <a:gd name="T8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100">
                    <a:moveTo>
                      <a:pt x="0" y="71"/>
                    </a:moveTo>
                    <a:lnTo>
                      <a:pt x="7" y="71"/>
                    </a:lnTo>
                    <a:lnTo>
                      <a:pt x="7" y="71"/>
                    </a:lnTo>
                    <a:lnTo>
                      <a:pt x="21" y="69"/>
                    </a:lnTo>
                    <a:lnTo>
                      <a:pt x="35" y="65"/>
                    </a:lnTo>
                    <a:lnTo>
                      <a:pt x="46" y="59"/>
                    </a:lnTo>
                    <a:lnTo>
                      <a:pt x="54" y="49"/>
                    </a:lnTo>
                    <a:lnTo>
                      <a:pt x="68" y="32"/>
                    </a:lnTo>
                    <a:lnTo>
                      <a:pt x="85" y="24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76" y="45"/>
                    </a:lnTo>
                    <a:lnTo>
                      <a:pt x="72" y="53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2" y="63"/>
                    </a:lnTo>
                    <a:lnTo>
                      <a:pt x="74" y="67"/>
                    </a:lnTo>
                    <a:lnTo>
                      <a:pt x="78" y="69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93" y="69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7" y="59"/>
                    </a:lnTo>
                    <a:lnTo>
                      <a:pt x="111" y="51"/>
                    </a:lnTo>
                    <a:lnTo>
                      <a:pt x="119" y="28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4" y="20"/>
                    </a:lnTo>
                    <a:lnTo>
                      <a:pt x="132" y="32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2" y="49"/>
                    </a:lnTo>
                    <a:lnTo>
                      <a:pt x="134" y="53"/>
                    </a:lnTo>
                    <a:lnTo>
                      <a:pt x="138" y="63"/>
                    </a:lnTo>
                    <a:lnTo>
                      <a:pt x="146" y="67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60" y="69"/>
                    </a:lnTo>
                    <a:lnTo>
                      <a:pt x="163" y="67"/>
                    </a:lnTo>
                    <a:lnTo>
                      <a:pt x="165" y="63"/>
                    </a:lnTo>
                    <a:lnTo>
                      <a:pt x="167" y="59"/>
                    </a:lnTo>
                    <a:lnTo>
                      <a:pt x="167" y="59"/>
                    </a:lnTo>
                    <a:lnTo>
                      <a:pt x="165" y="41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71" y="10"/>
                    </a:lnTo>
                    <a:lnTo>
                      <a:pt x="181" y="0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7" y="26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7" y="51"/>
                    </a:lnTo>
                    <a:lnTo>
                      <a:pt x="185" y="59"/>
                    </a:lnTo>
                    <a:lnTo>
                      <a:pt x="179" y="75"/>
                    </a:lnTo>
                    <a:lnTo>
                      <a:pt x="179" y="75"/>
                    </a:lnTo>
                    <a:lnTo>
                      <a:pt x="171" y="84"/>
                    </a:lnTo>
                    <a:lnTo>
                      <a:pt x="163" y="92"/>
                    </a:lnTo>
                    <a:lnTo>
                      <a:pt x="154" y="96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2" y="88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07" y="88"/>
                    </a:lnTo>
                    <a:lnTo>
                      <a:pt x="97" y="94"/>
                    </a:lnTo>
                    <a:lnTo>
                      <a:pt x="87" y="98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66" y="98"/>
                    </a:lnTo>
                    <a:lnTo>
                      <a:pt x="60" y="94"/>
                    </a:lnTo>
                    <a:lnTo>
                      <a:pt x="54" y="88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1" y="90"/>
                    </a:lnTo>
                    <a:lnTo>
                      <a:pt x="29" y="96"/>
                    </a:lnTo>
                    <a:lnTo>
                      <a:pt x="15" y="98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783"/>
              <p:cNvSpPr>
                <a:spLocks noEditPoints="1"/>
              </p:cNvSpPr>
              <p:nvPr/>
            </p:nvSpPr>
            <p:spPr bwMode="auto">
              <a:xfrm>
                <a:off x="6716" y="1469"/>
                <a:ext cx="141" cy="191"/>
              </a:xfrm>
              <a:custGeom>
                <a:avLst/>
                <a:gdLst>
                  <a:gd name="T0" fmla="*/ 96 w 141"/>
                  <a:gd name="T1" fmla="*/ 100 h 191"/>
                  <a:gd name="T2" fmla="*/ 76 w 141"/>
                  <a:gd name="T3" fmla="*/ 98 h 191"/>
                  <a:gd name="T4" fmla="*/ 61 w 141"/>
                  <a:gd name="T5" fmla="*/ 90 h 191"/>
                  <a:gd name="T6" fmla="*/ 49 w 141"/>
                  <a:gd name="T7" fmla="*/ 76 h 191"/>
                  <a:gd name="T8" fmla="*/ 45 w 141"/>
                  <a:gd name="T9" fmla="*/ 57 h 191"/>
                  <a:gd name="T10" fmla="*/ 47 w 141"/>
                  <a:gd name="T11" fmla="*/ 47 h 191"/>
                  <a:gd name="T12" fmla="*/ 53 w 141"/>
                  <a:gd name="T13" fmla="*/ 27 h 191"/>
                  <a:gd name="T14" fmla="*/ 61 w 141"/>
                  <a:gd name="T15" fmla="*/ 18 h 191"/>
                  <a:gd name="T16" fmla="*/ 76 w 141"/>
                  <a:gd name="T17" fmla="*/ 4 h 191"/>
                  <a:gd name="T18" fmla="*/ 92 w 141"/>
                  <a:gd name="T19" fmla="*/ 0 h 191"/>
                  <a:gd name="T20" fmla="*/ 102 w 141"/>
                  <a:gd name="T21" fmla="*/ 0 h 191"/>
                  <a:gd name="T22" fmla="*/ 119 w 141"/>
                  <a:gd name="T23" fmla="*/ 14 h 191"/>
                  <a:gd name="T24" fmla="*/ 127 w 141"/>
                  <a:gd name="T25" fmla="*/ 25 h 191"/>
                  <a:gd name="T26" fmla="*/ 137 w 141"/>
                  <a:gd name="T27" fmla="*/ 53 h 191"/>
                  <a:gd name="T28" fmla="*/ 141 w 141"/>
                  <a:gd name="T29" fmla="*/ 88 h 191"/>
                  <a:gd name="T30" fmla="*/ 141 w 141"/>
                  <a:gd name="T31" fmla="*/ 103 h 191"/>
                  <a:gd name="T32" fmla="*/ 133 w 141"/>
                  <a:gd name="T33" fmla="*/ 133 h 191"/>
                  <a:gd name="T34" fmla="*/ 125 w 141"/>
                  <a:gd name="T35" fmla="*/ 148 h 191"/>
                  <a:gd name="T36" fmla="*/ 94 w 141"/>
                  <a:gd name="T37" fmla="*/ 182 h 191"/>
                  <a:gd name="T38" fmla="*/ 80 w 141"/>
                  <a:gd name="T39" fmla="*/ 189 h 191"/>
                  <a:gd name="T40" fmla="*/ 64 w 141"/>
                  <a:gd name="T41" fmla="*/ 191 h 191"/>
                  <a:gd name="T42" fmla="*/ 49 w 141"/>
                  <a:gd name="T43" fmla="*/ 189 h 191"/>
                  <a:gd name="T44" fmla="*/ 18 w 141"/>
                  <a:gd name="T45" fmla="*/ 180 h 191"/>
                  <a:gd name="T46" fmla="*/ 4 w 141"/>
                  <a:gd name="T47" fmla="*/ 162 h 191"/>
                  <a:gd name="T48" fmla="*/ 12 w 141"/>
                  <a:gd name="T49" fmla="*/ 166 h 191"/>
                  <a:gd name="T50" fmla="*/ 37 w 141"/>
                  <a:gd name="T51" fmla="*/ 170 h 191"/>
                  <a:gd name="T52" fmla="*/ 55 w 141"/>
                  <a:gd name="T53" fmla="*/ 168 h 191"/>
                  <a:gd name="T54" fmla="*/ 88 w 141"/>
                  <a:gd name="T55" fmla="*/ 150 h 191"/>
                  <a:gd name="T56" fmla="*/ 104 w 141"/>
                  <a:gd name="T57" fmla="*/ 135 h 191"/>
                  <a:gd name="T58" fmla="*/ 117 w 141"/>
                  <a:gd name="T59" fmla="*/ 117 h 191"/>
                  <a:gd name="T60" fmla="*/ 125 w 141"/>
                  <a:gd name="T61" fmla="*/ 96 h 191"/>
                  <a:gd name="T62" fmla="*/ 109 w 141"/>
                  <a:gd name="T63" fmla="*/ 100 h 191"/>
                  <a:gd name="T64" fmla="*/ 96 w 141"/>
                  <a:gd name="T65" fmla="*/ 100 h 191"/>
                  <a:gd name="T66" fmla="*/ 84 w 141"/>
                  <a:gd name="T67" fmla="*/ 27 h 191"/>
                  <a:gd name="T68" fmla="*/ 68 w 141"/>
                  <a:gd name="T69" fmla="*/ 35 h 191"/>
                  <a:gd name="T70" fmla="*/ 59 w 141"/>
                  <a:gd name="T71" fmla="*/ 49 h 191"/>
                  <a:gd name="T72" fmla="*/ 61 w 141"/>
                  <a:gd name="T73" fmla="*/ 53 h 191"/>
                  <a:gd name="T74" fmla="*/ 66 w 141"/>
                  <a:gd name="T75" fmla="*/ 63 h 191"/>
                  <a:gd name="T76" fmla="*/ 84 w 141"/>
                  <a:gd name="T77" fmla="*/ 70 h 191"/>
                  <a:gd name="T78" fmla="*/ 98 w 141"/>
                  <a:gd name="T79" fmla="*/ 72 h 191"/>
                  <a:gd name="T80" fmla="*/ 123 w 141"/>
                  <a:gd name="T81" fmla="*/ 70 h 191"/>
                  <a:gd name="T82" fmla="*/ 117 w 141"/>
                  <a:gd name="T83" fmla="*/ 53 h 191"/>
                  <a:gd name="T84" fmla="*/ 104 w 141"/>
                  <a:gd name="T85" fmla="*/ 35 h 191"/>
                  <a:gd name="T86" fmla="*/ 92 w 141"/>
                  <a:gd name="T87" fmla="*/ 29 h 191"/>
                  <a:gd name="T88" fmla="*/ 84 w 141"/>
                  <a:gd name="T89" fmla="*/ 2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1" h="191">
                    <a:moveTo>
                      <a:pt x="96" y="100"/>
                    </a:moveTo>
                    <a:lnTo>
                      <a:pt x="96" y="100"/>
                    </a:lnTo>
                    <a:lnTo>
                      <a:pt x="86" y="100"/>
                    </a:lnTo>
                    <a:lnTo>
                      <a:pt x="76" y="98"/>
                    </a:lnTo>
                    <a:lnTo>
                      <a:pt x="66" y="96"/>
                    </a:lnTo>
                    <a:lnTo>
                      <a:pt x="61" y="90"/>
                    </a:lnTo>
                    <a:lnTo>
                      <a:pt x="53" y="84"/>
                    </a:lnTo>
                    <a:lnTo>
                      <a:pt x="49" y="76"/>
                    </a:lnTo>
                    <a:lnTo>
                      <a:pt x="47" y="6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7" y="47"/>
                    </a:lnTo>
                    <a:lnTo>
                      <a:pt x="49" y="37"/>
                    </a:lnTo>
                    <a:lnTo>
                      <a:pt x="53" y="27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8" y="10"/>
                    </a:lnTo>
                    <a:lnTo>
                      <a:pt x="76" y="4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1" y="6"/>
                    </a:lnTo>
                    <a:lnTo>
                      <a:pt x="119" y="14"/>
                    </a:lnTo>
                    <a:lnTo>
                      <a:pt x="127" y="25"/>
                    </a:lnTo>
                    <a:lnTo>
                      <a:pt x="127" y="25"/>
                    </a:lnTo>
                    <a:lnTo>
                      <a:pt x="133" y="37"/>
                    </a:lnTo>
                    <a:lnTo>
                      <a:pt x="137" y="53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103"/>
                    </a:lnTo>
                    <a:lnTo>
                      <a:pt x="137" y="119"/>
                    </a:lnTo>
                    <a:lnTo>
                      <a:pt x="133" y="133"/>
                    </a:lnTo>
                    <a:lnTo>
                      <a:pt x="125" y="148"/>
                    </a:lnTo>
                    <a:lnTo>
                      <a:pt x="125" y="148"/>
                    </a:lnTo>
                    <a:lnTo>
                      <a:pt x="109" y="168"/>
                    </a:lnTo>
                    <a:lnTo>
                      <a:pt x="94" y="182"/>
                    </a:lnTo>
                    <a:lnTo>
                      <a:pt x="86" y="185"/>
                    </a:lnTo>
                    <a:lnTo>
                      <a:pt x="80" y="189"/>
                    </a:lnTo>
                    <a:lnTo>
                      <a:pt x="72" y="191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49" y="189"/>
                    </a:lnTo>
                    <a:lnTo>
                      <a:pt x="33" y="185"/>
                    </a:lnTo>
                    <a:lnTo>
                      <a:pt x="18" y="180"/>
                    </a:lnTo>
                    <a:lnTo>
                      <a:pt x="0" y="170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12" y="166"/>
                    </a:lnTo>
                    <a:lnTo>
                      <a:pt x="20" y="168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55" y="168"/>
                    </a:lnTo>
                    <a:lnTo>
                      <a:pt x="70" y="160"/>
                    </a:lnTo>
                    <a:lnTo>
                      <a:pt x="88" y="150"/>
                    </a:lnTo>
                    <a:lnTo>
                      <a:pt x="104" y="135"/>
                    </a:lnTo>
                    <a:lnTo>
                      <a:pt x="104" y="135"/>
                    </a:lnTo>
                    <a:lnTo>
                      <a:pt x="111" y="125"/>
                    </a:lnTo>
                    <a:lnTo>
                      <a:pt x="117" y="117"/>
                    </a:lnTo>
                    <a:lnTo>
                      <a:pt x="123" y="105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09" y="100"/>
                    </a:lnTo>
                    <a:lnTo>
                      <a:pt x="96" y="100"/>
                    </a:lnTo>
                    <a:lnTo>
                      <a:pt x="96" y="100"/>
                    </a:lnTo>
                    <a:close/>
                    <a:moveTo>
                      <a:pt x="84" y="27"/>
                    </a:moveTo>
                    <a:lnTo>
                      <a:pt x="84" y="27"/>
                    </a:lnTo>
                    <a:lnTo>
                      <a:pt x="76" y="29"/>
                    </a:lnTo>
                    <a:lnTo>
                      <a:pt x="68" y="35"/>
                    </a:lnTo>
                    <a:lnTo>
                      <a:pt x="63" y="41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61" y="53"/>
                    </a:lnTo>
                    <a:lnTo>
                      <a:pt x="63" y="59"/>
                    </a:lnTo>
                    <a:lnTo>
                      <a:pt x="66" y="63"/>
                    </a:lnTo>
                    <a:lnTo>
                      <a:pt x="72" y="66"/>
                    </a:lnTo>
                    <a:lnTo>
                      <a:pt x="84" y="70"/>
                    </a:lnTo>
                    <a:lnTo>
                      <a:pt x="98" y="72"/>
                    </a:lnTo>
                    <a:lnTo>
                      <a:pt x="98" y="72"/>
                    </a:lnTo>
                    <a:lnTo>
                      <a:pt x="111" y="72"/>
                    </a:lnTo>
                    <a:lnTo>
                      <a:pt x="123" y="70"/>
                    </a:lnTo>
                    <a:lnTo>
                      <a:pt x="123" y="70"/>
                    </a:lnTo>
                    <a:lnTo>
                      <a:pt x="117" y="53"/>
                    </a:lnTo>
                    <a:lnTo>
                      <a:pt x="109" y="41"/>
                    </a:lnTo>
                    <a:lnTo>
                      <a:pt x="104" y="35"/>
                    </a:lnTo>
                    <a:lnTo>
                      <a:pt x="98" y="31"/>
                    </a:lnTo>
                    <a:lnTo>
                      <a:pt x="92" y="29"/>
                    </a:lnTo>
                    <a:lnTo>
                      <a:pt x="84" y="27"/>
                    </a:lnTo>
                    <a:lnTo>
                      <a:pt x="8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784"/>
              <p:cNvSpPr>
                <a:spLocks noEditPoints="1"/>
              </p:cNvSpPr>
              <p:nvPr/>
            </p:nvSpPr>
            <p:spPr bwMode="auto">
              <a:xfrm>
                <a:off x="6966" y="1274"/>
                <a:ext cx="94" cy="82"/>
              </a:xfrm>
              <a:custGeom>
                <a:avLst/>
                <a:gdLst>
                  <a:gd name="T0" fmla="*/ 84 w 94"/>
                  <a:gd name="T1" fmla="*/ 18 h 82"/>
                  <a:gd name="T2" fmla="*/ 84 w 94"/>
                  <a:gd name="T3" fmla="*/ 18 h 82"/>
                  <a:gd name="T4" fmla="*/ 43 w 94"/>
                  <a:gd name="T5" fmla="*/ 33 h 82"/>
                  <a:gd name="T6" fmla="*/ 0 w 94"/>
                  <a:gd name="T7" fmla="*/ 47 h 82"/>
                  <a:gd name="T8" fmla="*/ 0 w 94"/>
                  <a:gd name="T9" fmla="*/ 47 h 82"/>
                  <a:gd name="T10" fmla="*/ 4 w 94"/>
                  <a:gd name="T11" fmla="*/ 31 h 82"/>
                  <a:gd name="T12" fmla="*/ 4 w 94"/>
                  <a:gd name="T13" fmla="*/ 31 h 82"/>
                  <a:gd name="T14" fmla="*/ 51 w 94"/>
                  <a:gd name="T15" fmla="*/ 16 h 82"/>
                  <a:gd name="T16" fmla="*/ 94 w 94"/>
                  <a:gd name="T17" fmla="*/ 0 h 82"/>
                  <a:gd name="T18" fmla="*/ 94 w 94"/>
                  <a:gd name="T19" fmla="*/ 0 h 82"/>
                  <a:gd name="T20" fmla="*/ 84 w 94"/>
                  <a:gd name="T21" fmla="*/ 18 h 82"/>
                  <a:gd name="T22" fmla="*/ 84 w 94"/>
                  <a:gd name="T23" fmla="*/ 53 h 82"/>
                  <a:gd name="T24" fmla="*/ 84 w 94"/>
                  <a:gd name="T25" fmla="*/ 53 h 82"/>
                  <a:gd name="T26" fmla="*/ 43 w 94"/>
                  <a:gd name="T27" fmla="*/ 68 h 82"/>
                  <a:gd name="T28" fmla="*/ 0 w 94"/>
                  <a:gd name="T29" fmla="*/ 82 h 82"/>
                  <a:gd name="T30" fmla="*/ 0 w 94"/>
                  <a:gd name="T31" fmla="*/ 82 h 82"/>
                  <a:gd name="T32" fmla="*/ 4 w 94"/>
                  <a:gd name="T33" fmla="*/ 66 h 82"/>
                  <a:gd name="T34" fmla="*/ 4 w 94"/>
                  <a:gd name="T35" fmla="*/ 66 h 82"/>
                  <a:gd name="T36" fmla="*/ 51 w 94"/>
                  <a:gd name="T37" fmla="*/ 49 h 82"/>
                  <a:gd name="T38" fmla="*/ 94 w 94"/>
                  <a:gd name="T39" fmla="*/ 33 h 82"/>
                  <a:gd name="T40" fmla="*/ 94 w 94"/>
                  <a:gd name="T41" fmla="*/ 35 h 82"/>
                  <a:gd name="T42" fmla="*/ 84 w 94"/>
                  <a:gd name="T4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43" y="33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51" y="16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4" y="18"/>
                    </a:lnTo>
                    <a:close/>
                    <a:moveTo>
                      <a:pt x="84" y="53"/>
                    </a:moveTo>
                    <a:lnTo>
                      <a:pt x="84" y="53"/>
                    </a:lnTo>
                    <a:lnTo>
                      <a:pt x="43" y="68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51" y="49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84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785"/>
              <p:cNvSpPr>
                <a:spLocks/>
              </p:cNvSpPr>
              <p:nvPr/>
            </p:nvSpPr>
            <p:spPr bwMode="auto">
              <a:xfrm>
                <a:off x="6981" y="1358"/>
                <a:ext cx="180" cy="240"/>
              </a:xfrm>
              <a:custGeom>
                <a:avLst/>
                <a:gdLst>
                  <a:gd name="T0" fmla="*/ 141 w 180"/>
                  <a:gd name="T1" fmla="*/ 0 h 240"/>
                  <a:gd name="T2" fmla="*/ 143 w 180"/>
                  <a:gd name="T3" fmla="*/ 134 h 240"/>
                  <a:gd name="T4" fmla="*/ 147 w 180"/>
                  <a:gd name="T5" fmla="*/ 174 h 240"/>
                  <a:gd name="T6" fmla="*/ 149 w 180"/>
                  <a:gd name="T7" fmla="*/ 185 h 240"/>
                  <a:gd name="T8" fmla="*/ 160 w 180"/>
                  <a:gd name="T9" fmla="*/ 199 h 240"/>
                  <a:gd name="T10" fmla="*/ 178 w 180"/>
                  <a:gd name="T11" fmla="*/ 207 h 240"/>
                  <a:gd name="T12" fmla="*/ 180 w 180"/>
                  <a:gd name="T13" fmla="*/ 236 h 240"/>
                  <a:gd name="T14" fmla="*/ 174 w 180"/>
                  <a:gd name="T15" fmla="*/ 236 h 240"/>
                  <a:gd name="T16" fmla="*/ 159 w 180"/>
                  <a:gd name="T17" fmla="*/ 232 h 240"/>
                  <a:gd name="T18" fmla="*/ 143 w 180"/>
                  <a:gd name="T19" fmla="*/ 220 h 240"/>
                  <a:gd name="T20" fmla="*/ 131 w 180"/>
                  <a:gd name="T21" fmla="*/ 201 h 240"/>
                  <a:gd name="T22" fmla="*/ 127 w 180"/>
                  <a:gd name="T23" fmla="*/ 172 h 240"/>
                  <a:gd name="T24" fmla="*/ 125 w 180"/>
                  <a:gd name="T25" fmla="*/ 172 h 240"/>
                  <a:gd name="T26" fmla="*/ 118 w 180"/>
                  <a:gd name="T27" fmla="*/ 193 h 240"/>
                  <a:gd name="T28" fmla="*/ 106 w 180"/>
                  <a:gd name="T29" fmla="*/ 211 h 240"/>
                  <a:gd name="T30" fmla="*/ 77 w 180"/>
                  <a:gd name="T31" fmla="*/ 232 h 240"/>
                  <a:gd name="T32" fmla="*/ 53 w 180"/>
                  <a:gd name="T33" fmla="*/ 238 h 240"/>
                  <a:gd name="T34" fmla="*/ 30 w 180"/>
                  <a:gd name="T35" fmla="*/ 240 h 240"/>
                  <a:gd name="T36" fmla="*/ 4 w 180"/>
                  <a:gd name="T37" fmla="*/ 236 h 240"/>
                  <a:gd name="T38" fmla="*/ 30 w 180"/>
                  <a:gd name="T39" fmla="*/ 226 h 240"/>
                  <a:gd name="T40" fmla="*/ 73 w 180"/>
                  <a:gd name="T41" fmla="*/ 205 h 240"/>
                  <a:gd name="T42" fmla="*/ 90 w 180"/>
                  <a:gd name="T43" fmla="*/ 193 h 240"/>
                  <a:gd name="T44" fmla="*/ 84 w 180"/>
                  <a:gd name="T45" fmla="*/ 174 h 240"/>
                  <a:gd name="T46" fmla="*/ 51 w 180"/>
                  <a:gd name="T47" fmla="*/ 119 h 240"/>
                  <a:gd name="T48" fmla="*/ 26 w 180"/>
                  <a:gd name="T49" fmla="*/ 82 h 240"/>
                  <a:gd name="T50" fmla="*/ 2 w 180"/>
                  <a:gd name="T51" fmla="*/ 51 h 240"/>
                  <a:gd name="T52" fmla="*/ 0 w 180"/>
                  <a:gd name="T53" fmla="*/ 45 h 240"/>
                  <a:gd name="T54" fmla="*/ 8 w 180"/>
                  <a:gd name="T55" fmla="*/ 23 h 240"/>
                  <a:gd name="T56" fmla="*/ 8 w 180"/>
                  <a:gd name="T57" fmla="*/ 23 h 240"/>
                  <a:gd name="T58" fmla="*/ 30 w 180"/>
                  <a:gd name="T59" fmla="*/ 41 h 240"/>
                  <a:gd name="T60" fmla="*/ 43 w 180"/>
                  <a:gd name="T61" fmla="*/ 70 h 240"/>
                  <a:gd name="T62" fmla="*/ 63 w 180"/>
                  <a:gd name="T63" fmla="*/ 95 h 240"/>
                  <a:gd name="T64" fmla="*/ 80 w 180"/>
                  <a:gd name="T65" fmla="*/ 125 h 240"/>
                  <a:gd name="T66" fmla="*/ 96 w 180"/>
                  <a:gd name="T67" fmla="*/ 162 h 240"/>
                  <a:gd name="T68" fmla="*/ 98 w 180"/>
                  <a:gd name="T69" fmla="*/ 174 h 240"/>
                  <a:gd name="T70" fmla="*/ 98 w 180"/>
                  <a:gd name="T71" fmla="*/ 189 h 240"/>
                  <a:gd name="T72" fmla="*/ 108 w 180"/>
                  <a:gd name="T73" fmla="*/ 177 h 240"/>
                  <a:gd name="T74" fmla="*/ 116 w 180"/>
                  <a:gd name="T75" fmla="*/ 168 h 240"/>
                  <a:gd name="T76" fmla="*/ 123 w 180"/>
                  <a:gd name="T77" fmla="*/ 142 h 240"/>
                  <a:gd name="T78" fmla="*/ 123 w 180"/>
                  <a:gd name="T79" fmla="*/ 99 h 240"/>
                  <a:gd name="T80" fmla="*/ 123 w 180"/>
                  <a:gd name="T81" fmla="*/ 58 h 240"/>
                  <a:gd name="T82" fmla="*/ 121 w 180"/>
                  <a:gd name="T83" fmla="*/ 19 h 240"/>
                  <a:gd name="T84" fmla="*/ 139 w 180"/>
                  <a:gd name="T8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240">
                    <a:moveTo>
                      <a:pt x="141" y="0"/>
                    </a:moveTo>
                    <a:lnTo>
                      <a:pt x="141" y="0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5" y="162"/>
                    </a:lnTo>
                    <a:lnTo>
                      <a:pt x="147" y="174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55" y="193"/>
                    </a:lnTo>
                    <a:lnTo>
                      <a:pt x="160" y="199"/>
                    </a:lnTo>
                    <a:lnTo>
                      <a:pt x="168" y="205"/>
                    </a:lnTo>
                    <a:lnTo>
                      <a:pt x="178" y="207"/>
                    </a:lnTo>
                    <a:lnTo>
                      <a:pt x="180" y="207"/>
                    </a:lnTo>
                    <a:lnTo>
                      <a:pt x="180" y="236"/>
                    </a:lnTo>
                    <a:lnTo>
                      <a:pt x="174" y="236"/>
                    </a:lnTo>
                    <a:lnTo>
                      <a:pt x="174" y="236"/>
                    </a:lnTo>
                    <a:lnTo>
                      <a:pt x="166" y="234"/>
                    </a:lnTo>
                    <a:lnTo>
                      <a:pt x="159" y="232"/>
                    </a:lnTo>
                    <a:lnTo>
                      <a:pt x="151" y="226"/>
                    </a:lnTo>
                    <a:lnTo>
                      <a:pt x="143" y="220"/>
                    </a:lnTo>
                    <a:lnTo>
                      <a:pt x="137" y="213"/>
                    </a:lnTo>
                    <a:lnTo>
                      <a:pt x="131" y="201"/>
                    </a:lnTo>
                    <a:lnTo>
                      <a:pt x="129" y="187"/>
                    </a:lnTo>
                    <a:lnTo>
                      <a:pt x="127" y="172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1" y="183"/>
                    </a:lnTo>
                    <a:lnTo>
                      <a:pt x="118" y="193"/>
                    </a:lnTo>
                    <a:lnTo>
                      <a:pt x="112" y="203"/>
                    </a:lnTo>
                    <a:lnTo>
                      <a:pt x="106" y="211"/>
                    </a:lnTo>
                    <a:lnTo>
                      <a:pt x="92" y="222"/>
                    </a:lnTo>
                    <a:lnTo>
                      <a:pt x="77" y="232"/>
                    </a:lnTo>
                    <a:lnTo>
                      <a:pt x="77" y="232"/>
                    </a:lnTo>
                    <a:lnTo>
                      <a:pt x="53" y="238"/>
                    </a:lnTo>
                    <a:lnTo>
                      <a:pt x="41" y="240"/>
                    </a:lnTo>
                    <a:lnTo>
                      <a:pt x="30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6"/>
                    </a:lnTo>
                    <a:lnTo>
                      <a:pt x="30" y="226"/>
                    </a:lnTo>
                    <a:lnTo>
                      <a:pt x="53" y="214"/>
                    </a:lnTo>
                    <a:lnTo>
                      <a:pt x="73" y="205"/>
                    </a:lnTo>
                    <a:lnTo>
                      <a:pt x="90" y="193"/>
                    </a:lnTo>
                    <a:lnTo>
                      <a:pt x="90" y="193"/>
                    </a:lnTo>
                    <a:lnTo>
                      <a:pt x="88" y="185"/>
                    </a:lnTo>
                    <a:lnTo>
                      <a:pt x="84" y="174"/>
                    </a:lnTo>
                    <a:lnTo>
                      <a:pt x="71" y="150"/>
                    </a:lnTo>
                    <a:lnTo>
                      <a:pt x="51" y="119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8" y="60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3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8" y="33"/>
                    </a:lnTo>
                    <a:lnTo>
                      <a:pt x="30" y="41"/>
                    </a:lnTo>
                    <a:lnTo>
                      <a:pt x="51" y="56"/>
                    </a:lnTo>
                    <a:lnTo>
                      <a:pt x="43" y="70"/>
                    </a:lnTo>
                    <a:lnTo>
                      <a:pt x="43" y="70"/>
                    </a:lnTo>
                    <a:lnTo>
                      <a:pt x="63" y="9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2" y="150"/>
                    </a:lnTo>
                    <a:lnTo>
                      <a:pt x="96" y="162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87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108" y="177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9" y="158"/>
                    </a:lnTo>
                    <a:lnTo>
                      <a:pt x="123" y="142"/>
                    </a:lnTo>
                    <a:lnTo>
                      <a:pt x="123" y="125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5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9" y="10"/>
                    </a:lnTo>
                    <a:lnTo>
                      <a:pt x="139" y="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786"/>
              <p:cNvSpPr>
                <a:spLocks noEditPoints="1"/>
              </p:cNvSpPr>
              <p:nvPr/>
            </p:nvSpPr>
            <p:spPr bwMode="auto">
              <a:xfrm>
                <a:off x="7161" y="1440"/>
                <a:ext cx="191" cy="154"/>
              </a:xfrm>
              <a:custGeom>
                <a:avLst/>
                <a:gdLst>
                  <a:gd name="T0" fmla="*/ 4 w 191"/>
                  <a:gd name="T1" fmla="*/ 125 h 154"/>
                  <a:gd name="T2" fmla="*/ 23 w 191"/>
                  <a:gd name="T3" fmla="*/ 123 h 154"/>
                  <a:gd name="T4" fmla="*/ 45 w 191"/>
                  <a:gd name="T5" fmla="*/ 117 h 154"/>
                  <a:gd name="T6" fmla="*/ 41 w 191"/>
                  <a:gd name="T7" fmla="*/ 103 h 154"/>
                  <a:gd name="T8" fmla="*/ 39 w 191"/>
                  <a:gd name="T9" fmla="*/ 86 h 154"/>
                  <a:gd name="T10" fmla="*/ 43 w 191"/>
                  <a:gd name="T11" fmla="*/ 66 h 154"/>
                  <a:gd name="T12" fmla="*/ 53 w 191"/>
                  <a:gd name="T13" fmla="*/ 45 h 154"/>
                  <a:gd name="T14" fmla="*/ 64 w 191"/>
                  <a:gd name="T15" fmla="*/ 33 h 154"/>
                  <a:gd name="T16" fmla="*/ 76 w 191"/>
                  <a:gd name="T17" fmla="*/ 23 h 154"/>
                  <a:gd name="T18" fmla="*/ 82 w 191"/>
                  <a:gd name="T19" fmla="*/ 0 h 154"/>
                  <a:gd name="T20" fmla="*/ 99 w 191"/>
                  <a:gd name="T21" fmla="*/ 15 h 154"/>
                  <a:gd name="T22" fmla="*/ 162 w 191"/>
                  <a:gd name="T23" fmla="*/ 62 h 154"/>
                  <a:gd name="T24" fmla="*/ 176 w 191"/>
                  <a:gd name="T25" fmla="*/ 72 h 154"/>
                  <a:gd name="T26" fmla="*/ 189 w 191"/>
                  <a:gd name="T27" fmla="*/ 97 h 154"/>
                  <a:gd name="T28" fmla="*/ 191 w 191"/>
                  <a:gd name="T29" fmla="*/ 111 h 154"/>
                  <a:gd name="T30" fmla="*/ 187 w 191"/>
                  <a:gd name="T31" fmla="*/ 127 h 154"/>
                  <a:gd name="T32" fmla="*/ 179 w 191"/>
                  <a:gd name="T33" fmla="*/ 140 h 154"/>
                  <a:gd name="T34" fmla="*/ 166 w 191"/>
                  <a:gd name="T35" fmla="*/ 150 h 154"/>
                  <a:gd name="T36" fmla="*/ 144 w 191"/>
                  <a:gd name="T37" fmla="*/ 154 h 154"/>
                  <a:gd name="T38" fmla="*/ 129 w 191"/>
                  <a:gd name="T39" fmla="*/ 152 h 154"/>
                  <a:gd name="T40" fmla="*/ 90 w 191"/>
                  <a:gd name="T41" fmla="*/ 144 h 154"/>
                  <a:gd name="T42" fmla="*/ 66 w 191"/>
                  <a:gd name="T43" fmla="*/ 138 h 154"/>
                  <a:gd name="T44" fmla="*/ 33 w 191"/>
                  <a:gd name="T45" fmla="*/ 150 h 154"/>
                  <a:gd name="T46" fmla="*/ 4 w 191"/>
                  <a:gd name="T47" fmla="*/ 154 h 154"/>
                  <a:gd name="T48" fmla="*/ 0 w 191"/>
                  <a:gd name="T49" fmla="*/ 125 h 154"/>
                  <a:gd name="T50" fmla="*/ 111 w 191"/>
                  <a:gd name="T51" fmla="*/ 86 h 154"/>
                  <a:gd name="T52" fmla="*/ 109 w 191"/>
                  <a:gd name="T53" fmla="*/ 72 h 154"/>
                  <a:gd name="T54" fmla="*/ 96 w 191"/>
                  <a:gd name="T55" fmla="*/ 52 h 154"/>
                  <a:gd name="T56" fmla="*/ 88 w 191"/>
                  <a:gd name="T57" fmla="*/ 49 h 154"/>
                  <a:gd name="T58" fmla="*/ 82 w 191"/>
                  <a:gd name="T59" fmla="*/ 51 h 154"/>
                  <a:gd name="T60" fmla="*/ 62 w 191"/>
                  <a:gd name="T61" fmla="*/ 62 h 154"/>
                  <a:gd name="T62" fmla="*/ 51 w 191"/>
                  <a:gd name="T63" fmla="*/ 80 h 154"/>
                  <a:gd name="T64" fmla="*/ 51 w 191"/>
                  <a:gd name="T65" fmla="*/ 86 h 154"/>
                  <a:gd name="T66" fmla="*/ 57 w 191"/>
                  <a:gd name="T67" fmla="*/ 97 h 154"/>
                  <a:gd name="T68" fmla="*/ 76 w 191"/>
                  <a:gd name="T69" fmla="*/ 111 h 154"/>
                  <a:gd name="T70" fmla="*/ 86 w 191"/>
                  <a:gd name="T71" fmla="*/ 107 h 154"/>
                  <a:gd name="T72" fmla="*/ 107 w 191"/>
                  <a:gd name="T73" fmla="*/ 93 h 154"/>
                  <a:gd name="T74" fmla="*/ 111 w 191"/>
                  <a:gd name="T75" fmla="*/ 86 h 154"/>
                  <a:gd name="T76" fmla="*/ 152 w 191"/>
                  <a:gd name="T77" fmla="*/ 129 h 154"/>
                  <a:gd name="T78" fmla="*/ 160 w 191"/>
                  <a:gd name="T79" fmla="*/ 127 h 154"/>
                  <a:gd name="T80" fmla="*/ 174 w 191"/>
                  <a:gd name="T81" fmla="*/ 121 h 154"/>
                  <a:gd name="T82" fmla="*/ 176 w 191"/>
                  <a:gd name="T83" fmla="*/ 117 h 154"/>
                  <a:gd name="T84" fmla="*/ 172 w 191"/>
                  <a:gd name="T85" fmla="*/ 107 h 154"/>
                  <a:gd name="T86" fmla="*/ 146 w 191"/>
                  <a:gd name="T87" fmla="*/ 82 h 154"/>
                  <a:gd name="T88" fmla="*/ 127 w 191"/>
                  <a:gd name="T89" fmla="*/ 68 h 154"/>
                  <a:gd name="T90" fmla="*/ 121 w 191"/>
                  <a:gd name="T91" fmla="*/ 95 h 154"/>
                  <a:gd name="T92" fmla="*/ 109 w 191"/>
                  <a:gd name="T93" fmla="*/ 121 h 154"/>
                  <a:gd name="T94" fmla="*/ 129 w 191"/>
                  <a:gd name="T95" fmla="*/ 127 h 154"/>
                  <a:gd name="T96" fmla="*/ 152 w 191"/>
                  <a:gd name="T97" fmla="*/ 12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154">
                    <a:moveTo>
                      <a:pt x="0" y="125"/>
                    </a:moveTo>
                    <a:lnTo>
                      <a:pt x="4" y="125"/>
                    </a:lnTo>
                    <a:lnTo>
                      <a:pt x="4" y="125"/>
                    </a:lnTo>
                    <a:lnTo>
                      <a:pt x="23" y="123"/>
                    </a:lnTo>
                    <a:lnTo>
                      <a:pt x="33" y="121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1" y="103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76"/>
                    </a:lnTo>
                    <a:lnTo>
                      <a:pt x="43" y="66"/>
                    </a:lnTo>
                    <a:lnTo>
                      <a:pt x="47" y="5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64" y="3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99" y="15"/>
                    </a:lnTo>
                    <a:lnTo>
                      <a:pt x="119" y="31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76" y="72"/>
                    </a:lnTo>
                    <a:lnTo>
                      <a:pt x="183" y="84"/>
                    </a:lnTo>
                    <a:lnTo>
                      <a:pt x="189" y="97"/>
                    </a:lnTo>
                    <a:lnTo>
                      <a:pt x="191" y="111"/>
                    </a:lnTo>
                    <a:lnTo>
                      <a:pt x="191" y="111"/>
                    </a:lnTo>
                    <a:lnTo>
                      <a:pt x="189" y="119"/>
                    </a:lnTo>
                    <a:lnTo>
                      <a:pt x="187" y="127"/>
                    </a:lnTo>
                    <a:lnTo>
                      <a:pt x="183" y="134"/>
                    </a:lnTo>
                    <a:lnTo>
                      <a:pt x="179" y="140"/>
                    </a:lnTo>
                    <a:lnTo>
                      <a:pt x="174" y="146"/>
                    </a:lnTo>
                    <a:lnTo>
                      <a:pt x="166" y="150"/>
                    </a:lnTo>
                    <a:lnTo>
                      <a:pt x="156" y="152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29" y="152"/>
                    </a:lnTo>
                    <a:lnTo>
                      <a:pt x="109" y="150"/>
                    </a:lnTo>
                    <a:lnTo>
                      <a:pt x="90" y="144"/>
                    </a:lnTo>
                    <a:lnTo>
                      <a:pt x="66" y="138"/>
                    </a:lnTo>
                    <a:lnTo>
                      <a:pt x="66" y="138"/>
                    </a:lnTo>
                    <a:lnTo>
                      <a:pt x="49" y="144"/>
                    </a:lnTo>
                    <a:lnTo>
                      <a:pt x="33" y="150"/>
                    </a:lnTo>
                    <a:lnTo>
                      <a:pt x="18" y="152"/>
                    </a:lnTo>
                    <a:lnTo>
                      <a:pt x="4" y="154"/>
                    </a:lnTo>
                    <a:lnTo>
                      <a:pt x="0" y="154"/>
                    </a:lnTo>
                    <a:lnTo>
                      <a:pt x="0" y="125"/>
                    </a:lnTo>
                    <a:close/>
                    <a:moveTo>
                      <a:pt x="111" y="86"/>
                    </a:moveTo>
                    <a:lnTo>
                      <a:pt x="111" y="86"/>
                    </a:lnTo>
                    <a:lnTo>
                      <a:pt x="111" y="78"/>
                    </a:lnTo>
                    <a:lnTo>
                      <a:pt x="109" y="72"/>
                    </a:lnTo>
                    <a:lnTo>
                      <a:pt x="103" y="60"/>
                    </a:lnTo>
                    <a:lnTo>
                      <a:pt x="96" y="52"/>
                    </a:lnTo>
                    <a:lnTo>
                      <a:pt x="92" y="51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2" y="51"/>
                    </a:lnTo>
                    <a:lnTo>
                      <a:pt x="74" y="52"/>
                    </a:lnTo>
                    <a:lnTo>
                      <a:pt x="62" y="62"/>
                    </a:lnTo>
                    <a:lnTo>
                      <a:pt x="55" y="74"/>
                    </a:lnTo>
                    <a:lnTo>
                      <a:pt x="51" y="80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92"/>
                    </a:lnTo>
                    <a:lnTo>
                      <a:pt x="57" y="97"/>
                    </a:lnTo>
                    <a:lnTo>
                      <a:pt x="64" y="105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86" y="107"/>
                    </a:lnTo>
                    <a:lnTo>
                      <a:pt x="98" y="101"/>
                    </a:lnTo>
                    <a:lnTo>
                      <a:pt x="107" y="93"/>
                    </a:lnTo>
                    <a:lnTo>
                      <a:pt x="111" y="90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  <a:moveTo>
                      <a:pt x="152" y="129"/>
                    </a:moveTo>
                    <a:lnTo>
                      <a:pt x="152" y="129"/>
                    </a:lnTo>
                    <a:lnTo>
                      <a:pt x="160" y="127"/>
                    </a:lnTo>
                    <a:lnTo>
                      <a:pt x="168" y="125"/>
                    </a:lnTo>
                    <a:lnTo>
                      <a:pt x="174" y="121"/>
                    </a:lnTo>
                    <a:lnTo>
                      <a:pt x="176" y="117"/>
                    </a:lnTo>
                    <a:lnTo>
                      <a:pt x="176" y="117"/>
                    </a:lnTo>
                    <a:lnTo>
                      <a:pt x="176" y="111"/>
                    </a:lnTo>
                    <a:lnTo>
                      <a:pt x="172" y="107"/>
                    </a:lnTo>
                    <a:lnTo>
                      <a:pt x="162" y="93"/>
                    </a:lnTo>
                    <a:lnTo>
                      <a:pt x="146" y="82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5" y="82"/>
                    </a:lnTo>
                    <a:lnTo>
                      <a:pt x="121" y="95"/>
                    </a:lnTo>
                    <a:lnTo>
                      <a:pt x="115" y="109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29" y="127"/>
                    </a:lnTo>
                    <a:lnTo>
                      <a:pt x="152" y="129"/>
                    </a:lnTo>
                    <a:lnTo>
                      <a:pt x="152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787"/>
              <p:cNvSpPr>
                <a:spLocks noEditPoints="1"/>
              </p:cNvSpPr>
              <p:nvPr/>
            </p:nvSpPr>
            <p:spPr bwMode="auto">
              <a:xfrm>
                <a:off x="7376" y="1288"/>
                <a:ext cx="72" cy="312"/>
              </a:xfrm>
              <a:custGeom>
                <a:avLst/>
                <a:gdLst>
                  <a:gd name="T0" fmla="*/ 72 w 72"/>
                  <a:gd name="T1" fmla="*/ 39 h 312"/>
                  <a:gd name="T2" fmla="*/ 62 w 72"/>
                  <a:gd name="T3" fmla="*/ 54 h 312"/>
                  <a:gd name="T4" fmla="*/ 4 w 72"/>
                  <a:gd name="T5" fmla="*/ 72 h 312"/>
                  <a:gd name="T6" fmla="*/ 7 w 72"/>
                  <a:gd name="T7" fmla="*/ 62 h 312"/>
                  <a:gd name="T8" fmla="*/ 11 w 72"/>
                  <a:gd name="T9" fmla="*/ 58 h 312"/>
                  <a:gd name="T10" fmla="*/ 19 w 72"/>
                  <a:gd name="T11" fmla="*/ 54 h 312"/>
                  <a:gd name="T12" fmla="*/ 11 w 72"/>
                  <a:gd name="T13" fmla="*/ 50 h 312"/>
                  <a:gd name="T14" fmla="*/ 2 w 72"/>
                  <a:gd name="T15" fmla="*/ 41 h 312"/>
                  <a:gd name="T16" fmla="*/ 0 w 72"/>
                  <a:gd name="T17" fmla="*/ 33 h 312"/>
                  <a:gd name="T18" fmla="*/ 4 w 72"/>
                  <a:gd name="T19" fmla="*/ 23 h 312"/>
                  <a:gd name="T20" fmla="*/ 11 w 72"/>
                  <a:gd name="T21" fmla="*/ 13 h 312"/>
                  <a:gd name="T22" fmla="*/ 25 w 72"/>
                  <a:gd name="T23" fmla="*/ 4 h 312"/>
                  <a:gd name="T24" fmla="*/ 39 w 72"/>
                  <a:gd name="T25" fmla="*/ 0 h 312"/>
                  <a:gd name="T26" fmla="*/ 44 w 72"/>
                  <a:gd name="T27" fmla="*/ 2 h 312"/>
                  <a:gd name="T28" fmla="*/ 52 w 72"/>
                  <a:gd name="T29" fmla="*/ 7 h 312"/>
                  <a:gd name="T30" fmla="*/ 52 w 72"/>
                  <a:gd name="T31" fmla="*/ 11 h 312"/>
                  <a:gd name="T32" fmla="*/ 50 w 72"/>
                  <a:gd name="T33" fmla="*/ 19 h 312"/>
                  <a:gd name="T34" fmla="*/ 44 w 72"/>
                  <a:gd name="T35" fmla="*/ 27 h 312"/>
                  <a:gd name="T36" fmla="*/ 43 w 72"/>
                  <a:gd name="T37" fmla="*/ 21 h 312"/>
                  <a:gd name="T38" fmla="*/ 39 w 72"/>
                  <a:gd name="T39" fmla="*/ 17 h 312"/>
                  <a:gd name="T40" fmla="*/ 31 w 72"/>
                  <a:gd name="T41" fmla="*/ 17 h 312"/>
                  <a:gd name="T42" fmla="*/ 19 w 72"/>
                  <a:gd name="T43" fmla="*/ 19 h 312"/>
                  <a:gd name="T44" fmla="*/ 15 w 72"/>
                  <a:gd name="T45" fmla="*/ 25 h 312"/>
                  <a:gd name="T46" fmla="*/ 15 w 72"/>
                  <a:gd name="T47" fmla="*/ 29 h 312"/>
                  <a:gd name="T48" fmla="*/ 27 w 72"/>
                  <a:gd name="T49" fmla="*/ 37 h 312"/>
                  <a:gd name="T50" fmla="*/ 48 w 72"/>
                  <a:gd name="T51" fmla="*/ 39 h 312"/>
                  <a:gd name="T52" fmla="*/ 72 w 72"/>
                  <a:gd name="T53" fmla="*/ 39 h 312"/>
                  <a:gd name="T54" fmla="*/ 29 w 72"/>
                  <a:gd name="T55" fmla="*/ 310 h 312"/>
                  <a:gd name="T56" fmla="*/ 31 w 72"/>
                  <a:gd name="T57" fmla="*/ 286 h 312"/>
                  <a:gd name="T58" fmla="*/ 31 w 72"/>
                  <a:gd name="T59" fmla="*/ 242 h 312"/>
                  <a:gd name="T60" fmla="*/ 31 w 72"/>
                  <a:gd name="T61" fmla="*/ 206 h 312"/>
                  <a:gd name="T62" fmla="*/ 23 w 72"/>
                  <a:gd name="T63" fmla="*/ 99 h 312"/>
                  <a:gd name="T64" fmla="*/ 33 w 72"/>
                  <a:gd name="T65" fmla="*/ 87 h 312"/>
                  <a:gd name="T66" fmla="*/ 46 w 72"/>
                  <a:gd name="T67" fmla="*/ 76 h 312"/>
                  <a:gd name="T68" fmla="*/ 50 w 72"/>
                  <a:gd name="T69" fmla="*/ 115 h 312"/>
                  <a:gd name="T70" fmla="*/ 52 w 72"/>
                  <a:gd name="T71" fmla="*/ 236 h 312"/>
                  <a:gd name="T72" fmla="*/ 52 w 72"/>
                  <a:gd name="T73" fmla="*/ 275 h 312"/>
                  <a:gd name="T74" fmla="*/ 50 w 72"/>
                  <a:gd name="T75" fmla="*/ 283 h 312"/>
                  <a:gd name="T76" fmla="*/ 41 w 72"/>
                  <a:gd name="T77" fmla="*/ 300 h 312"/>
                  <a:gd name="T78" fmla="*/ 29 w 72"/>
                  <a:gd name="T79" fmla="*/ 31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312">
                    <a:moveTo>
                      <a:pt x="72" y="39"/>
                    </a:moveTo>
                    <a:lnTo>
                      <a:pt x="72" y="39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31" y="62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1" y="58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1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4" y="2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5" y="4"/>
                    </a:lnTo>
                    <a:lnTo>
                      <a:pt x="31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8" y="4"/>
                    </a:lnTo>
                    <a:lnTo>
                      <a:pt x="52" y="7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5"/>
                    </a:lnTo>
                    <a:lnTo>
                      <a:pt x="50" y="19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3" y="21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5" y="17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9" y="31"/>
                    </a:lnTo>
                    <a:lnTo>
                      <a:pt x="27" y="37"/>
                    </a:lnTo>
                    <a:lnTo>
                      <a:pt x="37" y="39"/>
                    </a:lnTo>
                    <a:lnTo>
                      <a:pt x="48" y="39"/>
                    </a:lnTo>
                    <a:lnTo>
                      <a:pt x="48" y="39"/>
                    </a:lnTo>
                    <a:lnTo>
                      <a:pt x="72" y="39"/>
                    </a:lnTo>
                    <a:lnTo>
                      <a:pt x="72" y="39"/>
                    </a:lnTo>
                    <a:close/>
                    <a:moveTo>
                      <a:pt x="29" y="310"/>
                    </a:moveTo>
                    <a:lnTo>
                      <a:pt x="29" y="310"/>
                    </a:lnTo>
                    <a:lnTo>
                      <a:pt x="31" y="286"/>
                    </a:lnTo>
                    <a:lnTo>
                      <a:pt x="31" y="263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31" y="206"/>
                    </a:lnTo>
                    <a:lnTo>
                      <a:pt x="29" y="169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33" y="87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50" y="115"/>
                    </a:lnTo>
                    <a:lnTo>
                      <a:pt x="52" y="156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2" y="275"/>
                    </a:lnTo>
                    <a:lnTo>
                      <a:pt x="52" y="275"/>
                    </a:lnTo>
                    <a:lnTo>
                      <a:pt x="50" y="283"/>
                    </a:lnTo>
                    <a:lnTo>
                      <a:pt x="46" y="292"/>
                    </a:lnTo>
                    <a:lnTo>
                      <a:pt x="41" y="300"/>
                    </a:lnTo>
                    <a:lnTo>
                      <a:pt x="31" y="312"/>
                    </a:lnTo>
                    <a:lnTo>
                      <a:pt x="29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788"/>
              <p:cNvSpPr>
                <a:spLocks/>
              </p:cNvSpPr>
              <p:nvPr/>
            </p:nvSpPr>
            <p:spPr bwMode="auto">
              <a:xfrm>
                <a:off x="6090" y="1711"/>
                <a:ext cx="203" cy="176"/>
              </a:xfrm>
              <a:custGeom>
                <a:avLst/>
                <a:gdLst>
                  <a:gd name="T0" fmla="*/ 158 w 203"/>
                  <a:gd name="T1" fmla="*/ 176 h 176"/>
                  <a:gd name="T2" fmla="*/ 140 w 203"/>
                  <a:gd name="T3" fmla="*/ 176 h 176"/>
                  <a:gd name="T4" fmla="*/ 101 w 203"/>
                  <a:gd name="T5" fmla="*/ 35 h 176"/>
                  <a:gd name="T6" fmla="*/ 62 w 203"/>
                  <a:gd name="T7" fmla="*/ 176 h 176"/>
                  <a:gd name="T8" fmla="*/ 45 w 203"/>
                  <a:gd name="T9" fmla="*/ 176 h 176"/>
                  <a:gd name="T10" fmla="*/ 0 w 203"/>
                  <a:gd name="T11" fmla="*/ 0 h 176"/>
                  <a:gd name="T12" fmla="*/ 19 w 203"/>
                  <a:gd name="T13" fmla="*/ 0 h 176"/>
                  <a:gd name="T14" fmla="*/ 54 w 203"/>
                  <a:gd name="T15" fmla="*/ 142 h 176"/>
                  <a:gd name="T16" fmla="*/ 93 w 203"/>
                  <a:gd name="T17" fmla="*/ 0 h 176"/>
                  <a:gd name="T18" fmla="*/ 109 w 203"/>
                  <a:gd name="T19" fmla="*/ 0 h 176"/>
                  <a:gd name="T20" fmla="*/ 148 w 203"/>
                  <a:gd name="T21" fmla="*/ 142 h 176"/>
                  <a:gd name="T22" fmla="*/ 183 w 203"/>
                  <a:gd name="T23" fmla="*/ 0 h 176"/>
                  <a:gd name="T24" fmla="*/ 203 w 203"/>
                  <a:gd name="T25" fmla="*/ 0 h 176"/>
                  <a:gd name="T26" fmla="*/ 158 w 203"/>
                  <a:gd name="T2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76">
                    <a:moveTo>
                      <a:pt x="158" y="176"/>
                    </a:moveTo>
                    <a:lnTo>
                      <a:pt x="140" y="176"/>
                    </a:lnTo>
                    <a:lnTo>
                      <a:pt x="101" y="35"/>
                    </a:lnTo>
                    <a:lnTo>
                      <a:pt x="62" y="176"/>
                    </a:lnTo>
                    <a:lnTo>
                      <a:pt x="45" y="176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4" y="142"/>
                    </a:lnTo>
                    <a:lnTo>
                      <a:pt x="93" y="0"/>
                    </a:lnTo>
                    <a:lnTo>
                      <a:pt x="109" y="0"/>
                    </a:lnTo>
                    <a:lnTo>
                      <a:pt x="148" y="142"/>
                    </a:lnTo>
                    <a:lnTo>
                      <a:pt x="183" y="0"/>
                    </a:lnTo>
                    <a:lnTo>
                      <a:pt x="203" y="0"/>
                    </a:lnTo>
                    <a:lnTo>
                      <a:pt x="158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789"/>
              <p:cNvSpPr>
                <a:spLocks noEditPoints="1"/>
              </p:cNvSpPr>
              <p:nvPr/>
            </p:nvSpPr>
            <p:spPr bwMode="auto">
              <a:xfrm>
                <a:off x="6318" y="1711"/>
                <a:ext cx="20" cy="176"/>
              </a:xfrm>
              <a:custGeom>
                <a:avLst/>
                <a:gdLst>
                  <a:gd name="T0" fmla="*/ 0 w 20"/>
                  <a:gd name="T1" fmla="*/ 20 h 176"/>
                  <a:gd name="T2" fmla="*/ 0 w 20"/>
                  <a:gd name="T3" fmla="*/ 0 h 176"/>
                  <a:gd name="T4" fmla="*/ 20 w 20"/>
                  <a:gd name="T5" fmla="*/ 0 h 176"/>
                  <a:gd name="T6" fmla="*/ 20 w 20"/>
                  <a:gd name="T7" fmla="*/ 20 h 176"/>
                  <a:gd name="T8" fmla="*/ 0 w 20"/>
                  <a:gd name="T9" fmla="*/ 20 h 176"/>
                  <a:gd name="T10" fmla="*/ 0 w 20"/>
                  <a:gd name="T11" fmla="*/ 176 h 176"/>
                  <a:gd name="T12" fmla="*/ 0 w 20"/>
                  <a:gd name="T13" fmla="*/ 55 h 176"/>
                  <a:gd name="T14" fmla="*/ 18 w 20"/>
                  <a:gd name="T15" fmla="*/ 55 h 176"/>
                  <a:gd name="T16" fmla="*/ 18 w 20"/>
                  <a:gd name="T17" fmla="*/ 176 h 176"/>
                  <a:gd name="T18" fmla="*/ 0 w 20"/>
                  <a:gd name="T1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6">
                    <a:moveTo>
                      <a:pt x="0" y="2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0" y="20"/>
                    </a:lnTo>
                    <a:close/>
                    <a:moveTo>
                      <a:pt x="0" y="176"/>
                    </a:moveTo>
                    <a:lnTo>
                      <a:pt x="0" y="55"/>
                    </a:lnTo>
                    <a:lnTo>
                      <a:pt x="18" y="55"/>
                    </a:lnTo>
                    <a:lnTo>
                      <a:pt x="18" y="176"/>
                    </a:lnTo>
                    <a:lnTo>
                      <a:pt x="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790"/>
              <p:cNvSpPr>
                <a:spLocks/>
              </p:cNvSpPr>
              <p:nvPr/>
            </p:nvSpPr>
            <p:spPr bwMode="auto">
              <a:xfrm>
                <a:off x="6380" y="1711"/>
                <a:ext cx="43" cy="176"/>
              </a:xfrm>
              <a:custGeom>
                <a:avLst/>
                <a:gdLst>
                  <a:gd name="T0" fmla="*/ 32 w 43"/>
                  <a:gd name="T1" fmla="*/ 176 h 176"/>
                  <a:gd name="T2" fmla="*/ 32 w 43"/>
                  <a:gd name="T3" fmla="*/ 176 h 176"/>
                  <a:gd name="T4" fmla="*/ 24 w 43"/>
                  <a:gd name="T5" fmla="*/ 176 h 176"/>
                  <a:gd name="T6" fmla="*/ 18 w 43"/>
                  <a:gd name="T7" fmla="*/ 174 h 176"/>
                  <a:gd name="T8" fmla="*/ 12 w 43"/>
                  <a:gd name="T9" fmla="*/ 170 h 176"/>
                  <a:gd name="T10" fmla="*/ 8 w 43"/>
                  <a:gd name="T11" fmla="*/ 168 h 176"/>
                  <a:gd name="T12" fmla="*/ 8 w 43"/>
                  <a:gd name="T13" fmla="*/ 168 h 176"/>
                  <a:gd name="T14" fmla="*/ 4 w 43"/>
                  <a:gd name="T15" fmla="*/ 162 h 176"/>
                  <a:gd name="T16" fmla="*/ 2 w 43"/>
                  <a:gd name="T17" fmla="*/ 156 h 176"/>
                  <a:gd name="T18" fmla="*/ 0 w 43"/>
                  <a:gd name="T19" fmla="*/ 142 h 176"/>
                  <a:gd name="T20" fmla="*/ 0 w 43"/>
                  <a:gd name="T21" fmla="*/ 0 h 176"/>
                  <a:gd name="T22" fmla="*/ 18 w 43"/>
                  <a:gd name="T23" fmla="*/ 0 h 176"/>
                  <a:gd name="T24" fmla="*/ 18 w 43"/>
                  <a:gd name="T25" fmla="*/ 142 h 176"/>
                  <a:gd name="T26" fmla="*/ 18 w 43"/>
                  <a:gd name="T27" fmla="*/ 142 h 176"/>
                  <a:gd name="T28" fmla="*/ 20 w 43"/>
                  <a:gd name="T29" fmla="*/ 150 h 176"/>
                  <a:gd name="T30" fmla="*/ 22 w 43"/>
                  <a:gd name="T31" fmla="*/ 156 h 176"/>
                  <a:gd name="T32" fmla="*/ 22 w 43"/>
                  <a:gd name="T33" fmla="*/ 156 h 176"/>
                  <a:gd name="T34" fmla="*/ 28 w 43"/>
                  <a:gd name="T35" fmla="*/ 160 h 176"/>
                  <a:gd name="T36" fmla="*/ 34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32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32" y="176"/>
                    </a:moveTo>
                    <a:lnTo>
                      <a:pt x="32" y="176"/>
                    </a:lnTo>
                    <a:lnTo>
                      <a:pt x="24" y="176"/>
                    </a:lnTo>
                    <a:lnTo>
                      <a:pt x="18" y="174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42"/>
                    </a:lnTo>
                    <a:lnTo>
                      <a:pt x="18" y="142"/>
                    </a:lnTo>
                    <a:lnTo>
                      <a:pt x="20" y="15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8" y="160"/>
                    </a:lnTo>
                    <a:lnTo>
                      <a:pt x="34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32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791"/>
              <p:cNvSpPr>
                <a:spLocks/>
              </p:cNvSpPr>
              <p:nvPr/>
            </p:nvSpPr>
            <p:spPr bwMode="auto">
              <a:xfrm>
                <a:off x="6455" y="1711"/>
                <a:ext cx="43" cy="176"/>
              </a:xfrm>
              <a:custGeom>
                <a:avLst/>
                <a:gdLst>
                  <a:gd name="T0" fmla="*/ 29 w 43"/>
                  <a:gd name="T1" fmla="*/ 176 h 176"/>
                  <a:gd name="T2" fmla="*/ 29 w 43"/>
                  <a:gd name="T3" fmla="*/ 176 h 176"/>
                  <a:gd name="T4" fmla="*/ 23 w 43"/>
                  <a:gd name="T5" fmla="*/ 176 h 176"/>
                  <a:gd name="T6" fmla="*/ 17 w 43"/>
                  <a:gd name="T7" fmla="*/ 174 h 176"/>
                  <a:gd name="T8" fmla="*/ 11 w 43"/>
                  <a:gd name="T9" fmla="*/ 170 h 176"/>
                  <a:gd name="T10" fmla="*/ 7 w 43"/>
                  <a:gd name="T11" fmla="*/ 168 h 176"/>
                  <a:gd name="T12" fmla="*/ 7 w 43"/>
                  <a:gd name="T13" fmla="*/ 168 h 176"/>
                  <a:gd name="T14" fmla="*/ 4 w 43"/>
                  <a:gd name="T15" fmla="*/ 162 h 176"/>
                  <a:gd name="T16" fmla="*/ 2 w 43"/>
                  <a:gd name="T17" fmla="*/ 156 h 176"/>
                  <a:gd name="T18" fmla="*/ 0 w 43"/>
                  <a:gd name="T19" fmla="*/ 142 h 176"/>
                  <a:gd name="T20" fmla="*/ 0 w 43"/>
                  <a:gd name="T21" fmla="*/ 0 h 176"/>
                  <a:gd name="T22" fmla="*/ 17 w 43"/>
                  <a:gd name="T23" fmla="*/ 0 h 176"/>
                  <a:gd name="T24" fmla="*/ 17 w 43"/>
                  <a:gd name="T25" fmla="*/ 142 h 176"/>
                  <a:gd name="T26" fmla="*/ 17 w 43"/>
                  <a:gd name="T27" fmla="*/ 142 h 176"/>
                  <a:gd name="T28" fmla="*/ 17 w 43"/>
                  <a:gd name="T29" fmla="*/ 150 h 176"/>
                  <a:gd name="T30" fmla="*/ 21 w 43"/>
                  <a:gd name="T31" fmla="*/ 156 h 176"/>
                  <a:gd name="T32" fmla="*/ 21 w 43"/>
                  <a:gd name="T33" fmla="*/ 156 h 176"/>
                  <a:gd name="T34" fmla="*/ 25 w 43"/>
                  <a:gd name="T35" fmla="*/ 160 h 176"/>
                  <a:gd name="T36" fmla="*/ 33 w 43"/>
                  <a:gd name="T37" fmla="*/ 160 h 176"/>
                  <a:gd name="T38" fmla="*/ 43 w 43"/>
                  <a:gd name="T39" fmla="*/ 160 h 176"/>
                  <a:gd name="T40" fmla="*/ 43 w 43"/>
                  <a:gd name="T41" fmla="*/ 176 h 176"/>
                  <a:gd name="T42" fmla="*/ 29 w 43"/>
                  <a:gd name="T4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176">
                    <a:moveTo>
                      <a:pt x="29" y="176"/>
                    </a:moveTo>
                    <a:lnTo>
                      <a:pt x="29" y="176"/>
                    </a:lnTo>
                    <a:lnTo>
                      <a:pt x="23" y="176"/>
                    </a:lnTo>
                    <a:lnTo>
                      <a:pt x="17" y="174"/>
                    </a:lnTo>
                    <a:lnTo>
                      <a:pt x="11" y="170"/>
                    </a:lnTo>
                    <a:lnTo>
                      <a:pt x="7" y="168"/>
                    </a:lnTo>
                    <a:lnTo>
                      <a:pt x="7" y="168"/>
                    </a:lnTo>
                    <a:lnTo>
                      <a:pt x="4" y="162"/>
                    </a:lnTo>
                    <a:lnTo>
                      <a:pt x="2" y="156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7" y="150"/>
                    </a:lnTo>
                    <a:lnTo>
                      <a:pt x="21" y="156"/>
                    </a:lnTo>
                    <a:lnTo>
                      <a:pt x="21" y="156"/>
                    </a:lnTo>
                    <a:lnTo>
                      <a:pt x="25" y="160"/>
                    </a:lnTo>
                    <a:lnTo>
                      <a:pt x="33" y="160"/>
                    </a:lnTo>
                    <a:lnTo>
                      <a:pt x="43" y="160"/>
                    </a:lnTo>
                    <a:lnTo>
                      <a:pt x="43" y="176"/>
                    </a:lnTo>
                    <a:lnTo>
                      <a:pt x="29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792"/>
              <p:cNvSpPr>
                <a:spLocks/>
              </p:cNvSpPr>
              <p:nvPr/>
            </p:nvSpPr>
            <p:spPr bwMode="auto">
              <a:xfrm>
                <a:off x="6527" y="1711"/>
                <a:ext cx="103" cy="176"/>
              </a:xfrm>
              <a:custGeom>
                <a:avLst/>
                <a:gdLst>
                  <a:gd name="T0" fmla="*/ 80 w 103"/>
                  <a:gd name="T1" fmla="*/ 176 h 176"/>
                  <a:gd name="T2" fmla="*/ 43 w 103"/>
                  <a:gd name="T3" fmla="*/ 113 h 176"/>
                  <a:gd name="T4" fmla="*/ 17 w 103"/>
                  <a:gd name="T5" fmla="*/ 141 h 176"/>
                  <a:gd name="T6" fmla="*/ 17 w 103"/>
                  <a:gd name="T7" fmla="*/ 176 h 176"/>
                  <a:gd name="T8" fmla="*/ 0 w 103"/>
                  <a:gd name="T9" fmla="*/ 176 h 176"/>
                  <a:gd name="T10" fmla="*/ 0 w 103"/>
                  <a:gd name="T11" fmla="*/ 0 h 176"/>
                  <a:gd name="T12" fmla="*/ 17 w 103"/>
                  <a:gd name="T13" fmla="*/ 0 h 176"/>
                  <a:gd name="T14" fmla="*/ 17 w 103"/>
                  <a:gd name="T15" fmla="*/ 117 h 176"/>
                  <a:gd name="T16" fmla="*/ 74 w 103"/>
                  <a:gd name="T17" fmla="*/ 55 h 176"/>
                  <a:gd name="T18" fmla="*/ 95 w 103"/>
                  <a:gd name="T19" fmla="*/ 55 h 176"/>
                  <a:gd name="T20" fmla="*/ 54 w 103"/>
                  <a:gd name="T21" fmla="*/ 102 h 176"/>
                  <a:gd name="T22" fmla="*/ 103 w 103"/>
                  <a:gd name="T23" fmla="*/ 176 h 176"/>
                  <a:gd name="T24" fmla="*/ 80 w 103"/>
                  <a:gd name="T25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76">
                    <a:moveTo>
                      <a:pt x="80" y="176"/>
                    </a:moveTo>
                    <a:lnTo>
                      <a:pt x="43" y="113"/>
                    </a:lnTo>
                    <a:lnTo>
                      <a:pt x="17" y="141"/>
                    </a:lnTo>
                    <a:lnTo>
                      <a:pt x="17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17"/>
                    </a:lnTo>
                    <a:lnTo>
                      <a:pt x="74" y="55"/>
                    </a:lnTo>
                    <a:lnTo>
                      <a:pt x="95" y="55"/>
                    </a:lnTo>
                    <a:lnTo>
                      <a:pt x="54" y="102"/>
                    </a:lnTo>
                    <a:lnTo>
                      <a:pt x="103" y="176"/>
                    </a:lnTo>
                    <a:lnTo>
                      <a:pt x="80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793"/>
              <p:cNvSpPr>
                <a:spLocks noEditPoints="1"/>
              </p:cNvSpPr>
              <p:nvPr/>
            </p:nvSpPr>
            <p:spPr bwMode="auto">
              <a:xfrm>
                <a:off x="6648" y="1764"/>
                <a:ext cx="99" cy="125"/>
              </a:xfrm>
              <a:custGeom>
                <a:avLst/>
                <a:gdLst>
                  <a:gd name="T0" fmla="*/ 97 w 99"/>
                  <a:gd name="T1" fmla="*/ 89 h 125"/>
                  <a:gd name="T2" fmla="*/ 86 w 99"/>
                  <a:gd name="T3" fmla="*/ 111 h 125"/>
                  <a:gd name="T4" fmla="*/ 78 w 99"/>
                  <a:gd name="T5" fmla="*/ 117 h 125"/>
                  <a:gd name="T6" fmla="*/ 60 w 99"/>
                  <a:gd name="T7" fmla="*/ 123 h 125"/>
                  <a:gd name="T8" fmla="*/ 51 w 99"/>
                  <a:gd name="T9" fmla="*/ 125 h 125"/>
                  <a:gd name="T10" fmla="*/ 31 w 99"/>
                  <a:gd name="T11" fmla="*/ 121 h 125"/>
                  <a:gd name="T12" fmla="*/ 15 w 99"/>
                  <a:gd name="T13" fmla="*/ 111 h 125"/>
                  <a:gd name="T14" fmla="*/ 8 w 99"/>
                  <a:gd name="T15" fmla="*/ 101 h 125"/>
                  <a:gd name="T16" fmla="*/ 4 w 99"/>
                  <a:gd name="T17" fmla="*/ 89 h 125"/>
                  <a:gd name="T18" fmla="*/ 0 w 99"/>
                  <a:gd name="T19" fmla="*/ 62 h 125"/>
                  <a:gd name="T20" fmla="*/ 2 w 99"/>
                  <a:gd name="T21" fmla="*/ 47 h 125"/>
                  <a:gd name="T22" fmla="*/ 4 w 99"/>
                  <a:gd name="T23" fmla="*/ 35 h 125"/>
                  <a:gd name="T24" fmla="*/ 15 w 99"/>
                  <a:gd name="T25" fmla="*/ 13 h 125"/>
                  <a:gd name="T26" fmla="*/ 23 w 99"/>
                  <a:gd name="T27" fmla="*/ 8 h 125"/>
                  <a:gd name="T28" fmla="*/ 41 w 99"/>
                  <a:gd name="T29" fmla="*/ 2 h 125"/>
                  <a:gd name="T30" fmla="*/ 51 w 99"/>
                  <a:gd name="T31" fmla="*/ 0 h 125"/>
                  <a:gd name="T32" fmla="*/ 70 w 99"/>
                  <a:gd name="T33" fmla="*/ 4 h 125"/>
                  <a:gd name="T34" fmla="*/ 86 w 99"/>
                  <a:gd name="T35" fmla="*/ 13 h 125"/>
                  <a:gd name="T36" fmla="*/ 92 w 99"/>
                  <a:gd name="T37" fmla="*/ 23 h 125"/>
                  <a:gd name="T38" fmla="*/ 97 w 99"/>
                  <a:gd name="T39" fmla="*/ 35 h 125"/>
                  <a:gd name="T40" fmla="*/ 99 w 99"/>
                  <a:gd name="T41" fmla="*/ 62 h 125"/>
                  <a:gd name="T42" fmla="*/ 99 w 99"/>
                  <a:gd name="T43" fmla="*/ 78 h 125"/>
                  <a:gd name="T44" fmla="*/ 97 w 99"/>
                  <a:gd name="T45" fmla="*/ 89 h 125"/>
                  <a:gd name="T46" fmla="*/ 80 w 99"/>
                  <a:gd name="T47" fmla="*/ 41 h 125"/>
                  <a:gd name="T48" fmla="*/ 72 w 99"/>
                  <a:gd name="T49" fmla="*/ 25 h 125"/>
                  <a:gd name="T50" fmla="*/ 68 w 99"/>
                  <a:gd name="T51" fmla="*/ 21 h 125"/>
                  <a:gd name="T52" fmla="*/ 56 w 99"/>
                  <a:gd name="T53" fmla="*/ 15 h 125"/>
                  <a:gd name="T54" fmla="*/ 51 w 99"/>
                  <a:gd name="T55" fmla="*/ 15 h 125"/>
                  <a:gd name="T56" fmla="*/ 39 w 99"/>
                  <a:gd name="T57" fmla="*/ 17 h 125"/>
                  <a:gd name="T58" fmla="*/ 29 w 99"/>
                  <a:gd name="T59" fmla="*/ 25 h 125"/>
                  <a:gd name="T60" fmla="*/ 23 w 99"/>
                  <a:gd name="T61" fmla="*/ 31 h 125"/>
                  <a:gd name="T62" fmla="*/ 19 w 99"/>
                  <a:gd name="T63" fmla="*/ 41 h 125"/>
                  <a:gd name="T64" fmla="*/ 17 w 99"/>
                  <a:gd name="T65" fmla="*/ 62 h 125"/>
                  <a:gd name="T66" fmla="*/ 19 w 99"/>
                  <a:gd name="T67" fmla="*/ 84 h 125"/>
                  <a:gd name="T68" fmla="*/ 29 w 99"/>
                  <a:gd name="T69" fmla="*/ 99 h 125"/>
                  <a:gd name="T70" fmla="*/ 33 w 99"/>
                  <a:gd name="T71" fmla="*/ 103 h 125"/>
                  <a:gd name="T72" fmla="*/ 45 w 99"/>
                  <a:gd name="T73" fmla="*/ 107 h 125"/>
                  <a:gd name="T74" fmla="*/ 51 w 99"/>
                  <a:gd name="T75" fmla="*/ 109 h 125"/>
                  <a:gd name="T76" fmla="*/ 62 w 99"/>
                  <a:gd name="T77" fmla="*/ 107 h 125"/>
                  <a:gd name="T78" fmla="*/ 72 w 99"/>
                  <a:gd name="T79" fmla="*/ 99 h 125"/>
                  <a:gd name="T80" fmla="*/ 78 w 99"/>
                  <a:gd name="T81" fmla="*/ 93 h 125"/>
                  <a:gd name="T82" fmla="*/ 80 w 99"/>
                  <a:gd name="T83" fmla="*/ 84 h 125"/>
                  <a:gd name="T84" fmla="*/ 82 w 99"/>
                  <a:gd name="T85" fmla="*/ 62 h 125"/>
                  <a:gd name="T86" fmla="*/ 80 w 99"/>
                  <a:gd name="T87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9" h="125">
                    <a:moveTo>
                      <a:pt x="97" y="89"/>
                    </a:moveTo>
                    <a:lnTo>
                      <a:pt x="97" y="89"/>
                    </a:lnTo>
                    <a:lnTo>
                      <a:pt x="92" y="10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7"/>
                    </a:lnTo>
                    <a:lnTo>
                      <a:pt x="70" y="121"/>
                    </a:lnTo>
                    <a:lnTo>
                      <a:pt x="60" y="123"/>
                    </a:lnTo>
                    <a:lnTo>
                      <a:pt x="51" y="125"/>
                    </a:lnTo>
                    <a:lnTo>
                      <a:pt x="51" y="125"/>
                    </a:lnTo>
                    <a:lnTo>
                      <a:pt x="41" y="123"/>
                    </a:lnTo>
                    <a:lnTo>
                      <a:pt x="31" y="121"/>
                    </a:lnTo>
                    <a:lnTo>
                      <a:pt x="23" y="117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8" y="10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4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2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0" y="2"/>
                    </a:lnTo>
                    <a:lnTo>
                      <a:pt x="70" y="4"/>
                    </a:lnTo>
                    <a:lnTo>
                      <a:pt x="78" y="8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92" y="23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9" y="47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78"/>
                    </a:lnTo>
                    <a:lnTo>
                      <a:pt x="97" y="89"/>
                    </a:lnTo>
                    <a:lnTo>
                      <a:pt x="97" y="89"/>
                    </a:lnTo>
                    <a:close/>
                    <a:moveTo>
                      <a:pt x="80" y="41"/>
                    </a:moveTo>
                    <a:lnTo>
                      <a:pt x="80" y="41"/>
                    </a:lnTo>
                    <a:lnTo>
                      <a:pt x="78" y="31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68" y="21"/>
                    </a:lnTo>
                    <a:lnTo>
                      <a:pt x="62" y="17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45" y="15"/>
                    </a:lnTo>
                    <a:lnTo>
                      <a:pt x="39" y="17"/>
                    </a:lnTo>
                    <a:lnTo>
                      <a:pt x="33" y="21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3" y="3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3" y="93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33" y="103"/>
                    </a:lnTo>
                    <a:lnTo>
                      <a:pt x="39" y="107"/>
                    </a:lnTo>
                    <a:lnTo>
                      <a:pt x="45" y="107"/>
                    </a:lnTo>
                    <a:lnTo>
                      <a:pt x="51" y="109"/>
                    </a:lnTo>
                    <a:lnTo>
                      <a:pt x="51" y="109"/>
                    </a:lnTo>
                    <a:lnTo>
                      <a:pt x="56" y="107"/>
                    </a:lnTo>
                    <a:lnTo>
                      <a:pt x="62" y="107"/>
                    </a:lnTo>
                    <a:lnTo>
                      <a:pt x="68" y="103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8" y="93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0" y="41"/>
                    </a:lnTo>
                    <a:lnTo>
                      <a:pt x="8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794"/>
              <p:cNvSpPr>
                <a:spLocks/>
              </p:cNvSpPr>
              <p:nvPr/>
            </p:nvSpPr>
            <p:spPr bwMode="auto">
              <a:xfrm>
                <a:off x="6786" y="1764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9 w 174"/>
                  <a:gd name="T5" fmla="*/ 23 h 123"/>
                  <a:gd name="T6" fmla="*/ 143 w 174"/>
                  <a:gd name="T7" fmla="*/ 21 h 123"/>
                  <a:gd name="T8" fmla="*/ 125 w 174"/>
                  <a:gd name="T9" fmla="*/ 15 h 123"/>
                  <a:gd name="T10" fmla="*/ 114 w 174"/>
                  <a:gd name="T11" fmla="*/ 17 h 123"/>
                  <a:gd name="T12" fmla="*/ 104 w 174"/>
                  <a:gd name="T13" fmla="*/ 23 h 123"/>
                  <a:gd name="T14" fmla="*/ 100 w 174"/>
                  <a:gd name="T15" fmla="*/ 29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3 w 174"/>
                  <a:gd name="T23" fmla="*/ 29 h 123"/>
                  <a:gd name="T24" fmla="*/ 71 w 174"/>
                  <a:gd name="T25" fmla="*/ 23 h 123"/>
                  <a:gd name="T26" fmla="*/ 61 w 174"/>
                  <a:gd name="T27" fmla="*/ 17 h 123"/>
                  <a:gd name="T28" fmla="*/ 47 w 174"/>
                  <a:gd name="T29" fmla="*/ 15 h 123"/>
                  <a:gd name="T30" fmla="*/ 30 w 174"/>
                  <a:gd name="T31" fmla="*/ 21 h 123"/>
                  <a:gd name="T32" fmla="*/ 26 w 174"/>
                  <a:gd name="T33" fmla="*/ 23 h 123"/>
                  <a:gd name="T34" fmla="*/ 20 w 174"/>
                  <a:gd name="T35" fmla="*/ 35 h 123"/>
                  <a:gd name="T36" fmla="*/ 18 w 174"/>
                  <a:gd name="T37" fmla="*/ 123 h 123"/>
                  <a:gd name="T38" fmla="*/ 0 w 174"/>
                  <a:gd name="T39" fmla="*/ 2 h 123"/>
                  <a:gd name="T40" fmla="*/ 18 w 174"/>
                  <a:gd name="T41" fmla="*/ 15 h 123"/>
                  <a:gd name="T42" fmla="*/ 24 w 174"/>
                  <a:gd name="T43" fmla="*/ 8 h 123"/>
                  <a:gd name="T44" fmla="*/ 41 w 174"/>
                  <a:gd name="T45" fmla="*/ 2 h 123"/>
                  <a:gd name="T46" fmla="*/ 51 w 174"/>
                  <a:gd name="T47" fmla="*/ 0 h 123"/>
                  <a:gd name="T48" fmla="*/ 74 w 174"/>
                  <a:gd name="T49" fmla="*/ 6 h 123"/>
                  <a:gd name="T50" fmla="*/ 88 w 174"/>
                  <a:gd name="T51" fmla="*/ 19 h 123"/>
                  <a:gd name="T52" fmla="*/ 98 w 174"/>
                  <a:gd name="T53" fmla="*/ 11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7 w 174"/>
                  <a:gd name="T59" fmla="*/ 4 h 123"/>
                  <a:gd name="T60" fmla="*/ 160 w 174"/>
                  <a:gd name="T61" fmla="*/ 11 h 123"/>
                  <a:gd name="T62" fmla="*/ 166 w 174"/>
                  <a:gd name="T63" fmla="*/ 17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1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43" y="21"/>
                    </a:lnTo>
                    <a:lnTo>
                      <a:pt x="139" y="17"/>
                    </a:lnTo>
                    <a:lnTo>
                      <a:pt x="125" y="15"/>
                    </a:lnTo>
                    <a:lnTo>
                      <a:pt x="125" y="15"/>
                    </a:lnTo>
                    <a:lnTo>
                      <a:pt x="114" y="17"/>
                    </a:lnTo>
                    <a:lnTo>
                      <a:pt x="108" y="21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0" y="29"/>
                    </a:lnTo>
                    <a:lnTo>
                      <a:pt x="98" y="33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3" y="29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5" y="21"/>
                    </a:lnTo>
                    <a:lnTo>
                      <a:pt x="61" y="17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35" y="17"/>
                    </a:lnTo>
                    <a:lnTo>
                      <a:pt x="30" y="21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65" y="2"/>
                    </a:lnTo>
                    <a:lnTo>
                      <a:pt x="74" y="6"/>
                    </a:lnTo>
                    <a:lnTo>
                      <a:pt x="82" y="11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98" y="11"/>
                    </a:lnTo>
                    <a:lnTo>
                      <a:pt x="106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9" y="0"/>
                    </a:lnTo>
                    <a:lnTo>
                      <a:pt x="147" y="4"/>
                    </a:lnTo>
                    <a:lnTo>
                      <a:pt x="154" y="6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6" y="17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795"/>
              <p:cNvSpPr>
                <a:spLocks/>
              </p:cNvSpPr>
              <p:nvPr/>
            </p:nvSpPr>
            <p:spPr bwMode="auto">
              <a:xfrm>
                <a:off x="7003" y="1764"/>
                <a:ext cx="174" cy="123"/>
              </a:xfrm>
              <a:custGeom>
                <a:avLst/>
                <a:gdLst>
                  <a:gd name="T0" fmla="*/ 156 w 174"/>
                  <a:gd name="T1" fmla="*/ 49 h 123"/>
                  <a:gd name="T2" fmla="*/ 154 w 174"/>
                  <a:gd name="T3" fmla="*/ 35 h 123"/>
                  <a:gd name="T4" fmla="*/ 148 w 174"/>
                  <a:gd name="T5" fmla="*/ 23 h 123"/>
                  <a:gd name="T6" fmla="*/ 144 w 174"/>
                  <a:gd name="T7" fmla="*/ 21 h 123"/>
                  <a:gd name="T8" fmla="*/ 125 w 174"/>
                  <a:gd name="T9" fmla="*/ 15 h 123"/>
                  <a:gd name="T10" fmla="*/ 113 w 174"/>
                  <a:gd name="T11" fmla="*/ 17 h 123"/>
                  <a:gd name="T12" fmla="*/ 103 w 174"/>
                  <a:gd name="T13" fmla="*/ 23 h 123"/>
                  <a:gd name="T14" fmla="*/ 99 w 174"/>
                  <a:gd name="T15" fmla="*/ 29 h 123"/>
                  <a:gd name="T16" fmla="*/ 96 w 174"/>
                  <a:gd name="T17" fmla="*/ 47 h 123"/>
                  <a:gd name="T18" fmla="*/ 78 w 174"/>
                  <a:gd name="T19" fmla="*/ 123 h 123"/>
                  <a:gd name="T20" fmla="*/ 78 w 174"/>
                  <a:gd name="T21" fmla="*/ 49 h 123"/>
                  <a:gd name="T22" fmla="*/ 74 w 174"/>
                  <a:gd name="T23" fmla="*/ 29 h 123"/>
                  <a:gd name="T24" fmla="*/ 70 w 174"/>
                  <a:gd name="T25" fmla="*/ 23 h 123"/>
                  <a:gd name="T26" fmla="*/ 60 w 174"/>
                  <a:gd name="T27" fmla="*/ 17 h 123"/>
                  <a:gd name="T28" fmla="*/ 49 w 174"/>
                  <a:gd name="T29" fmla="*/ 15 h 123"/>
                  <a:gd name="T30" fmla="*/ 29 w 174"/>
                  <a:gd name="T31" fmla="*/ 21 h 123"/>
                  <a:gd name="T32" fmla="*/ 25 w 174"/>
                  <a:gd name="T33" fmla="*/ 23 h 123"/>
                  <a:gd name="T34" fmla="*/ 19 w 174"/>
                  <a:gd name="T35" fmla="*/ 35 h 123"/>
                  <a:gd name="T36" fmla="*/ 17 w 174"/>
                  <a:gd name="T37" fmla="*/ 123 h 123"/>
                  <a:gd name="T38" fmla="*/ 0 w 174"/>
                  <a:gd name="T39" fmla="*/ 2 h 123"/>
                  <a:gd name="T40" fmla="*/ 17 w 174"/>
                  <a:gd name="T41" fmla="*/ 15 h 123"/>
                  <a:gd name="T42" fmla="*/ 25 w 174"/>
                  <a:gd name="T43" fmla="*/ 8 h 123"/>
                  <a:gd name="T44" fmla="*/ 41 w 174"/>
                  <a:gd name="T45" fmla="*/ 2 h 123"/>
                  <a:gd name="T46" fmla="*/ 53 w 174"/>
                  <a:gd name="T47" fmla="*/ 0 h 123"/>
                  <a:gd name="T48" fmla="*/ 74 w 174"/>
                  <a:gd name="T49" fmla="*/ 6 h 123"/>
                  <a:gd name="T50" fmla="*/ 90 w 174"/>
                  <a:gd name="T51" fmla="*/ 19 h 123"/>
                  <a:gd name="T52" fmla="*/ 97 w 174"/>
                  <a:gd name="T53" fmla="*/ 11 h 123"/>
                  <a:gd name="T54" fmla="*/ 117 w 174"/>
                  <a:gd name="T55" fmla="*/ 2 h 123"/>
                  <a:gd name="T56" fmla="*/ 129 w 174"/>
                  <a:gd name="T57" fmla="*/ 0 h 123"/>
                  <a:gd name="T58" fmla="*/ 146 w 174"/>
                  <a:gd name="T59" fmla="*/ 4 h 123"/>
                  <a:gd name="T60" fmla="*/ 160 w 174"/>
                  <a:gd name="T61" fmla="*/ 11 h 123"/>
                  <a:gd name="T62" fmla="*/ 166 w 174"/>
                  <a:gd name="T63" fmla="*/ 17 h 123"/>
                  <a:gd name="T64" fmla="*/ 172 w 174"/>
                  <a:gd name="T65" fmla="*/ 35 h 123"/>
                  <a:gd name="T66" fmla="*/ 174 w 174"/>
                  <a:gd name="T6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23">
                    <a:moveTo>
                      <a:pt x="156" y="123"/>
                    </a:moveTo>
                    <a:lnTo>
                      <a:pt x="156" y="49"/>
                    </a:lnTo>
                    <a:lnTo>
                      <a:pt x="156" y="49"/>
                    </a:lnTo>
                    <a:lnTo>
                      <a:pt x="154" y="35"/>
                    </a:lnTo>
                    <a:lnTo>
                      <a:pt x="152" y="29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4" y="21"/>
                    </a:lnTo>
                    <a:lnTo>
                      <a:pt x="138" y="17"/>
                    </a:lnTo>
                    <a:lnTo>
                      <a:pt x="125" y="15"/>
                    </a:lnTo>
                    <a:lnTo>
                      <a:pt x="125" y="15"/>
                    </a:lnTo>
                    <a:lnTo>
                      <a:pt x="113" y="17"/>
                    </a:lnTo>
                    <a:lnTo>
                      <a:pt x="109" y="21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99" y="29"/>
                    </a:lnTo>
                    <a:lnTo>
                      <a:pt x="97" y="33"/>
                    </a:lnTo>
                    <a:lnTo>
                      <a:pt x="96" y="47"/>
                    </a:lnTo>
                    <a:lnTo>
                      <a:pt x="96" y="123"/>
                    </a:lnTo>
                    <a:lnTo>
                      <a:pt x="78" y="123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6" y="21"/>
                    </a:lnTo>
                    <a:lnTo>
                      <a:pt x="60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9" y="35"/>
                    </a:lnTo>
                    <a:lnTo>
                      <a:pt x="17" y="49"/>
                    </a:lnTo>
                    <a:lnTo>
                      <a:pt x="17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5" y="8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2" y="11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7" y="11"/>
                    </a:lnTo>
                    <a:lnTo>
                      <a:pt x="105" y="6"/>
                    </a:lnTo>
                    <a:lnTo>
                      <a:pt x="117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6" y="4"/>
                    </a:lnTo>
                    <a:lnTo>
                      <a:pt x="154" y="6"/>
                    </a:lnTo>
                    <a:lnTo>
                      <a:pt x="160" y="11"/>
                    </a:lnTo>
                    <a:lnTo>
                      <a:pt x="160" y="11"/>
                    </a:lnTo>
                    <a:lnTo>
                      <a:pt x="166" y="17"/>
                    </a:lnTo>
                    <a:lnTo>
                      <a:pt x="170" y="25"/>
                    </a:lnTo>
                    <a:lnTo>
                      <a:pt x="172" y="35"/>
                    </a:lnTo>
                    <a:lnTo>
                      <a:pt x="174" y="45"/>
                    </a:lnTo>
                    <a:lnTo>
                      <a:pt x="174" y="123"/>
                    </a:lnTo>
                    <a:lnTo>
                      <a:pt x="15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796"/>
              <p:cNvSpPr>
                <a:spLocks noEditPoints="1"/>
              </p:cNvSpPr>
              <p:nvPr/>
            </p:nvSpPr>
            <p:spPr bwMode="auto">
              <a:xfrm>
                <a:off x="7214" y="1764"/>
                <a:ext cx="99" cy="125"/>
              </a:xfrm>
              <a:custGeom>
                <a:avLst/>
                <a:gdLst>
                  <a:gd name="T0" fmla="*/ 17 w 99"/>
                  <a:gd name="T1" fmla="*/ 66 h 125"/>
                  <a:gd name="T2" fmla="*/ 19 w 99"/>
                  <a:gd name="T3" fmla="*/ 84 h 125"/>
                  <a:gd name="T4" fmla="*/ 25 w 99"/>
                  <a:gd name="T5" fmla="*/ 97 h 125"/>
                  <a:gd name="T6" fmla="*/ 31 w 99"/>
                  <a:gd name="T7" fmla="*/ 103 h 125"/>
                  <a:gd name="T8" fmla="*/ 45 w 99"/>
                  <a:gd name="T9" fmla="*/ 107 h 125"/>
                  <a:gd name="T10" fmla="*/ 52 w 99"/>
                  <a:gd name="T11" fmla="*/ 109 h 125"/>
                  <a:gd name="T12" fmla="*/ 70 w 99"/>
                  <a:gd name="T13" fmla="*/ 105 h 125"/>
                  <a:gd name="T14" fmla="*/ 78 w 99"/>
                  <a:gd name="T15" fmla="*/ 101 h 125"/>
                  <a:gd name="T16" fmla="*/ 97 w 99"/>
                  <a:gd name="T17" fmla="*/ 105 h 125"/>
                  <a:gd name="T18" fmla="*/ 87 w 99"/>
                  <a:gd name="T19" fmla="*/ 115 h 125"/>
                  <a:gd name="T20" fmla="*/ 78 w 99"/>
                  <a:gd name="T21" fmla="*/ 121 h 125"/>
                  <a:gd name="T22" fmla="*/ 52 w 99"/>
                  <a:gd name="T23" fmla="*/ 125 h 125"/>
                  <a:gd name="T24" fmla="*/ 41 w 99"/>
                  <a:gd name="T25" fmla="*/ 123 h 125"/>
                  <a:gd name="T26" fmla="*/ 21 w 99"/>
                  <a:gd name="T27" fmla="*/ 115 h 125"/>
                  <a:gd name="T28" fmla="*/ 13 w 99"/>
                  <a:gd name="T29" fmla="*/ 109 h 125"/>
                  <a:gd name="T30" fmla="*/ 2 w 99"/>
                  <a:gd name="T31" fmla="*/ 89 h 125"/>
                  <a:gd name="T32" fmla="*/ 0 w 99"/>
                  <a:gd name="T33" fmla="*/ 62 h 125"/>
                  <a:gd name="T34" fmla="*/ 0 w 99"/>
                  <a:gd name="T35" fmla="*/ 49 h 125"/>
                  <a:gd name="T36" fmla="*/ 6 w 99"/>
                  <a:gd name="T37" fmla="*/ 25 h 125"/>
                  <a:gd name="T38" fmla="*/ 11 w 99"/>
                  <a:gd name="T39" fmla="*/ 15 h 125"/>
                  <a:gd name="T40" fmla="*/ 29 w 99"/>
                  <a:gd name="T41" fmla="*/ 4 h 125"/>
                  <a:gd name="T42" fmla="*/ 48 w 99"/>
                  <a:gd name="T43" fmla="*/ 0 h 125"/>
                  <a:gd name="T44" fmla="*/ 60 w 99"/>
                  <a:gd name="T45" fmla="*/ 2 h 125"/>
                  <a:gd name="T46" fmla="*/ 78 w 99"/>
                  <a:gd name="T47" fmla="*/ 9 h 125"/>
                  <a:gd name="T48" fmla="*/ 86 w 99"/>
                  <a:gd name="T49" fmla="*/ 15 h 125"/>
                  <a:gd name="T50" fmla="*/ 95 w 99"/>
                  <a:gd name="T51" fmla="*/ 35 h 125"/>
                  <a:gd name="T52" fmla="*/ 99 w 99"/>
                  <a:gd name="T53" fmla="*/ 58 h 125"/>
                  <a:gd name="T54" fmla="*/ 17 w 99"/>
                  <a:gd name="T55" fmla="*/ 66 h 125"/>
                  <a:gd name="T56" fmla="*/ 80 w 99"/>
                  <a:gd name="T57" fmla="*/ 43 h 125"/>
                  <a:gd name="T58" fmla="*/ 78 w 99"/>
                  <a:gd name="T59" fmla="*/ 33 h 125"/>
                  <a:gd name="T60" fmla="*/ 66 w 99"/>
                  <a:gd name="T61" fmla="*/ 19 h 125"/>
                  <a:gd name="T62" fmla="*/ 58 w 99"/>
                  <a:gd name="T63" fmla="*/ 15 h 125"/>
                  <a:gd name="T64" fmla="*/ 48 w 99"/>
                  <a:gd name="T65" fmla="*/ 15 h 125"/>
                  <a:gd name="T66" fmla="*/ 31 w 99"/>
                  <a:gd name="T67" fmla="*/ 19 h 125"/>
                  <a:gd name="T68" fmla="*/ 25 w 99"/>
                  <a:gd name="T69" fmla="*/ 25 h 125"/>
                  <a:gd name="T70" fmla="*/ 21 w 99"/>
                  <a:gd name="T71" fmla="*/ 33 h 125"/>
                  <a:gd name="T72" fmla="*/ 17 w 99"/>
                  <a:gd name="T73" fmla="*/ 43 h 125"/>
                  <a:gd name="T74" fmla="*/ 82 w 99"/>
                  <a:gd name="T75" fmla="*/ 54 h 125"/>
                  <a:gd name="T76" fmla="*/ 80 w 99"/>
                  <a:gd name="T77" fmla="*/ 4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" h="125">
                    <a:moveTo>
                      <a:pt x="17" y="66"/>
                    </a:moveTo>
                    <a:lnTo>
                      <a:pt x="17" y="66"/>
                    </a:lnTo>
                    <a:lnTo>
                      <a:pt x="17" y="76"/>
                    </a:lnTo>
                    <a:lnTo>
                      <a:pt x="19" y="84"/>
                    </a:lnTo>
                    <a:lnTo>
                      <a:pt x="21" y="91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31" y="103"/>
                    </a:lnTo>
                    <a:lnTo>
                      <a:pt x="37" y="105"/>
                    </a:lnTo>
                    <a:lnTo>
                      <a:pt x="45" y="107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62" y="107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78" y="101"/>
                    </a:lnTo>
                    <a:lnTo>
                      <a:pt x="84" y="95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87" y="115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66" y="123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41" y="123"/>
                    </a:lnTo>
                    <a:lnTo>
                      <a:pt x="29" y="121"/>
                    </a:lnTo>
                    <a:lnTo>
                      <a:pt x="21" y="115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7" y="99"/>
                    </a:lnTo>
                    <a:lnTo>
                      <a:pt x="2" y="89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2" y="37"/>
                    </a:lnTo>
                    <a:lnTo>
                      <a:pt x="6" y="2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9" y="9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0" y="2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91" y="25"/>
                    </a:lnTo>
                    <a:lnTo>
                      <a:pt x="95" y="35"/>
                    </a:lnTo>
                    <a:lnTo>
                      <a:pt x="97" y="47"/>
                    </a:lnTo>
                    <a:lnTo>
                      <a:pt x="99" y="58"/>
                    </a:lnTo>
                    <a:lnTo>
                      <a:pt x="99" y="66"/>
                    </a:lnTo>
                    <a:lnTo>
                      <a:pt x="17" y="66"/>
                    </a:lnTo>
                    <a:close/>
                    <a:moveTo>
                      <a:pt x="80" y="43"/>
                    </a:moveTo>
                    <a:lnTo>
                      <a:pt x="80" y="4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58" y="15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39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5" y="2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0" y="43"/>
                    </a:lnTo>
                    <a:lnTo>
                      <a:pt x="8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797"/>
              <p:cNvSpPr>
                <a:spLocks/>
              </p:cNvSpPr>
              <p:nvPr/>
            </p:nvSpPr>
            <p:spPr bwMode="auto">
              <a:xfrm>
                <a:off x="7350" y="1764"/>
                <a:ext cx="96" cy="123"/>
              </a:xfrm>
              <a:custGeom>
                <a:avLst/>
                <a:gdLst>
                  <a:gd name="T0" fmla="*/ 78 w 96"/>
                  <a:gd name="T1" fmla="*/ 123 h 123"/>
                  <a:gd name="T2" fmla="*/ 78 w 96"/>
                  <a:gd name="T3" fmla="*/ 49 h 123"/>
                  <a:gd name="T4" fmla="*/ 78 w 96"/>
                  <a:gd name="T5" fmla="*/ 49 h 123"/>
                  <a:gd name="T6" fmla="*/ 76 w 96"/>
                  <a:gd name="T7" fmla="*/ 35 h 123"/>
                  <a:gd name="T8" fmla="*/ 74 w 96"/>
                  <a:gd name="T9" fmla="*/ 29 h 123"/>
                  <a:gd name="T10" fmla="*/ 70 w 96"/>
                  <a:gd name="T11" fmla="*/ 23 h 123"/>
                  <a:gd name="T12" fmla="*/ 70 w 96"/>
                  <a:gd name="T13" fmla="*/ 23 h 123"/>
                  <a:gd name="T14" fmla="*/ 67 w 96"/>
                  <a:gd name="T15" fmla="*/ 21 h 123"/>
                  <a:gd name="T16" fmla="*/ 61 w 96"/>
                  <a:gd name="T17" fmla="*/ 17 h 123"/>
                  <a:gd name="T18" fmla="*/ 49 w 96"/>
                  <a:gd name="T19" fmla="*/ 15 h 123"/>
                  <a:gd name="T20" fmla="*/ 49 w 96"/>
                  <a:gd name="T21" fmla="*/ 15 h 123"/>
                  <a:gd name="T22" fmla="*/ 35 w 96"/>
                  <a:gd name="T23" fmla="*/ 17 h 123"/>
                  <a:gd name="T24" fmla="*/ 31 w 96"/>
                  <a:gd name="T25" fmla="*/ 21 h 123"/>
                  <a:gd name="T26" fmla="*/ 26 w 96"/>
                  <a:gd name="T27" fmla="*/ 23 h 123"/>
                  <a:gd name="T28" fmla="*/ 26 w 96"/>
                  <a:gd name="T29" fmla="*/ 23 h 123"/>
                  <a:gd name="T30" fmla="*/ 22 w 96"/>
                  <a:gd name="T31" fmla="*/ 29 h 123"/>
                  <a:gd name="T32" fmla="*/ 20 w 96"/>
                  <a:gd name="T33" fmla="*/ 35 h 123"/>
                  <a:gd name="T34" fmla="*/ 18 w 96"/>
                  <a:gd name="T35" fmla="*/ 49 h 123"/>
                  <a:gd name="T36" fmla="*/ 18 w 96"/>
                  <a:gd name="T37" fmla="*/ 123 h 123"/>
                  <a:gd name="T38" fmla="*/ 0 w 96"/>
                  <a:gd name="T39" fmla="*/ 123 h 123"/>
                  <a:gd name="T40" fmla="*/ 0 w 96"/>
                  <a:gd name="T41" fmla="*/ 2 h 123"/>
                  <a:gd name="T42" fmla="*/ 18 w 96"/>
                  <a:gd name="T43" fmla="*/ 2 h 123"/>
                  <a:gd name="T44" fmla="*/ 18 w 96"/>
                  <a:gd name="T45" fmla="*/ 15 h 123"/>
                  <a:gd name="T46" fmla="*/ 18 w 96"/>
                  <a:gd name="T47" fmla="*/ 15 h 123"/>
                  <a:gd name="T48" fmla="*/ 26 w 96"/>
                  <a:gd name="T49" fmla="*/ 8 h 123"/>
                  <a:gd name="T50" fmla="*/ 33 w 96"/>
                  <a:gd name="T51" fmla="*/ 4 h 123"/>
                  <a:gd name="T52" fmla="*/ 43 w 96"/>
                  <a:gd name="T53" fmla="*/ 2 h 123"/>
                  <a:gd name="T54" fmla="*/ 53 w 96"/>
                  <a:gd name="T55" fmla="*/ 0 h 123"/>
                  <a:gd name="T56" fmla="*/ 53 w 96"/>
                  <a:gd name="T57" fmla="*/ 0 h 123"/>
                  <a:gd name="T58" fmla="*/ 61 w 96"/>
                  <a:gd name="T59" fmla="*/ 0 h 123"/>
                  <a:gd name="T60" fmla="*/ 70 w 96"/>
                  <a:gd name="T61" fmla="*/ 4 h 123"/>
                  <a:gd name="T62" fmla="*/ 76 w 96"/>
                  <a:gd name="T63" fmla="*/ 6 h 123"/>
                  <a:gd name="T64" fmla="*/ 84 w 96"/>
                  <a:gd name="T65" fmla="*/ 11 h 123"/>
                  <a:gd name="T66" fmla="*/ 84 w 96"/>
                  <a:gd name="T67" fmla="*/ 11 h 123"/>
                  <a:gd name="T68" fmla="*/ 88 w 96"/>
                  <a:gd name="T69" fmla="*/ 17 h 123"/>
                  <a:gd name="T70" fmla="*/ 92 w 96"/>
                  <a:gd name="T71" fmla="*/ 25 h 123"/>
                  <a:gd name="T72" fmla="*/ 96 w 96"/>
                  <a:gd name="T73" fmla="*/ 35 h 123"/>
                  <a:gd name="T74" fmla="*/ 96 w 96"/>
                  <a:gd name="T75" fmla="*/ 45 h 123"/>
                  <a:gd name="T76" fmla="*/ 96 w 96"/>
                  <a:gd name="T77" fmla="*/ 123 h 123"/>
                  <a:gd name="T78" fmla="*/ 78 w 96"/>
                  <a:gd name="T7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23">
                    <a:moveTo>
                      <a:pt x="78" y="123"/>
                    </a:moveTo>
                    <a:lnTo>
                      <a:pt x="78" y="49"/>
                    </a:lnTo>
                    <a:lnTo>
                      <a:pt x="78" y="49"/>
                    </a:lnTo>
                    <a:lnTo>
                      <a:pt x="76" y="35"/>
                    </a:lnTo>
                    <a:lnTo>
                      <a:pt x="74" y="29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67" y="21"/>
                    </a:lnTo>
                    <a:lnTo>
                      <a:pt x="61" y="17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35" y="17"/>
                    </a:lnTo>
                    <a:lnTo>
                      <a:pt x="31" y="21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20" y="35"/>
                    </a:lnTo>
                    <a:lnTo>
                      <a:pt x="18" y="49"/>
                    </a:lnTo>
                    <a:lnTo>
                      <a:pt x="18" y="123"/>
                    </a:lnTo>
                    <a:lnTo>
                      <a:pt x="0" y="123"/>
                    </a:lnTo>
                    <a:lnTo>
                      <a:pt x="0" y="2"/>
                    </a:lnTo>
                    <a:lnTo>
                      <a:pt x="18" y="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6" y="8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0" y="4"/>
                    </a:lnTo>
                    <a:lnTo>
                      <a:pt x="76" y="6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8" y="17"/>
                    </a:lnTo>
                    <a:lnTo>
                      <a:pt x="92" y="25"/>
                    </a:lnTo>
                    <a:lnTo>
                      <a:pt x="96" y="35"/>
                    </a:lnTo>
                    <a:lnTo>
                      <a:pt x="96" y="45"/>
                    </a:lnTo>
                    <a:lnTo>
                      <a:pt x="96" y="123"/>
                    </a:lnTo>
                    <a:lnTo>
                      <a:pt x="7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798"/>
              <p:cNvSpPr>
                <a:spLocks noEditPoints="1"/>
              </p:cNvSpPr>
              <p:nvPr/>
            </p:nvSpPr>
            <p:spPr bwMode="auto">
              <a:xfrm>
                <a:off x="6923" y="1939"/>
                <a:ext cx="80" cy="115"/>
              </a:xfrm>
              <a:custGeom>
                <a:avLst/>
                <a:gdLst>
                  <a:gd name="T0" fmla="*/ 70 w 80"/>
                  <a:gd name="T1" fmla="*/ 108 h 115"/>
                  <a:gd name="T2" fmla="*/ 58 w 80"/>
                  <a:gd name="T3" fmla="*/ 114 h 115"/>
                  <a:gd name="T4" fmla="*/ 0 w 80"/>
                  <a:gd name="T5" fmla="*/ 115 h 115"/>
                  <a:gd name="T6" fmla="*/ 45 w 80"/>
                  <a:gd name="T7" fmla="*/ 0 h 115"/>
                  <a:gd name="T8" fmla="*/ 58 w 80"/>
                  <a:gd name="T9" fmla="*/ 2 h 115"/>
                  <a:gd name="T10" fmla="*/ 68 w 80"/>
                  <a:gd name="T11" fmla="*/ 8 h 115"/>
                  <a:gd name="T12" fmla="*/ 72 w 80"/>
                  <a:gd name="T13" fmla="*/ 14 h 115"/>
                  <a:gd name="T14" fmla="*/ 78 w 80"/>
                  <a:gd name="T15" fmla="*/ 26 h 115"/>
                  <a:gd name="T16" fmla="*/ 78 w 80"/>
                  <a:gd name="T17" fmla="*/ 32 h 115"/>
                  <a:gd name="T18" fmla="*/ 72 w 80"/>
                  <a:gd name="T19" fmla="*/ 47 h 115"/>
                  <a:gd name="T20" fmla="*/ 68 w 80"/>
                  <a:gd name="T21" fmla="*/ 53 h 115"/>
                  <a:gd name="T22" fmla="*/ 60 w 80"/>
                  <a:gd name="T23" fmla="*/ 57 h 115"/>
                  <a:gd name="T24" fmla="*/ 74 w 80"/>
                  <a:gd name="T25" fmla="*/ 67 h 115"/>
                  <a:gd name="T26" fmla="*/ 78 w 80"/>
                  <a:gd name="T27" fmla="*/ 74 h 115"/>
                  <a:gd name="T28" fmla="*/ 80 w 80"/>
                  <a:gd name="T29" fmla="*/ 84 h 115"/>
                  <a:gd name="T30" fmla="*/ 78 w 80"/>
                  <a:gd name="T31" fmla="*/ 98 h 115"/>
                  <a:gd name="T32" fmla="*/ 70 w 80"/>
                  <a:gd name="T33" fmla="*/ 108 h 115"/>
                  <a:gd name="T34" fmla="*/ 58 w 80"/>
                  <a:gd name="T35" fmla="*/ 16 h 115"/>
                  <a:gd name="T36" fmla="*/ 53 w 80"/>
                  <a:gd name="T37" fmla="*/ 14 h 115"/>
                  <a:gd name="T38" fmla="*/ 14 w 80"/>
                  <a:gd name="T39" fmla="*/ 12 h 115"/>
                  <a:gd name="T40" fmla="*/ 43 w 80"/>
                  <a:gd name="T41" fmla="*/ 51 h 115"/>
                  <a:gd name="T42" fmla="*/ 53 w 80"/>
                  <a:gd name="T43" fmla="*/ 51 h 115"/>
                  <a:gd name="T44" fmla="*/ 58 w 80"/>
                  <a:gd name="T45" fmla="*/ 47 h 115"/>
                  <a:gd name="T46" fmla="*/ 66 w 80"/>
                  <a:gd name="T47" fmla="*/ 32 h 115"/>
                  <a:gd name="T48" fmla="*/ 64 w 80"/>
                  <a:gd name="T49" fmla="*/ 24 h 115"/>
                  <a:gd name="T50" fmla="*/ 58 w 80"/>
                  <a:gd name="T51" fmla="*/ 16 h 115"/>
                  <a:gd name="T52" fmla="*/ 60 w 80"/>
                  <a:gd name="T53" fmla="*/ 69 h 115"/>
                  <a:gd name="T54" fmla="*/ 45 w 80"/>
                  <a:gd name="T55" fmla="*/ 63 h 115"/>
                  <a:gd name="T56" fmla="*/ 14 w 80"/>
                  <a:gd name="T57" fmla="*/ 106 h 115"/>
                  <a:gd name="T58" fmla="*/ 45 w 80"/>
                  <a:gd name="T59" fmla="*/ 106 h 115"/>
                  <a:gd name="T60" fmla="*/ 60 w 80"/>
                  <a:gd name="T61" fmla="*/ 100 h 115"/>
                  <a:gd name="T62" fmla="*/ 66 w 80"/>
                  <a:gd name="T63" fmla="*/ 92 h 115"/>
                  <a:gd name="T64" fmla="*/ 68 w 80"/>
                  <a:gd name="T65" fmla="*/ 84 h 115"/>
                  <a:gd name="T66" fmla="*/ 60 w 80"/>
                  <a:gd name="T67" fmla="*/ 6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15">
                    <a:moveTo>
                      <a:pt x="70" y="108"/>
                    </a:moveTo>
                    <a:lnTo>
                      <a:pt x="70" y="108"/>
                    </a:lnTo>
                    <a:lnTo>
                      <a:pt x="64" y="112"/>
                    </a:lnTo>
                    <a:lnTo>
                      <a:pt x="58" y="114"/>
                    </a:lnTo>
                    <a:lnTo>
                      <a:pt x="45" y="115"/>
                    </a:lnTo>
                    <a:lnTo>
                      <a:pt x="0" y="115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8" y="2"/>
                    </a:lnTo>
                    <a:lnTo>
                      <a:pt x="64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2" y="14"/>
                    </a:lnTo>
                    <a:lnTo>
                      <a:pt x="76" y="18"/>
                    </a:lnTo>
                    <a:lnTo>
                      <a:pt x="78" y="26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6" y="3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68" y="5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8" y="61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74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0" y="92"/>
                    </a:lnTo>
                    <a:lnTo>
                      <a:pt x="78" y="98"/>
                    </a:lnTo>
                    <a:lnTo>
                      <a:pt x="74" y="104"/>
                    </a:lnTo>
                    <a:lnTo>
                      <a:pt x="70" y="108"/>
                    </a:lnTo>
                    <a:lnTo>
                      <a:pt x="70" y="108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3" y="14"/>
                    </a:lnTo>
                    <a:lnTo>
                      <a:pt x="43" y="12"/>
                    </a:lnTo>
                    <a:lnTo>
                      <a:pt x="14" y="12"/>
                    </a:lnTo>
                    <a:lnTo>
                      <a:pt x="14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53" y="51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64" y="41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60" y="69"/>
                    </a:moveTo>
                    <a:lnTo>
                      <a:pt x="60" y="69"/>
                    </a:lnTo>
                    <a:lnTo>
                      <a:pt x="55" y="65"/>
                    </a:lnTo>
                    <a:lnTo>
                      <a:pt x="45" y="63"/>
                    </a:lnTo>
                    <a:lnTo>
                      <a:pt x="14" y="63"/>
                    </a:lnTo>
                    <a:lnTo>
                      <a:pt x="14" y="106"/>
                    </a:lnTo>
                    <a:lnTo>
                      <a:pt x="45" y="106"/>
                    </a:lnTo>
                    <a:lnTo>
                      <a:pt x="45" y="106"/>
                    </a:lnTo>
                    <a:lnTo>
                      <a:pt x="55" y="104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66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74"/>
                    </a:lnTo>
                    <a:lnTo>
                      <a:pt x="60" y="69"/>
                    </a:lnTo>
                    <a:lnTo>
                      <a:pt x="6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799"/>
              <p:cNvSpPr>
                <a:spLocks noEditPoints="1"/>
              </p:cNvSpPr>
              <p:nvPr/>
            </p:nvSpPr>
            <p:spPr bwMode="auto">
              <a:xfrm>
                <a:off x="7024" y="1974"/>
                <a:ext cx="67" cy="82"/>
              </a:xfrm>
              <a:custGeom>
                <a:avLst/>
                <a:gdLst>
                  <a:gd name="T0" fmla="*/ 12 w 67"/>
                  <a:gd name="T1" fmla="*/ 43 h 82"/>
                  <a:gd name="T2" fmla="*/ 18 w 67"/>
                  <a:gd name="T3" fmla="*/ 65 h 82"/>
                  <a:gd name="T4" fmla="*/ 26 w 67"/>
                  <a:gd name="T5" fmla="*/ 71 h 82"/>
                  <a:gd name="T6" fmla="*/ 36 w 67"/>
                  <a:gd name="T7" fmla="*/ 73 h 82"/>
                  <a:gd name="T8" fmla="*/ 47 w 67"/>
                  <a:gd name="T9" fmla="*/ 69 h 82"/>
                  <a:gd name="T10" fmla="*/ 57 w 67"/>
                  <a:gd name="T11" fmla="*/ 63 h 82"/>
                  <a:gd name="T12" fmla="*/ 65 w 67"/>
                  <a:gd name="T13" fmla="*/ 69 h 82"/>
                  <a:gd name="T14" fmla="*/ 53 w 67"/>
                  <a:gd name="T15" fmla="*/ 79 h 82"/>
                  <a:gd name="T16" fmla="*/ 45 w 67"/>
                  <a:gd name="T17" fmla="*/ 80 h 82"/>
                  <a:gd name="T18" fmla="*/ 36 w 67"/>
                  <a:gd name="T19" fmla="*/ 82 h 82"/>
                  <a:gd name="T20" fmla="*/ 22 w 67"/>
                  <a:gd name="T21" fmla="*/ 79 h 82"/>
                  <a:gd name="T22" fmla="*/ 10 w 67"/>
                  <a:gd name="T23" fmla="*/ 73 h 82"/>
                  <a:gd name="T24" fmla="*/ 6 w 67"/>
                  <a:gd name="T25" fmla="*/ 67 h 82"/>
                  <a:gd name="T26" fmla="*/ 2 w 67"/>
                  <a:gd name="T27" fmla="*/ 51 h 82"/>
                  <a:gd name="T28" fmla="*/ 0 w 67"/>
                  <a:gd name="T29" fmla="*/ 41 h 82"/>
                  <a:gd name="T30" fmla="*/ 2 w 67"/>
                  <a:gd name="T31" fmla="*/ 24 h 82"/>
                  <a:gd name="T32" fmla="*/ 10 w 67"/>
                  <a:gd name="T33" fmla="*/ 10 h 82"/>
                  <a:gd name="T34" fmla="*/ 14 w 67"/>
                  <a:gd name="T35" fmla="*/ 6 h 82"/>
                  <a:gd name="T36" fmla="*/ 26 w 67"/>
                  <a:gd name="T37" fmla="*/ 0 h 82"/>
                  <a:gd name="T38" fmla="*/ 34 w 67"/>
                  <a:gd name="T39" fmla="*/ 0 h 82"/>
                  <a:gd name="T40" fmla="*/ 47 w 67"/>
                  <a:gd name="T41" fmla="*/ 2 h 82"/>
                  <a:gd name="T42" fmla="*/ 57 w 67"/>
                  <a:gd name="T43" fmla="*/ 10 h 82"/>
                  <a:gd name="T44" fmla="*/ 61 w 67"/>
                  <a:gd name="T45" fmla="*/ 16 h 82"/>
                  <a:gd name="T46" fmla="*/ 67 w 67"/>
                  <a:gd name="T47" fmla="*/ 30 h 82"/>
                  <a:gd name="T48" fmla="*/ 67 w 67"/>
                  <a:gd name="T49" fmla="*/ 43 h 82"/>
                  <a:gd name="T50" fmla="*/ 55 w 67"/>
                  <a:gd name="T51" fmla="*/ 28 h 82"/>
                  <a:gd name="T52" fmla="*/ 53 w 67"/>
                  <a:gd name="T53" fmla="*/ 22 h 82"/>
                  <a:gd name="T54" fmla="*/ 49 w 67"/>
                  <a:gd name="T55" fmla="*/ 18 h 82"/>
                  <a:gd name="T56" fmla="*/ 45 w 67"/>
                  <a:gd name="T57" fmla="*/ 14 h 82"/>
                  <a:gd name="T58" fmla="*/ 34 w 67"/>
                  <a:gd name="T59" fmla="*/ 10 h 82"/>
                  <a:gd name="T60" fmla="*/ 28 w 67"/>
                  <a:gd name="T61" fmla="*/ 10 h 82"/>
                  <a:gd name="T62" fmla="*/ 22 w 67"/>
                  <a:gd name="T63" fmla="*/ 14 h 82"/>
                  <a:gd name="T64" fmla="*/ 16 w 67"/>
                  <a:gd name="T65" fmla="*/ 22 h 82"/>
                  <a:gd name="T66" fmla="*/ 14 w 67"/>
                  <a:gd name="T67" fmla="*/ 28 h 82"/>
                  <a:gd name="T68" fmla="*/ 12 w 67"/>
                  <a:gd name="T69" fmla="*/ 36 h 82"/>
                  <a:gd name="T70" fmla="*/ 55 w 67"/>
                  <a:gd name="T71" fmla="*/ 36 h 82"/>
                  <a:gd name="T72" fmla="*/ 55 w 67"/>
                  <a:gd name="T73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82">
                    <a:moveTo>
                      <a:pt x="12" y="43"/>
                    </a:moveTo>
                    <a:lnTo>
                      <a:pt x="12" y="43"/>
                    </a:lnTo>
                    <a:lnTo>
                      <a:pt x="14" y="5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6" y="71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1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57" y="63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59" y="75"/>
                    </a:lnTo>
                    <a:lnTo>
                      <a:pt x="53" y="79"/>
                    </a:lnTo>
                    <a:lnTo>
                      <a:pt x="53" y="79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6" y="77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6" y="67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2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61" y="16"/>
                    </a:lnTo>
                    <a:lnTo>
                      <a:pt x="65" y="24"/>
                    </a:lnTo>
                    <a:lnTo>
                      <a:pt x="67" y="30"/>
                    </a:lnTo>
                    <a:lnTo>
                      <a:pt x="67" y="39"/>
                    </a:lnTo>
                    <a:lnTo>
                      <a:pt x="67" y="43"/>
                    </a:lnTo>
                    <a:lnTo>
                      <a:pt x="12" y="43"/>
                    </a:lnTo>
                    <a:close/>
                    <a:moveTo>
                      <a:pt x="55" y="28"/>
                    </a:moveTo>
                    <a:lnTo>
                      <a:pt x="55" y="28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49" y="18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39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8" y="10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28"/>
                    </a:lnTo>
                    <a:lnTo>
                      <a:pt x="5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800"/>
              <p:cNvSpPr>
                <a:spLocks/>
              </p:cNvSpPr>
              <p:nvPr/>
            </p:nvSpPr>
            <p:spPr bwMode="auto">
              <a:xfrm>
                <a:off x="7116" y="1974"/>
                <a:ext cx="113" cy="80"/>
              </a:xfrm>
              <a:custGeom>
                <a:avLst/>
                <a:gdLst>
                  <a:gd name="T0" fmla="*/ 102 w 113"/>
                  <a:gd name="T1" fmla="*/ 80 h 80"/>
                  <a:gd name="T2" fmla="*/ 102 w 113"/>
                  <a:gd name="T3" fmla="*/ 32 h 80"/>
                  <a:gd name="T4" fmla="*/ 102 w 113"/>
                  <a:gd name="T5" fmla="*/ 32 h 80"/>
                  <a:gd name="T6" fmla="*/ 100 w 113"/>
                  <a:gd name="T7" fmla="*/ 22 h 80"/>
                  <a:gd name="T8" fmla="*/ 96 w 113"/>
                  <a:gd name="T9" fmla="*/ 16 h 80"/>
                  <a:gd name="T10" fmla="*/ 96 w 113"/>
                  <a:gd name="T11" fmla="*/ 16 h 80"/>
                  <a:gd name="T12" fmla="*/ 90 w 113"/>
                  <a:gd name="T13" fmla="*/ 12 h 80"/>
                  <a:gd name="T14" fmla="*/ 82 w 113"/>
                  <a:gd name="T15" fmla="*/ 10 h 80"/>
                  <a:gd name="T16" fmla="*/ 82 w 113"/>
                  <a:gd name="T17" fmla="*/ 10 h 80"/>
                  <a:gd name="T18" fmla="*/ 74 w 113"/>
                  <a:gd name="T19" fmla="*/ 12 h 80"/>
                  <a:gd name="T20" fmla="*/ 68 w 113"/>
                  <a:gd name="T21" fmla="*/ 16 h 80"/>
                  <a:gd name="T22" fmla="*/ 68 w 113"/>
                  <a:gd name="T23" fmla="*/ 16 h 80"/>
                  <a:gd name="T24" fmla="*/ 63 w 113"/>
                  <a:gd name="T25" fmla="*/ 22 h 80"/>
                  <a:gd name="T26" fmla="*/ 63 w 113"/>
                  <a:gd name="T27" fmla="*/ 30 h 80"/>
                  <a:gd name="T28" fmla="*/ 63 w 113"/>
                  <a:gd name="T29" fmla="*/ 80 h 80"/>
                  <a:gd name="T30" fmla="*/ 51 w 113"/>
                  <a:gd name="T31" fmla="*/ 80 h 80"/>
                  <a:gd name="T32" fmla="*/ 51 w 113"/>
                  <a:gd name="T33" fmla="*/ 32 h 80"/>
                  <a:gd name="T34" fmla="*/ 51 w 113"/>
                  <a:gd name="T35" fmla="*/ 32 h 80"/>
                  <a:gd name="T36" fmla="*/ 49 w 113"/>
                  <a:gd name="T37" fmla="*/ 22 h 80"/>
                  <a:gd name="T38" fmla="*/ 45 w 113"/>
                  <a:gd name="T39" fmla="*/ 16 h 80"/>
                  <a:gd name="T40" fmla="*/ 45 w 113"/>
                  <a:gd name="T41" fmla="*/ 16 h 80"/>
                  <a:gd name="T42" fmla="*/ 39 w 113"/>
                  <a:gd name="T43" fmla="*/ 12 h 80"/>
                  <a:gd name="T44" fmla="*/ 31 w 113"/>
                  <a:gd name="T45" fmla="*/ 10 h 80"/>
                  <a:gd name="T46" fmla="*/ 31 w 113"/>
                  <a:gd name="T47" fmla="*/ 10 h 80"/>
                  <a:gd name="T48" fmla="*/ 22 w 113"/>
                  <a:gd name="T49" fmla="*/ 12 h 80"/>
                  <a:gd name="T50" fmla="*/ 16 w 113"/>
                  <a:gd name="T51" fmla="*/ 16 h 80"/>
                  <a:gd name="T52" fmla="*/ 16 w 113"/>
                  <a:gd name="T53" fmla="*/ 16 h 80"/>
                  <a:gd name="T54" fmla="*/ 12 w 113"/>
                  <a:gd name="T55" fmla="*/ 24 h 80"/>
                  <a:gd name="T56" fmla="*/ 12 w 113"/>
                  <a:gd name="T57" fmla="*/ 32 h 80"/>
                  <a:gd name="T58" fmla="*/ 12 w 113"/>
                  <a:gd name="T59" fmla="*/ 80 h 80"/>
                  <a:gd name="T60" fmla="*/ 0 w 113"/>
                  <a:gd name="T61" fmla="*/ 80 h 80"/>
                  <a:gd name="T62" fmla="*/ 0 w 113"/>
                  <a:gd name="T63" fmla="*/ 0 h 80"/>
                  <a:gd name="T64" fmla="*/ 12 w 113"/>
                  <a:gd name="T65" fmla="*/ 0 h 80"/>
                  <a:gd name="T66" fmla="*/ 12 w 113"/>
                  <a:gd name="T67" fmla="*/ 10 h 80"/>
                  <a:gd name="T68" fmla="*/ 12 w 113"/>
                  <a:gd name="T69" fmla="*/ 10 h 80"/>
                  <a:gd name="T70" fmla="*/ 16 w 113"/>
                  <a:gd name="T71" fmla="*/ 6 h 80"/>
                  <a:gd name="T72" fmla="*/ 22 w 113"/>
                  <a:gd name="T73" fmla="*/ 2 h 80"/>
                  <a:gd name="T74" fmla="*/ 27 w 113"/>
                  <a:gd name="T75" fmla="*/ 0 h 80"/>
                  <a:gd name="T76" fmla="*/ 33 w 113"/>
                  <a:gd name="T77" fmla="*/ 0 h 80"/>
                  <a:gd name="T78" fmla="*/ 33 w 113"/>
                  <a:gd name="T79" fmla="*/ 0 h 80"/>
                  <a:gd name="T80" fmla="*/ 41 w 113"/>
                  <a:gd name="T81" fmla="*/ 0 h 80"/>
                  <a:gd name="T82" fmla="*/ 49 w 113"/>
                  <a:gd name="T83" fmla="*/ 4 h 80"/>
                  <a:gd name="T84" fmla="*/ 53 w 113"/>
                  <a:gd name="T85" fmla="*/ 8 h 80"/>
                  <a:gd name="T86" fmla="*/ 59 w 113"/>
                  <a:gd name="T87" fmla="*/ 14 h 80"/>
                  <a:gd name="T88" fmla="*/ 59 w 113"/>
                  <a:gd name="T89" fmla="*/ 14 h 80"/>
                  <a:gd name="T90" fmla="*/ 63 w 113"/>
                  <a:gd name="T91" fmla="*/ 8 h 80"/>
                  <a:gd name="T92" fmla="*/ 68 w 113"/>
                  <a:gd name="T93" fmla="*/ 4 h 80"/>
                  <a:gd name="T94" fmla="*/ 76 w 113"/>
                  <a:gd name="T95" fmla="*/ 0 h 80"/>
                  <a:gd name="T96" fmla="*/ 84 w 113"/>
                  <a:gd name="T97" fmla="*/ 0 h 80"/>
                  <a:gd name="T98" fmla="*/ 84 w 113"/>
                  <a:gd name="T99" fmla="*/ 0 h 80"/>
                  <a:gd name="T100" fmla="*/ 96 w 113"/>
                  <a:gd name="T101" fmla="*/ 2 h 80"/>
                  <a:gd name="T102" fmla="*/ 105 w 113"/>
                  <a:gd name="T103" fmla="*/ 8 h 80"/>
                  <a:gd name="T104" fmla="*/ 105 w 113"/>
                  <a:gd name="T105" fmla="*/ 8 h 80"/>
                  <a:gd name="T106" fmla="*/ 107 w 113"/>
                  <a:gd name="T107" fmla="*/ 12 h 80"/>
                  <a:gd name="T108" fmla="*/ 111 w 113"/>
                  <a:gd name="T109" fmla="*/ 18 h 80"/>
                  <a:gd name="T110" fmla="*/ 113 w 113"/>
                  <a:gd name="T111" fmla="*/ 24 h 80"/>
                  <a:gd name="T112" fmla="*/ 113 w 113"/>
                  <a:gd name="T113" fmla="*/ 30 h 80"/>
                  <a:gd name="T114" fmla="*/ 113 w 113"/>
                  <a:gd name="T115" fmla="*/ 80 h 80"/>
                  <a:gd name="T116" fmla="*/ 102 w 113"/>
                  <a:gd name="T1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" h="80">
                    <a:moveTo>
                      <a:pt x="102" y="80"/>
                    </a:moveTo>
                    <a:lnTo>
                      <a:pt x="102" y="32"/>
                    </a:lnTo>
                    <a:lnTo>
                      <a:pt x="102" y="32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0" y="12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74" y="12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63" y="22"/>
                    </a:lnTo>
                    <a:lnTo>
                      <a:pt x="63" y="30"/>
                    </a:lnTo>
                    <a:lnTo>
                      <a:pt x="63" y="80"/>
                    </a:lnTo>
                    <a:lnTo>
                      <a:pt x="51" y="80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49" y="22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2" y="12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9" y="4"/>
                    </a:lnTo>
                    <a:lnTo>
                      <a:pt x="53" y="8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3" y="8"/>
                    </a:lnTo>
                    <a:lnTo>
                      <a:pt x="68" y="4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6" y="2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7" y="12"/>
                    </a:lnTo>
                    <a:lnTo>
                      <a:pt x="111" y="18"/>
                    </a:lnTo>
                    <a:lnTo>
                      <a:pt x="113" y="24"/>
                    </a:lnTo>
                    <a:lnTo>
                      <a:pt x="113" y="30"/>
                    </a:lnTo>
                    <a:lnTo>
                      <a:pt x="113" y="80"/>
                    </a:lnTo>
                    <a:lnTo>
                      <a:pt x="102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Rectangle 801"/>
              <p:cNvSpPr>
                <a:spLocks noChangeArrowheads="1"/>
              </p:cNvSpPr>
              <p:nvPr/>
            </p:nvSpPr>
            <p:spPr bwMode="auto">
              <a:xfrm>
                <a:off x="7255" y="2006"/>
                <a:ext cx="4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802"/>
              <p:cNvSpPr>
                <a:spLocks/>
              </p:cNvSpPr>
              <p:nvPr/>
            </p:nvSpPr>
            <p:spPr bwMode="auto">
              <a:xfrm>
                <a:off x="7313" y="1974"/>
                <a:ext cx="68" cy="80"/>
              </a:xfrm>
              <a:custGeom>
                <a:avLst/>
                <a:gdLst>
                  <a:gd name="T0" fmla="*/ 39 w 68"/>
                  <a:gd name="T1" fmla="*/ 80 h 80"/>
                  <a:gd name="T2" fmla="*/ 29 w 68"/>
                  <a:gd name="T3" fmla="*/ 80 h 80"/>
                  <a:gd name="T4" fmla="*/ 0 w 68"/>
                  <a:gd name="T5" fmla="*/ 0 h 80"/>
                  <a:gd name="T6" fmla="*/ 14 w 68"/>
                  <a:gd name="T7" fmla="*/ 0 h 80"/>
                  <a:gd name="T8" fmla="*/ 35 w 68"/>
                  <a:gd name="T9" fmla="*/ 65 h 80"/>
                  <a:gd name="T10" fmla="*/ 57 w 68"/>
                  <a:gd name="T11" fmla="*/ 0 h 80"/>
                  <a:gd name="T12" fmla="*/ 68 w 68"/>
                  <a:gd name="T13" fmla="*/ 0 h 80"/>
                  <a:gd name="T14" fmla="*/ 39 w 68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0">
                    <a:moveTo>
                      <a:pt x="39" y="80"/>
                    </a:moveTo>
                    <a:lnTo>
                      <a:pt x="29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65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39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803"/>
              <p:cNvSpPr>
                <a:spLocks noEditPoints="1"/>
              </p:cNvSpPr>
              <p:nvPr/>
            </p:nvSpPr>
            <p:spPr bwMode="auto">
              <a:xfrm>
                <a:off x="7397" y="1939"/>
                <a:ext cx="14" cy="115"/>
              </a:xfrm>
              <a:custGeom>
                <a:avLst/>
                <a:gdLst>
                  <a:gd name="T0" fmla="*/ 0 w 14"/>
                  <a:gd name="T1" fmla="*/ 14 h 115"/>
                  <a:gd name="T2" fmla="*/ 0 w 14"/>
                  <a:gd name="T3" fmla="*/ 0 h 115"/>
                  <a:gd name="T4" fmla="*/ 14 w 14"/>
                  <a:gd name="T5" fmla="*/ 0 h 115"/>
                  <a:gd name="T6" fmla="*/ 14 w 14"/>
                  <a:gd name="T7" fmla="*/ 14 h 115"/>
                  <a:gd name="T8" fmla="*/ 0 w 14"/>
                  <a:gd name="T9" fmla="*/ 14 h 115"/>
                  <a:gd name="T10" fmla="*/ 2 w 14"/>
                  <a:gd name="T11" fmla="*/ 115 h 115"/>
                  <a:gd name="T12" fmla="*/ 2 w 14"/>
                  <a:gd name="T13" fmla="*/ 35 h 115"/>
                  <a:gd name="T14" fmla="*/ 14 w 14"/>
                  <a:gd name="T15" fmla="*/ 35 h 115"/>
                  <a:gd name="T16" fmla="*/ 14 w 14"/>
                  <a:gd name="T17" fmla="*/ 115 h 115"/>
                  <a:gd name="T18" fmla="*/ 2 w 14"/>
                  <a:gd name="T1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5">
                    <a:moveTo>
                      <a:pt x="0" y="1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  <a:moveTo>
                      <a:pt x="2" y="115"/>
                    </a:moveTo>
                    <a:lnTo>
                      <a:pt x="2" y="35"/>
                    </a:lnTo>
                    <a:lnTo>
                      <a:pt x="14" y="35"/>
                    </a:lnTo>
                    <a:lnTo>
                      <a:pt x="14" y="115"/>
                    </a:lnTo>
                    <a:lnTo>
                      <a:pt x="2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804"/>
              <p:cNvSpPr>
                <a:spLocks/>
              </p:cNvSpPr>
              <p:nvPr/>
            </p:nvSpPr>
            <p:spPr bwMode="auto">
              <a:xfrm>
                <a:off x="7440" y="1974"/>
                <a:ext cx="62" cy="80"/>
              </a:xfrm>
              <a:custGeom>
                <a:avLst/>
                <a:gdLst>
                  <a:gd name="T0" fmla="*/ 51 w 62"/>
                  <a:gd name="T1" fmla="*/ 80 h 80"/>
                  <a:gd name="T2" fmla="*/ 51 w 62"/>
                  <a:gd name="T3" fmla="*/ 32 h 80"/>
                  <a:gd name="T4" fmla="*/ 51 w 62"/>
                  <a:gd name="T5" fmla="*/ 32 h 80"/>
                  <a:gd name="T6" fmla="*/ 49 w 62"/>
                  <a:gd name="T7" fmla="*/ 22 h 80"/>
                  <a:gd name="T8" fmla="*/ 45 w 62"/>
                  <a:gd name="T9" fmla="*/ 16 h 80"/>
                  <a:gd name="T10" fmla="*/ 45 w 62"/>
                  <a:gd name="T11" fmla="*/ 16 h 80"/>
                  <a:gd name="T12" fmla="*/ 39 w 62"/>
                  <a:gd name="T13" fmla="*/ 12 h 80"/>
                  <a:gd name="T14" fmla="*/ 31 w 62"/>
                  <a:gd name="T15" fmla="*/ 10 h 80"/>
                  <a:gd name="T16" fmla="*/ 31 w 62"/>
                  <a:gd name="T17" fmla="*/ 10 h 80"/>
                  <a:gd name="T18" fmla="*/ 23 w 62"/>
                  <a:gd name="T19" fmla="*/ 12 h 80"/>
                  <a:gd name="T20" fmla="*/ 16 w 62"/>
                  <a:gd name="T21" fmla="*/ 16 h 80"/>
                  <a:gd name="T22" fmla="*/ 16 w 62"/>
                  <a:gd name="T23" fmla="*/ 16 h 80"/>
                  <a:gd name="T24" fmla="*/ 12 w 62"/>
                  <a:gd name="T25" fmla="*/ 24 h 80"/>
                  <a:gd name="T26" fmla="*/ 12 w 62"/>
                  <a:gd name="T27" fmla="*/ 32 h 80"/>
                  <a:gd name="T28" fmla="*/ 12 w 62"/>
                  <a:gd name="T29" fmla="*/ 80 h 80"/>
                  <a:gd name="T30" fmla="*/ 0 w 62"/>
                  <a:gd name="T31" fmla="*/ 80 h 80"/>
                  <a:gd name="T32" fmla="*/ 0 w 62"/>
                  <a:gd name="T33" fmla="*/ 0 h 80"/>
                  <a:gd name="T34" fmla="*/ 12 w 62"/>
                  <a:gd name="T35" fmla="*/ 0 h 80"/>
                  <a:gd name="T36" fmla="*/ 12 w 62"/>
                  <a:gd name="T37" fmla="*/ 10 h 80"/>
                  <a:gd name="T38" fmla="*/ 12 w 62"/>
                  <a:gd name="T39" fmla="*/ 10 h 80"/>
                  <a:gd name="T40" fmla="*/ 16 w 62"/>
                  <a:gd name="T41" fmla="*/ 6 h 80"/>
                  <a:gd name="T42" fmla="*/ 21 w 62"/>
                  <a:gd name="T43" fmla="*/ 2 h 80"/>
                  <a:gd name="T44" fmla="*/ 27 w 62"/>
                  <a:gd name="T45" fmla="*/ 0 h 80"/>
                  <a:gd name="T46" fmla="*/ 33 w 62"/>
                  <a:gd name="T47" fmla="*/ 0 h 80"/>
                  <a:gd name="T48" fmla="*/ 33 w 62"/>
                  <a:gd name="T49" fmla="*/ 0 h 80"/>
                  <a:gd name="T50" fmla="*/ 45 w 62"/>
                  <a:gd name="T51" fmla="*/ 2 h 80"/>
                  <a:gd name="T52" fmla="*/ 55 w 62"/>
                  <a:gd name="T53" fmla="*/ 8 h 80"/>
                  <a:gd name="T54" fmla="*/ 55 w 62"/>
                  <a:gd name="T55" fmla="*/ 8 h 80"/>
                  <a:gd name="T56" fmla="*/ 57 w 62"/>
                  <a:gd name="T57" fmla="*/ 12 h 80"/>
                  <a:gd name="T58" fmla="*/ 60 w 62"/>
                  <a:gd name="T59" fmla="*/ 18 h 80"/>
                  <a:gd name="T60" fmla="*/ 62 w 62"/>
                  <a:gd name="T61" fmla="*/ 30 h 80"/>
                  <a:gd name="T62" fmla="*/ 62 w 62"/>
                  <a:gd name="T63" fmla="*/ 80 h 80"/>
                  <a:gd name="T64" fmla="*/ 51 w 62"/>
                  <a:gd name="T6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2" h="80">
                    <a:moveTo>
                      <a:pt x="51" y="80"/>
                    </a:moveTo>
                    <a:lnTo>
                      <a:pt x="51" y="32"/>
                    </a:lnTo>
                    <a:lnTo>
                      <a:pt x="51" y="32"/>
                    </a:lnTo>
                    <a:lnTo>
                      <a:pt x="49" y="22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39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3" y="12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4"/>
                    </a:lnTo>
                    <a:lnTo>
                      <a:pt x="12" y="32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60" y="18"/>
                    </a:lnTo>
                    <a:lnTo>
                      <a:pt x="62" y="30"/>
                    </a:lnTo>
                    <a:lnTo>
                      <a:pt x="62" y="80"/>
                    </a:lnTo>
                    <a:lnTo>
                      <a:pt x="5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805"/>
              <p:cNvSpPr>
                <a:spLocks noEditPoints="1"/>
              </p:cNvSpPr>
              <p:nvPr/>
            </p:nvSpPr>
            <p:spPr bwMode="auto">
              <a:xfrm>
                <a:off x="7526" y="1939"/>
                <a:ext cx="64" cy="117"/>
              </a:xfrm>
              <a:custGeom>
                <a:avLst/>
                <a:gdLst>
                  <a:gd name="T0" fmla="*/ 53 w 64"/>
                  <a:gd name="T1" fmla="*/ 106 h 117"/>
                  <a:gd name="T2" fmla="*/ 47 w 64"/>
                  <a:gd name="T3" fmla="*/ 112 h 117"/>
                  <a:gd name="T4" fmla="*/ 43 w 64"/>
                  <a:gd name="T5" fmla="*/ 115 h 117"/>
                  <a:gd name="T6" fmla="*/ 29 w 64"/>
                  <a:gd name="T7" fmla="*/ 117 h 117"/>
                  <a:gd name="T8" fmla="*/ 17 w 64"/>
                  <a:gd name="T9" fmla="*/ 115 h 117"/>
                  <a:gd name="T10" fmla="*/ 10 w 64"/>
                  <a:gd name="T11" fmla="*/ 110 h 117"/>
                  <a:gd name="T12" fmla="*/ 6 w 64"/>
                  <a:gd name="T13" fmla="*/ 104 h 117"/>
                  <a:gd name="T14" fmla="*/ 2 w 64"/>
                  <a:gd name="T15" fmla="*/ 96 h 117"/>
                  <a:gd name="T16" fmla="*/ 0 w 64"/>
                  <a:gd name="T17" fmla="*/ 76 h 117"/>
                  <a:gd name="T18" fmla="*/ 0 w 64"/>
                  <a:gd name="T19" fmla="*/ 67 h 117"/>
                  <a:gd name="T20" fmla="*/ 2 w 64"/>
                  <a:gd name="T21" fmla="*/ 57 h 117"/>
                  <a:gd name="T22" fmla="*/ 10 w 64"/>
                  <a:gd name="T23" fmla="*/ 43 h 117"/>
                  <a:gd name="T24" fmla="*/ 17 w 64"/>
                  <a:gd name="T25" fmla="*/ 37 h 117"/>
                  <a:gd name="T26" fmla="*/ 29 w 64"/>
                  <a:gd name="T27" fmla="*/ 35 h 117"/>
                  <a:gd name="T28" fmla="*/ 37 w 64"/>
                  <a:gd name="T29" fmla="*/ 35 h 117"/>
                  <a:gd name="T30" fmla="*/ 43 w 64"/>
                  <a:gd name="T31" fmla="*/ 37 h 117"/>
                  <a:gd name="T32" fmla="*/ 53 w 64"/>
                  <a:gd name="T33" fmla="*/ 45 h 117"/>
                  <a:gd name="T34" fmla="*/ 64 w 64"/>
                  <a:gd name="T35" fmla="*/ 0 h 117"/>
                  <a:gd name="T36" fmla="*/ 53 w 64"/>
                  <a:gd name="T37" fmla="*/ 115 h 117"/>
                  <a:gd name="T38" fmla="*/ 51 w 64"/>
                  <a:gd name="T39" fmla="*/ 65 h 117"/>
                  <a:gd name="T40" fmla="*/ 49 w 64"/>
                  <a:gd name="T41" fmla="*/ 55 h 117"/>
                  <a:gd name="T42" fmla="*/ 43 w 64"/>
                  <a:gd name="T43" fmla="*/ 49 h 117"/>
                  <a:gd name="T44" fmla="*/ 37 w 64"/>
                  <a:gd name="T45" fmla="*/ 47 h 117"/>
                  <a:gd name="T46" fmla="*/ 31 w 64"/>
                  <a:gd name="T47" fmla="*/ 45 h 117"/>
                  <a:gd name="T48" fmla="*/ 21 w 64"/>
                  <a:gd name="T49" fmla="*/ 49 h 117"/>
                  <a:gd name="T50" fmla="*/ 17 w 64"/>
                  <a:gd name="T51" fmla="*/ 51 h 117"/>
                  <a:gd name="T52" fmla="*/ 15 w 64"/>
                  <a:gd name="T53" fmla="*/ 55 h 117"/>
                  <a:gd name="T54" fmla="*/ 14 w 64"/>
                  <a:gd name="T55" fmla="*/ 65 h 117"/>
                  <a:gd name="T56" fmla="*/ 12 w 64"/>
                  <a:gd name="T57" fmla="*/ 76 h 117"/>
                  <a:gd name="T58" fmla="*/ 14 w 64"/>
                  <a:gd name="T59" fmla="*/ 88 h 117"/>
                  <a:gd name="T60" fmla="*/ 15 w 64"/>
                  <a:gd name="T61" fmla="*/ 98 h 117"/>
                  <a:gd name="T62" fmla="*/ 21 w 64"/>
                  <a:gd name="T63" fmla="*/ 104 h 117"/>
                  <a:gd name="T64" fmla="*/ 27 w 64"/>
                  <a:gd name="T65" fmla="*/ 106 h 117"/>
                  <a:gd name="T66" fmla="*/ 31 w 64"/>
                  <a:gd name="T67" fmla="*/ 106 h 117"/>
                  <a:gd name="T68" fmla="*/ 43 w 64"/>
                  <a:gd name="T69" fmla="*/ 104 h 117"/>
                  <a:gd name="T70" fmla="*/ 45 w 64"/>
                  <a:gd name="T71" fmla="*/ 102 h 117"/>
                  <a:gd name="T72" fmla="*/ 49 w 64"/>
                  <a:gd name="T73" fmla="*/ 98 h 117"/>
                  <a:gd name="T74" fmla="*/ 51 w 64"/>
                  <a:gd name="T75" fmla="*/ 88 h 117"/>
                  <a:gd name="T76" fmla="*/ 53 w 64"/>
                  <a:gd name="T77" fmla="*/ 76 h 117"/>
                  <a:gd name="T78" fmla="*/ 51 w 64"/>
                  <a:gd name="T79" fmla="*/ 6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117">
                    <a:moveTo>
                      <a:pt x="53" y="115"/>
                    </a:moveTo>
                    <a:lnTo>
                      <a:pt x="53" y="106"/>
                    </a:lnTo>
                    <a:lnTo>
                      <a:pt x="53" y="106"/>
                    </a:lnTo>
                    <a:lnTo>
                      <a:pt x="47" y="112"/>
                    </a:lnTo>
                    <a:lnTo>
                      <a:pt x="43" y="115"/>
                    </a:lnTo>
                    <a:lnTo>
                      <a:pt x="43" y="115"/>
                    </a:lnTo>
                    <a:lnTo>
                      <a:pt x="37" y="115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6" y="104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6" y="49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7" y="35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7" y="41"/>
                    </a:lnTo>
                    <a:lnTo>
                      <a:pt x="53" y="45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64" y="115"/>
                    </a:lnTo>
                    <a:lnTo>
                      <a:pt x="53" y="115"/>
                    </a:lnTo>
                    <a:close/>
                    <a:moveTo>
                      <a:pt x="51" y="65"/>
                    </a:moveTo>
                    <a:lnTo>
                      <a:pt x="51" y="6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5" y="51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7" y="47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17" y="51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17" y="102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7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7" y="106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2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1" y="65"/>
                    </a:lnTo>
                    <a:lnTo>
                      <a:pt x="51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806"/>
              <p:cNvSpPr>
                <a:spLocks noEditPoints="1"/>
              </p:cNvSpPr>
              <p:nvPr/>
            </p:nvSpPr>
            <p:spPr bwMode="auto">
              <a:xfrm>
                <a:off x="7614" y="1974"/>
                <a:ext cx="66" cy="82"/>
              </a:xfrm>
              <a:custGeom>
                <a:avLst/>
                <a:gdLst>
                  <a:gd name="T0" fmla="*/ 64 w 66"/>
                  <a:gd name="T1" fmla="*/ 59 h 82"/>
                  <a:gd name="T2" fmla="*/ 56 w 66"/>
                  <a:gd name="T3" fmla="*/ 73 h 82"/>
                  <a:gd name="T4" fmla="*/ 50 w 66"/>
                  <a:gd name="T5" fmla="*/ 77 h 82"/>
                  <a:gd name="T6" fmla="*/ 39 w 66"/>
                  <a:gd name="T7" fmla="*/ 80 h 82"/>
                  <a:gd name="T8" fmla="*/ 33 w 66"/>
                  <a:gd name="T9" fmla="*/ 82 h 82"/>
                  <a:gd name="T10" fmla="*/ 21 w 66"/>
                  <a:gd name="T11" fmla="*/ 80 h 82"/>
                  <a:gd name="T12" fmla="*/ 9 w 66"/>
                  <a:gd name="T13" fmla="*/ 73 h 82"/>
                  <a:gd name="T14" fmla="*/ 6 w 66"/>
                  <a:gd name="T15" fmla="*/ 67 h 82"/>
                  <a:gd name="T16" fmla="*/ 2 w 66"/>
                  <a:gd name="T17" fmla="*/ 59 h 82"/>
                  <a:gd name="T18" fmla="*/ 0 w 66"/>
                  <a:gd name="T19" fmla="*/ 41 h 82"/>
                  <a:gd name="T20" fmla="*/ 2 w 66"/>
                  <a:gd name="T21" fmla="*/ 22 h 82"/>
                  <a:gd name="T22" fmla="*/ 9 w 66"/>
                  <a:gd name="T23" fmla="*/ 10 h 82"/>
                  <a:gd name="T24" fmla="*/ 15 w 66"/>
                  <a:gd name="T25" fmla="*/ 6 h 82"/>
                  <a:gd name="T26" fmla="*/ 27 w 66"/>
                  <a:gd name="T27" fmla="*/ 0 h 82"/>
                  <a:gd name="T28" fmla="*/ 33 w 66"/>
                  <a:gd name="T29" fmla="*/ 0 h 82"/>
                  <a:gd name="T30" fmla="*/ 45 w 66"/>
                  <a:gd name="T31" fmla="*/ 2 h 82"/>
                  <a:gd name="T32" fmla="*/ 56 w 66"/>
                  <a:gd name="T33" fmla="*/ 10 h 82"/>
                  <a:gd name="T34" fmla="*/ 60 w 66"/>
                  <a:gd name="T35" fmla="*/ 16 h 82"/>
                  <a:gd name="T36" fmla="*/ 64 w 66"/>
                  <a:gd name="T37" fmla="*/ 22 h 82"/>
                  <a:gd name="T38" fmla="*/ 66 w 66"/>
                  <a:gd name="T39" fmla="*/ 41 h 82"/>
                  <a:gd name="T40" fmla="*/ 64 w 66"/>
                  <a:gd name="T41" fmla="*/ 59 h 82"/>
                  <a:gd name="T42" fmla="*/ 52 w 66"/>
                  <a:gd name="T43" fmla="*/ 26 h 82"/>
                  <a:gd name="T44" fmla="*/ 48 w 66"/>
                  <a:gd name="T45" fmla="*/ 16 h 82"/>
                  <a:gd name="T46" fmla="*/ 41 w 66"/>
                  <a:gd name="T47" fmla="*/ 12 h 82"/>
                  <a:gd name="T48" fmla="*/ 33 w 66"/>
                  <a:gd name="T49" fmla="*/ 10 h 82"/>
                  <a:gd name="T50" fmla="*/ 19 w 66"/>
                  <a:gd name="T51" fmla="*/ 16 h 82"/>
                  <a:gd name="T52" fmla="*/ 15 w 66"/>
                  <a:gd name="T53" fmla="*/ 22 h 82"/>
                  <a:gd name="T54" fmla="*/ 13 w 66"/>
                  <a:gd name="T55" fmla="*/ 26 h 82"/>
                  <a:gd name="T56" fmla="*/ 11 w 66"/>
                  <a:gd name="T57" fmla="*/ 41 h 82"/>
                  <a:gd name="T58" fmla="*/ 13 w 66"/>
                  <a:gd name="T59" fmla="*/ 55 h 82"/>
                  <a:gd name="T60" fmla="*/ 19 w 66"/>
                  <a:gd name="T61" fmla="*/ 65 h 82"/>
                  <a:gd name="T62" fmla="*/ 25 w 66"/>
                  <a:gd name="T63" fmla="*/ 71 h 82"/>
                  <a:gd name="T64" fmla="*/ 33 w 66"/>
                  <a:gd name="T65" fmla="*/ 71 h 82"/>
                  <a:gd name="T66" fmla="*/ 48 w 66"/>
                  <a:gd name="T67" fmla="*/ 65 h 82"/>
                  <a:gd name="T68" fmla="*/ 50 w 66"/>
                  <a:gd name="T69" fmla="*/ 61 h 82"/>
                  <a:gd name="T70" fmla="*/ 52 w 66"/>
                  <a:gd name="T71" fmla="*/ 55 h 82"/>
                  <a:gd name="T72" fmla="*/ 54 w 66"/>
                  <a:gd name="T73" fmla="*/ 41 h 82"/>
                  <a:gd name="T74" fmla="*/ 52 w 66"/>
                  <a:gd name="T75" fmla="*/ 2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82">
                    <a:moveTo>
                      <a:pt x="64" y="59"/>
                    </a:moveTo>
                    <a:lnTo>
                      <a:pt x="64" y="59"/>
                    </a:lnTo>
                    <a:lnTo>
                      <a:pt x="60" y="67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0" y="77"/>
                    </a:lnTo>
                    <a:lnTo>
                      <a:pt x="45" y="80"/>
                    </a:lnTo>
                    <a:lnTo>
                      <a:pt x="39" y="80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27" y="80"/>
                    </a:lnTo>
                    <a:lnTo>
                      <a:pt x="21" y="80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6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60" y="16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4" y="59"/>
                    </a:lnTo>
                    <a:lnTo>
                      <a:pt x="64" y="59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0" y="22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1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5" y="22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5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0" y="61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807"/>
              <p:cNvSpPr>
                <a:spLocks/>
              </p:cNvSpPr>
              <p:nvPr/>
            </p:nvSpPr>
            <p:spPr bwMode="auto">
              <a:xfrm>
                <a:off x="6181" y="1976"/>
                <a:ext cx="51" cy="77"/>
              </a:xfrm>
              <a:custGeom>
                <a:avLst/>
                <a:gdLst>
                  <a:gd name="T0" fmla="*/ 43 w 51"/>
                  <a:gd name="T1" fmla="*/ 71 h 77"/>
                  <a:gd name="T2" fmla="*/ 26 w 51"/>
                  <a:gd name="T3" fmla="*/ 77 h 77"/>
                  <a:gd name="T4" fmla="*/ 16 w 51"/>
                  <a:gd name="T5" fmla="*/ 75 h 77"/>
                  <a:gd name="T6" fmla="*/ 8 w 51"/>
                  <a:gd name="T7" fmla="*/ 69 h 77"/>
                  <a:gd name="T8" fmla="*/ 2 w 51"/>
                  <a:gd name="T9" fmla="*/ 63 h 77"/>
                  <a:gd name="T10" fmla="*/ 0 w 51"/>
                  <a:gd name="T11" fmla="*/ 57 h 77"/>
                  <a:gd name="T12" fmla="*/ 0 w 51"/>
                  <a:gd name="T13" fmla="*/ 49 h 77"/>
                  <a:gd name="T14" fmla="*/ 0 w 51"/>
                  <a:gd name="T15" fmla="*/ 37 h 77"/>
                  <a:gd name="T16" fmla="*/ 0 w 51"/>
                  <a:gd name="T17" fmla="*/ 28 h 77"/>
                  <a:gd name="T18" fmla="*/ 0 w 51"/>
                  <a:gd name="T19" fmla="*/ 20 h 77"/>
                  <a:gd name="T20" fmla="*/ 2 w 51"/>
                  <a:gd name="T21" fmla="*/ 14 h 77"/>
                  <a:gd name="T22" fmla="*/ 8 w 51"/>
                  <a:gd name="T23" fmla="*/ 8 h 77"/>
                  <a:gd name="T24" fmla="*/ 16 w 51"/>
                  <a:gd name="T25" fmla="*/ 2 h 77"/>
                  <a:gd name="T26" fmla="*/ 26 w 51"/>
                  <a:gd name="T27" fmla="*/ 0 h 77"/>
                  <a:gd name="T28" fmla="*/ 36 w 51"/>
                  <a:gd name="T29" fmla="*/ 2 h 77"/>
                  <a:gd name="T30" fmla="*/ 43 w 51"/>
                  <a:gd name="T31" fmla="*/ 6 h 77"/>
                  <a:gd name="T32" fmla="*/ 51 w 51"/>
                  <a:gd name="T33" fmla="*/ 24 h 77"/>
                  <a:gd name="T34" fmla="*/ 43 w 51"/>
                  <a:gd name="T35" fmla="*/ 24 h 77"/>
                  <a:gd name="T36" fmla="*/ 38 w 51"/>
                  <a:gd name="T37" fmla="*/ 12 h 77"/>
                  <a:gd name="T38" fmla="*/ 32 w 51"/>
                  <a:gd name="T39" fmla="*/ 8 h 77"/>
                  <a:gd name="T40" fmla="*/ 26 w 51"/>
                  <a:gd name="T41" fmla="*/ 8 h 77"/>
                  <a:gd name="T42" fmla="*/ 20 w 51"/>
                  <a:gd name="T43" fmla="*/ 10 h 77"/>
                  <a:gd name="T44" fmla="*/ 14 w 51"/>
                  <a:gd name="T45" fmla="*/ 14 h 77"/>
                  <a:gd name="T46" fmla="*/ 10 w 51"/>
                  <a:gd name="T47" fmla="*/ 18 h 77"/>
                  <a:gd name="T48" fmla="*/ 8 w 51"/>
                  <a:gd name="T49" fmla="*/ 22 h 77"/>
                  <a:gd name="T50" fmla="*/ 8 w 51"/>
                  <a:gd name="T51" fmla="*/ 28 h 77"/>
                  <a:gd name="T52" fmla="*/ 8 w 51"/>
                  <a:gd name="T53" fmla="*/ 37 h 77"/>
                  <a:gd name="T54" fmla="*/ 8 w 51"/>
                  <a:gd name="T55" fmla="*/ 49 h 77"/>
                  <a:gd name="T56" fmla="*/ 8 w 51"/>
                  <a:gd name="T57" fmla="*/ 55 h 77"/>
                  <a:gd name="T58" fmla="*/ 10 w 51"/>
                  <a:gd name="T59" fmla="*/ 59 h 77"/>
                  <a:gd name="T60" fmla="*/ 14 w 51"/>
                  <a:gd name="T61" fmla="*/ 63 h 77"/>
                  <a:gd name="T62" fmla="*/ 20 w 51"/>
                  <a:gd name="T63" fmla="*/ 67 h 77"/>
                  <a:gd name="T64" fmla="*/ 26 w 51"/>
                  <a:gd name="T65" fmla="*/ 69 h 77"/>
                  <a:gd name="T66" fmla="*/ 38 w 51"/>
                  <a:gd name="T67" fmla="*/ 65 h 77"/>
                  <a:gd name="T68" fmla="*/ 41 w 51"/>
                  <a:gd name="T69" fmla="*/ 61 h 77"/>
                  <a:gd name="T70" fmla="*/ 51 w 51"/>
                  <a:gd name="T71" fmla="*/ 53 h 77"/>
                  <a:gd name="T72" fmla="*/ 49 w 51"/>
                  <a:gd name="T73" fmla="*/ 63 h 77"/>
                  <a:gd name="T74" fmla="*/ 43 w 51"/>
                  <a:gd name="T7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77">
                    <a:moveTo>
                      <a:pt x="43" y="71"/>
                    </a:moveTo>
                    <a:lnTo>
                      <a:pt x="43" y="71"/>
                    </a:lnTo>
                    <a:lnTo>
                      <a:pt x="36" y="75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9" y="14"/>
                    </a:lnTo>
                    <a:lnTo>
                      <a:pt x="51" y="24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1" y="16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2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32" y="67"/>
                    </a:lnTo>
                    <a:lnTo>
                      <a:pt x="38" y="65"/>
                    </a:lnTo>
                    <a:lnTo>
                      <a:pt x="38" y="65"/>
                    </a:lnTo>
                    <a:lnTo>
                      <a:pt x="41" y="61"/>
                    </a:lnTo>
                    <a:lnTo>
                      <a:pt x="4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49" y="63"/>
                    </a:lnTo>
                    <a:lnTo>
                      <a:pt x="43" y="71"/>
                    </a:lnTo>
                    <a:lnTo>
                      <a:pt x="4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Freeform 809"/>
            <p:cNvSpPr>
              <a:spLocks/>
            </p:cNvSpPr>
            <p:nvPr/>
          </p:nvSpPr>
          <p:spPr bwMode="auto">
            <a:xfrm>
              <a:off x="9918700" y="3140075"/>
              <a:ext cx="65088" cy="115888"/>
            </a:xfrm>
            <a:custGeom>
              <a:avLst/>
              <a:gdLst>
                <a:gd name="T0" fmla="*/ 33 w 41"/>
                <a:gd name="T1" fmla="*/ 73 h 73"/>
                <a:gd name="T2" fmla="*/ 33 w 41"/>
                <a:gd name="T3" fmla="*/ 41 h 73"/>
                <a:gd name="T4" fmla="*/ 33 w 41"/>
                <a:gd name="T5" fmla="*/ 41 h 73"/>
                <a:gd name="T6" fmla="*/ 33 w 41"/>
                <a:gd name="T7" fmla="*/ 35 h 73"/>
                <a:gd name="T8" fmla="*/ 29 w 41"/>
                <a:gd name="T9" fmla="*/ 32 h 73"/>
                <a:gd name="T10" fmla="*/ 29 w 41"/>
                <a:gd name="T11" fmla="*/ 32 h 73"/>
                <a:gd name="T12" fmla="*/ 25 w 41"/>
                <a:gd name="T13" fmla="*/ 30 h 73"/>
                <a:gd name="T14" fmla="*/ 21 w 41"/>
                <a:gd name="T15" fmla="*/ 28 h 73"/>
                <a:gd name="T16" fmla="*/ 21 w 41"/>
                <a:gd name="T17" fmla="*/ 28 h 73"/>
                <a:gd name="T18" fmla="*/ 15 w 41"/>
                <a:gd name="T19" fmla="*/ 30 h 73"/>
                <a:gd name="T20" fmla="*/ 12 w 41"/>
                <a:gd name="T21" fmla="*/ 32 h 73"/>
                <a:gd name="T22" fmla="*/ 12 w 41"/>
                <a:gd name="T23" fmla="*/ 32 h 73"/>
                <a:gd name="T24" fmla="*/ 10 w 41"/>
                <a:gd name="T25" fmla="*/ 35 h 73"/>
                <a:gd name="T26" fmla="*/ 8 w 41"/>
                <a:gd name="T27" fmla="*/ 41 h 73"/>
                <a:gd name="T28" fmla="*/ 8 w 41"/>
                <a:gd name="T29" fmla="*/ 73 h 73"/>
                <a:gd name="T30" fmla="*/ 0 w 41"/>
                <a:gd name="T31" fmla="*/ 73 h 73"/>
                <a:gd name="T32" fmla="*/ 0 w 41"/>
                <a:gd name="T33" fmla="*/ 0 h 73"/>
                <a:gd name="T34" fmla="*/ 8 w 41"/>
                <a:gd name="T35" fmla="*/ 0 h 73"/>
                <a:gd name="T36" fmla="*/ 8 w 41"/>
                <a:gd name="T37" fmla="*/ 28 h 73"/>
                <a:gd name="T38" fmla="*/ 8 w 41"/>
                <a:gd name="T39" fmla="*/ 28 h 73"/>
                <a:gd name="T40" fmla="*/ 13 w 41"/>
                <a:gd name="T41" fmla="*/ 24 h 73"/>
                <a:gd name="T42" fmla="*/ 21 w 41"/>
                <a:gd name="T43" fmla="*/ 22 h 73"/>
                <a:gd name="T44" fmla="*/ 21 w 41"/>
                <a:gd name="T45" fmla="*/ 22 h 73"/>
                <a:gd name="T46" fmla="*/ 29 w 41"/>
                <a:gd name="T47" fmla="*/ 24 h 73"/>
                <a:gd name="T48" fmla="*/ 35 w 41"/>
                <a:gd name="T49" fmla="*/ 28 h 73"/>
                <a:gd name="T50" fmla="*/ 35 w 41"/>
                <a:gd name="T51" fmla="*/ 28 h 73"/>
                <a:gd name="T52" fmla="*/ 39 w 41"/>
                <a:gd name="T53" fmla="*/ 34 h 73"/>
                <a:gd name="T54" fmla="*/ 41 w 41"/>
                <a:gd name="T55" fmla="*/ 41 h 73"/>
                <a:gd name="T56" fmla="*/ 41 w 41"/>
                <a:gd name="T57" fmla="*/ 73 h 73"/>
                <a:gd name="T58" fmla="*/ 33 w 41"/>
                <a:gd name="T5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73">
                  <a:moveTo>
                    <a:pt x="33" y="73"/>
                  </a:moveTo>
                  <a:lnTo>
                    <a:pt x="33" y="4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5"/>
                  </a:lnTo>
                  <a:lnTo>
                    <a:pt x="8" y="41"/>
                  </a:lnTo>
                  <a:lnTo>
                    <a:pt x="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4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9" y="24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9" y="34"/>
                  </a:lnTo>
                  <a:lnTo>
                    <a:pt x="41" y="41"/>
                  </a:lnTo>
                  <a:lnTo>
                    <a:pt x="41" y="73"/>
                  </a:lnTo>
                  <a:lnTo>
                    <a:pt x="33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10"/>
            <p:cNvSpPr>
              <a:spLocks noEditPoints="1"/>
            </p:cNvSpPr>
            <p:nvPr/>
          </p:nvSpPr>
          <p:spPr bwMode="auto">
            <a:xfrm>
              <a:off x="10004425" y="3133725"/>
              <a:ext cx="65088" cy="125413"/>
            </a:xfrm>
            <a:custGeom>
              <a:avLst/>
              <a:gdLst>
                <a:gd name="T0" fmla="*/ 34 w 41"/>
                <a:gd name="T1" fmla="*/ 73 h 79"/>
                <a:gd name="T2" fmla="*/ 28 w 41"/>
                <a:gd name="T3" fmla="*/ 77 h 79"/>
                <a:gd name="T4" fmla="*/ 18 w 41"/>
                <a:gd name="T5" fmla="*/ 79 h 79"/>
                <a:gd name="T6" fmla="*/ 10 w 41"/>
                <a:gd name="T7" fmla="*/ 77 h 79"/>
                <a:gd name="T8" fmla="*/ 4 w 41"/>
                <a:gd name="T9" fmla="*/ 73 h 79"/>
                <a:gd name="T10" fmla="*/ 0 w 41"/>
                <a:gd name="T11" fmla="*/ 69 h 79"/>
                <a:gd name="T12" fmla="*/ 0 w 41"/>
                <a:gd name="T13" fmla="*/ 63 h 79"/>
                <a:gd name="T14" fmla="*/ 2 w 41"/>
                <a:gd name="T15" fmla="*/ 57 h 79"/>
                <a:gd name="T16" fmla="*/ 4 w 41"/>
                <a:gd name="T17" fmla="*/ 51 h 79"/>
                <a:gd name="T18" fmla="*/ 18 w 41"/>
                <a:gd name="T19" fmla="*/ 47 h 79"/>
                <a:gd name="T20" fmla="*/ 34 w 41"/>
                <a:gd name="T21" fmla="*/ 43 h 79"/>
                <a:gd name="T22" fmla="*/ 32 w 41"/>
                <a:gd name="T23" fmla="*/ 38 h 79"/>
                <a:gd name="T24" fmla="*/ 30 w 41"/>
                <a:gd name="T25" fmla="*/ 36 h 79"/>
                <a:gd name="T26" fmla="*/ 20 w 41"/>
                <a:gd name="T27" fmla="*/ 32 h 79"/>
                <a:gd name="T28" fmla="*/ 12 w 41"/>
                <a:gd name="T29" fmla="*/ 34 h 79"/>
                <a:gd name="T30" fmla="*/ 8 w 41"/>
                <a:gd name="T31" fmla="*/ 38 h 79"/>
                <a:gd name="T32" fmla="*/ 2 w 41"/>
                <a:gd name="T33" fmla="*/ 34 h 79"/>
                <a:gd name="T34" fmla="*/ 10 w 41"/>
                <a:gd name="T35" fmla="*/ 28 h 79"/>
                <a:gd name="T36" fmla="*/ 20 w 41"/>
                <a:gd name="T37" fmla="*/ 26 h 79"/>
                <a:gd name="T38" fmla="*/ 30 w 41"/>
                <a:gd name="T39" fmla="*/ 28 h 79"/>
                <a:gd name="T40" fmla="*/ 39 w 41"/>
                <a:gd name="T41" fmla="*/ 36 h 79"/>
                <a:gd name="T42" fmla="*/ 41 w 41"/>
                <a:gd name="T43" fmla="*/ 77 h 79"/>
                <a:gd name="T44" fmla="*/ 34 w 41"/>
                <a:gd name="T45" fmla="*/ 53 h 79"/>
                <a:gd name="T46" fmla="*/ 18 w 41"/>
                <a:gd name="T47" fmla="*/ 53 h 79"/>
                <a:gd name="T48" fmla="*/ 10 w 41"/>
                <a:gd name="T49" fmla="*/ 55 h 79"/>
                <a:gd name="T50" fmla="*/ 8 w 41"/>
                <a:gd name="T51" fmla="*/ 63 h 79"/>
                <a:gd name="T52" fmla="*/ 8 w 41"/>
                <a:gd name="T53" fmla="*/ 67 h 79"/>
                <a:gd name="T54" fmla="*/ 14 w 41"/>
                <a:gd name="T55" fmla="*/ 71 h 79"/>
                <a:gd name="T56" fmla="*/ 20 w 41"/>
                <a:gd name="T57" fmla="*/ 71 h 79"/>
                <a:gd name="T58" fmla="*/ 26 w 41"/>
                <a:gd name="T59" fmla="*/ 71 h 79"/>
                <a:gd name="T60" fmla="*/ 30 w 41"/>
                <a:gd name="T61" fmla="*/ 69 h 79"/>
                <a:gd name="T62" fmla="*/ 34 w 41"/>
                <a:gd name="T63" fmla="*/ 59 h 79"/>
                <a:gd name="T64" fmla="*/ 20 w 41"/>
                <a:gd name="T65" fmla="*/ 16 h 79"/>
                <a:gd name="T66" fmla="*/ 18 w 41"/>
                <a:gd name="T67" fmla="*/ 0 h 79"/>
                <a:gd name="T68" fmla="*/ 20 w 41"/>
                <a:gd name="T69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79">
                  <a:moveTo>
                    <a:pt x="34" y="77"/>
                  </a:moveTo>
                  <a:lnTo>
                    <a:pt x="34" y="73"/>
                  </a:lnTo>
                  <a:lnTo>
                    <a:pt x="34" y="73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0" y="49"/>
                  </a:lnTo>
                  <a:lnTo>
                    <a:pt x="18" y="47"/>
                  </a:lnTo>
                  <a:lnTo>
                    <a:pt x="34" y="47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8"/>
                  </a:lnTo>
                  <a:lnTo>
                    <a:pt x="36" y="30"/>
                  </a:lnTo>
                  <a:lnTo>
                    <a:pt x="39" y="36"/>
                  </a:lnTo>
                  <a:lnTo>
                    <a:pt x="41" y="43"/>
                  </a:lnTo>
                  <a:lnTo>
                    <a:pt x="41" y="77"/>
                  </a:lnTo>
                  <a:lnTo>
                    <a:pt x="34" y="77"/>
                  </a:lnTo>
                  <a:close/>
                  <a:moveTo>
                    <a:pt x="34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8" y="5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10" y="69"/>
                  </a:lnTo>
                  <a:lnTo>
                    <a:pt x="14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2" y="65"/>
                  </a:lnTo>
                  <a:lnTo>
                    <a:pt x="34" y="59"/>
                  </a:lnTo>
                  <a:lnTo>
                    <a:pt x="34" y="53"/>
                  </a:lnTo>
                  <a:close/>
                  <a:moveTo>
                    <a:pt x="20" y="16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11"/>
            <p:cNvSpPr>
              <a:spLocks noEditPoints="1"/>
            </p:cNvSpPr>
            <p:nvPr/>
          </p:nvSpPr>
          <p:spPr bwMode="auto">
            <a:xfrm>
              <a:off x="10091738" y="3175000"/>
              <a:ext cx="68263" cy="84138"/>
            </a:xfrm>
            <a:custGeom>
              <a:avLst/>
              <a:gdLst>
                <a:gd name="T0" fmla="*/ 41 w 43"/>
                <a:gd name="T1" fmla="*/ 37 h 53"/>
                <a:gd name="T2" fmla="*/ 37 w 43"/>
                <a:gd name="T3" fmla="*/ 47 h 53"/>
                <a:gd name="T4" fmla="*/ 29 w 43"/>
                <a:gd name="T5" fmla="*/ 51 h 53"/>
                <a:gd name="T6" fmla="*/ 22 w 43"/>
                <a:gd name="T7" fmla="*/ 53 h 53"/>
                <a:gd name="T8" fmla="*/ 8 w 43"/>
                <a:gd name="T9" fmla="*/ 47 h 53"/>
                <a:gd name="T10" fmla="*/ 4 w 43"/>
                <a:gd name="T11" fmla="*/ 43 h 53"/>
                <a:gd name="T12" fmla="*/ 2 w 43"/>
                <a:gd name="T13" fmla="*/ 37 h 53"/>
                <a:gd name="T14" fmla="*/ 0 w 43"/>
                <a:gd name="T15" fmla="*/ 25 h 53"/>
                <a:gd name="T16" fmla="*/ 2 w 43"/>
                <a:gd name="T17" fmla="*/ 13 h 53"/>
                <a:gd name="T18" fmla="*/ 8 w 43"/>
                <a:gd name="T19" fmla="*/ 6 h 53"/>
                <a:gd name="T20" fmla="*/ 14 w 43"/>
                <a:gd name="T21" fmla="*/ 2 h 53"/>
                <a:gd name="T22" fmla="*/ 22 w 43"/>
                <a:gd name="T23" fmla="*/ 0 h 53"/>
                <a:gd name="T24" fmla="*/ 37 w 43"/>
                <a:gd name="T25" fmla="*/ 6 h 53"/>
                <a:gd name="T26" fmla="*/ 39 w 43"/>
                <a:gd name="T27" fmla="*/ 10 h 53"/>
                <a:gd name="T28" fmla="*/ 41 w 43"/>
                <a:gd name="T29" fmla="*/ 13 h 53"/>
                <a:gd name="T30" fmla="*/ 43 w 43"/>
                <a:gd name="T31" fmla="*/ 25 h 53"/>
                <a:gd name="T32" fmla="*/ 41 w 43"/>
                <a:gd name="T33" fmla="*/ 37 h 53"/>
                <a:gd name="T34" fmla="*/ 33 w 43"/>
                <a:gd name="T35" fmla="*/ 17 h 53"/>
                <a:gd name="T36" fmla="*/ 31 w 43"/>
                <a:gd name="T37" fmla="*/ 10 h 53"/>
                <a:gd name="T38" fmla="*/ 22 w 43"/>
                <a:gd name="T39" fmla="*/ 6 h 53"/>
                <a:gd name="T40" fmla="*/ 16 w 43"/>
                <a:gd name="T41" fmla="*/ 8 h 53"/>
                <a:gd name="T42" fmla="*/ 12 w 43"/>
                <a:gd name="T43" fmla="*/ 10 h 53"/>
                <a:gd name="T44" fmla="*/ 10 w 43"/>
                <a:gd name="T45" fmla="*/ 17 h 53"/>
                <a:gd name="T46" fmla="*/ 8 w 43"/>
                <a:gd name="T47" fmla="*/ 25 h 53"/>
                <a:gd name="T48" fmla="*/ 10 w 43"/>
                <a:gd name="T49" fmla="*/ 35 h 53"/>
                <a:gd name="T50" fmla="*/ 12 w 43"/>
                <a:gd name="T51" fmla="*/ 41 h 53"/>
                <a:gd name="T52" fmla="*/ 22 w 43"/>
                <a:gd name="T53" fmla="*/ 45 h 53"/>
                <a:gd name="T54" fmla="*/ 27 w 43"/>
                <a:gd name="T55" fmla="*/ 45 h 53"/>
                <a:gd name="T56" fmla="*/ 31 w 43"/>
                <a:gd name="T57" fmla="*/ 41 h 53"/>
                <a:gd name="T58" fmla="*/ 33 w 43"/>
                <a:gd name="T59" fmla="*/ 35 h 53"/>
                <a:gd name="T60" fmla="*/ 35 w 43"/>
                <a:gd name="T61" fmla="*/ 25 h 53"/>
                <a:gd name="T62" fmla="*/ 33 w 43"/>
                <a:gd name="T6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3">
                  <a:moveTo>
                    <a:pt x="41" y="37"/>
                  </a:moveTo>
                  <a:lnTo>
                    <a:pt x="41" y="37"/>
                  </a:lnTo>
                  <a:lnTo>
                    <a:pt x="39" y="43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29" y="5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14" y="51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4" y="43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37"/>
                  </a:lnTo>
                  <a:lnTo>
                    <a:pt x="41" y="37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6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3" y="17"/>
                  </a:ln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12"/>
            <p:cNvSpPr>
              <a:spLocks/>
            </p:cNvSpPr>
            <p:nvPr/>
          </p:nvSpPr>
          <p:spPr bwMode="auto">
            <a:xfrm>
              <a:off x="10225088" y="3175000"/>
              <a:ext cx="114300" cy="80963"/>
            </a:xfrm>
            <a:custGeom>
              <a:avLst/>
              <a:gdLst>
                <a:gd name="T0" fmla="*/ 64 w 72"/>
                <a:gd name="T1" fmla="*/ 51 h 51"/>
                <a:gd name="T2" fmla="*/ 64 w 72"/>
                <a:gd name="T3" fmla="*/ 19 h 51"/>
                <a:gd name="T4" fmla="*/ 64 w 72"/>
                <a:gd name="T5" fmla="*/ 19 h 51"/>
                <a:gd name="T6" fmla="*/ 64 w 72"/>
                <a:gd name="T7" fmla="*/ 13 h 51"/>
                <a:gd name="T8" fmla="*/ 62 w 72"/>
                <a:gd name="T9" fmla="*/ 10 h 51"/>
                <a:gd name="T10" fmla="*/ 62 w 72"/>
                <a:gd name="T11" fmla="*/ 10 h 51"/>
                <a:gd name="T12" fmla="*/ 59 w 72"/>
                <a:gd name="T13" fmla="*/ 8 h 51"/>
                <a:gd name="T14" fmla="*/ 53 w 72"/>
                <a:gd name="T15" fmla="*/ 6 h 51"/>
                <a:gd name="T16" fmla="*/ 53 w 72"/>
                <a:gd name="T17" fmla="*/ 6 h 51"/>
                <a:gd name="T18" fmla="*/ 47 w 72"/>
                <a:gd name="T19" fmla="*/ 8 h 51"/>
                <a:gd name="T20" fmla="*/ 43 w 72"/>
                <a:gd name="T21" fmla="*/ 10 h 51"/>
                <a:gd name="T22" fmla="*/ 43 w 72"/>
                <a:gd name="T23" fmla="*/ 10 h 51"/>
                <a:gd name="T24" fmla="*/ 41 w 72"/>
                <a:gd name="T25" fmla="*/ 13 h 51"/>
                <a:gd name="T26" fmla="*/ 39 w 72"/>
                <a:gd name="T27" fmla="*/ 19 h 51"/>
                <a:gd name="T28" fmla="*/ 39 w 72"/>
                <a:gd name="T29" fmla="*/ 51 h 51"/>
                <a:gd name="T30" fmla="*/ 33 w 72"/>
                <a:gd name="T31" fmla="*/ 51 h 51"/>
                <a:gd name="T32" fmla="*/ 33 w 72"/>
                <a:gd name="T33" fmla="*/ 19 h 51"/>
                <a:gd name="T34" fmla="*/ 33 w 72"/>
                <a:gd name="T35" fmla="*/ 19 h 51"/>
                <a:gd name="T36" fmla="*/ 31 w 72"/>
                <a:gd name="T37" fmla="*/ 13 h 51"/>
                <a:gd name="T38" fmla="*/ 29 w 72"/>
                <a:gd name="T39" fmla="*/ 10 h 51"/>
                <a:gd name="T40" fmla="*/ 29 w 72"/>
                <a:gd name="T41" fmla="*/ 10 h 51"/>
                <a:gd name="T42" fmla="*/ 25 w 72"/>
                <a:gd name="T43" fmla="*/ 8 h 51"/>
                <a:gd name="T44" fmla="*/ 19 w 72"/>
                <a:gd name="T45" fmla="*/ 6 h 51"/>
                <a:gd name="T46" fmla="*/ 19 w 72"/>
                <a:gd name="T47" fmla="*/ 6 h 51"/>
                <a:gd name="T48" fmla="*/ 16 w 72"/>
                <a:gd name="T49" fmla="*/ 8 h 51"/>
                <a:gd name="T50" fmla="*/ 12 w 72"/>
                <a:gd name="T51" fmla="*/ 10 h 51"/>
                <a:gd name="T52" fmla="*/ 12 w 72"/>
                <a:gd name="T53" fmla="*/ 10 h 51"/>
                <a:gd name="T54" fmla="*/ 8 w 72"/>
                <a:gd name="T55" fmla="*/ 13 h 51"/>
                <a:gd name="T56" fmla="*/ 8 w 72"/>
                <a:gd name="T57" fmla="*/ 19 h 51"/>
                <a:gd name="T58" fmla="*/ 8 w 72"/>
                <a:gd name="T59" fmla="*/ 51 h 51"/>
                <a:gd name="T60" fmla="*/ 0 w 72"/>
                <a:gd name="T61" fmla="*/ 51 h 51"/>
                <a:gd name="T62" fmla="*/ 0 w 72"/>
                <a:gd name="T63" fmla="*/ 0 h 51"/>
                <a:gd name="T64" fmla="*/ 8 w 72"/>
                <a:gd name="T65" fmla="*/ 0 h 51"/>
                <a:gd name="T66" fmla="*/ 8 w 72"/>
                <a:gd name="T67" fmla="*/ 6 h 51"/>
                <a:gd name="T68" fmla="*/ 8 w 72"/>
                <a:gd name="T69" fmla="*/ 6 h 51"/>
                <a:gd name="T70" fmla="*/ 14 w 72"/>
                <a:gd name="T71" fmla="*/ 2 h 51"/>
                <a:gd name="T72" fmla="*/ 21 w 72"/>
                <a:gd name="T73" fmla="*/ 0 h 51"/>
                <a:gd name="T74" fmla="*/ 21 w 72"/>
                <a:gd name="T75" fmla="*/ 0 h 51"/>
                <a:gd name="T76" fmla="*/ 27 w 72"/>
                <a:gd name="T77" fmla="*/ 0 h 51"/>
                <a:gd name="T78" fmla="*/ 31 w 72"/>
                <a:gd name="T79" fmla="*/ 2 h 51"/>
                <a:gd name="T80" fmla="*/ 35 w 72"/>
                <a:gd name="T81" fmla="*/ 4 h 51"/>
                <a:gd name="T82" fmla="*/ 37 w 72"/>
                <a:gd name="T83" fmla="*/ 8 h 51"/>
                <a:gd name="T84" fmla="*/ 37 w 72"/>
                <a:gd name="T85" fmla="*/ 8 h 51"/>
                <a:gd name="T86" fmla="*/ 41 w 72"/>
                <a:gd name="T87" fmla="*/ 4 h 51"/>
                <a:gd name="T88" fmla="*/ 45 w 72"/>
                <a:gd name="T89" fmla="*/ 2 h 51"/>
                <a:gd name="T90" fmla="*/ 55 w 72"/>
                <a:gd name="T91" fmla="*/ 0 h 51"/>
                <a:gd name="T92" fmla="*/ 55 w 72"/>
                <a:gd name="T93" fmla="*/ 0 h 51"/>
                <a:gd name="T94" fmla="*/ 60 w 72"/>
                <a:gd name="T95" fmla="*/ 2 h 51"/>
                <a:gd name="T96" fmla="*/ 66 w 72"/>
                <a:gd name="T97" fmla="*/ 4 h 51"/>
                <a:gd name="T98" fmla="*/ 66 w 72"/>
                <a:gd name="T99" fmla="*/ 4 h 51"/>
                <a:gd name="T100" fmla="*/ 70 w 72"/>
                <a:gd name="T101" fmla="*/ 12 h 51"/>
                <a:gd name="T102" fmla="*/ 72 w 72"/>
                <a:gd name="T103" fmla="*/ 19 h 51"/>
                <a:gd name="T104" fmla="*/ 72 w 72"/>
                <a:gd name="T105" fmla="*/ 51 h 51"/>
                <a:gd name="T106" fmla="*/ 64 w 72"/>
                <a:gd name="T10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" h="51">
                  <a:moveTo>
                    <a:pt x="64" y="51"/>
                  </a:moveTo>
                  <a:lnTo>
                    <a:pt x="64" y="19"/>
                  </a:lnTo>
                  <a:lnTo>
                    <a:pt x="64" y="19"/>
                  </a:lnTo>
                  <a:lnTo>
                    <a:pt x="64" y="13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47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39" y="19"/>
                  </a:lnTo>
                  <a:lnTo>
                    <a:pt x="39" y="51"/>
                  </a:lnTo>
                  <a:lnTo>
                    <a:pt x="33" y="5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12"/>
                  </a:lnTo>
                  <a:lnTo>
                    <a:pt x="72" y="19"/>
                  </a:lnTo>
                  <a:lnTo>
                    <a:pt x="72" y="51"/>
                  </a:lnTo>
                  <a:lnTo>
                    <a:pt x="6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13"/>
            <p:cNvSpPr>
              <a:spLocks noEditPoints="1"/>
            </p:cNvSpPr>
            <p:nvPr/>
          </p:nvSpPr>
          <p:spPr bwMode="auto">
            <a:xfrm>
              <a:off x="10364788" y="3143250"/>
              <a:ext cx="82550" cy="115888"/>
            </a:xfrm>
            <a:custGeom>
              <a:avLst/>
              <a:gdLst>
                <a:gd name="T0" fmla="*/ 51 w 52"/>
                <a:gd name="T1" fmla="*/ 10 h 73"/>
                <a:gd name="T2" fmla="*/ 51 w 52"/>
                <a:gd name="T3" fmla="*/ 10 h 73"/>
                <a:gd name="T4" fmla="*/ 52 w 52"/>
                <a:gd name="T5" fmla="*/ 18 h 73"/>
                <a:gd name="T6" fmla="*/ 52 w 52"/>
                <a:gd name="T7" fmla="*/ 18 h 73"/>
                <a:gd name="T8" fmla="*/ 52 w 52"/>
                <a:gd name="T9" fmla="*/ 22 h 73"/>
                <a:gd name="T10" fmla="*/ 51 w 52"/>
                <a:gd name="T11" fmla="*/ 24 h 73"/>
                <a:gd name="T12" fmla="*/ 47 w 52"/>
                <a:gd name="T13" fmla="*/ 26 h 73"/>
                <a:gd name="T14" fmla="*/ 43 w 52"/>
                <a:gd name="T15" fmla="*/ 26 h 73"/>
                <a:gd name="T16" fmla="*/ 43 w 52"/>
                <a:gd name="T17" fmla="*/ 26 h 73"/>
                <a:gd name="T18" fmla="*/ 43 w 52"/>
                <a:gd name="T19" fmla="*/ 57 h 73"/>
                <a:gd name="T20" fmla="*/ 43 w 52"/>
                <a:gd name="T21" fmla="*/ 57 h 73"/>
                <a:gd name="T22" fmla="*/ 43 w 52"/>
                <a:gd name="T23" fmla="*/ 71 h 73"/>
                <a:gd name="T24" fmla="*/ 35 w 52"/>
                <a:gd name="T25" fmla="*/ 71 h 73"/>
                <a:gd name="T26" fmla="*/ 35 w 52"/>
                <a:gd name="T27" fmla="*/ 63 h 73"/>
                <a:gd name="T28" fmla="*/ 35 w 52"/>
                <a:gd name="T29" fmla="*/ 63 h 73"/>
                <a:gd name="T30" fmla="*/ 35 w 52"/>
                <a:gd name="T31" fmla="*/ 63 h 73"/>
                <a:gd name="T32" fmla="*/ 29 w 52"/>
                <a:gd name="T33" fmla="*/ 69 h 73"/>
                <a:gd name="T34" fmla="*/ 23 w 52"/>
                <a:gd name="T35" fmla="*/ 71 h 73"/>
                <a:gd name="T36" fmla="*/ 17 w 52"/>
                <a:gd name="T37" fmla="*/ 73 h 73"/>
                <a:gd name="T38" fmla="*/ 17 w 52"/>
                <a:gd name="T39" fmla="*/ 73 h 73"/>
                <a:gd name="T40" fmla="*/ 11 w 52"/>
                <a:gd name="T41" fmla="*/ 71 h 73"/>
                <a:gd name="T42" fmla="*/ 6 w 52"/>
                <a:gd name="T43" fmla="*/ 69 h 73"/>
                <a:gd name="T44" fmla="*/ 2 w 52"/>
                <a:gd name="T45" fmla="*/ 61 h 73"/>
                <a:gd name="T46" fmla="*/ 0 w 52"/>
                <a:gd name="T47" fmla="*/ 51 h 73"/>
                <a:gd name="T48" fmla="*/ 0 w 52"/>
                <a:gd name="T49" fmla="*/ 22 h 73"/>
                <a:gd name="T50" fmla="*/ 10 w 52"/>
                <a:gd name="T51" fmla="*/ 22 h 73"/>
                <a:gd name="T52" fmla="*/ 10 w 52"/>
                <a:gd name="T53" fmla="*/ 49 h 73"/>
                <a:gd name="T54" fmla="*/ 10 w 52"/>
                <a:gd name="T55" fmla="*/ 49 h 73"/>
                <a:gd name="T56" fmla="*/ 10 w 52"/>
                <a:gd name="T57" fmla="*/ 55 h 73"/>
                <a:gd name="T58" fmla="*/ 11 w 52"/>
                <a:gd name="T59" fmla="*/ 61 h 73"/>
                <a:gd name="T60" fmla="*/ 15 w 52"/>
                <a:gd name="T61" fmla="*/ 63 h 73"/>
                <a:gd name="T62" fmla="*/ 21 w 52"/>
                <a:gd name="T63" fmla="*/ 65 h 73"/>
                <a:gd name="T64" fmla="*/ 21 w 52"/>
                <a:gd name="T65" fmla="*/ 65 h 73"/>
                <a:gd name="T66" fmla="*/ 25 w 52"/>
                <a:gd name="T67" fmla="*/ 65 h 73"/>
                <a:gd name="T68" fmla="*/ 29 w 52"/>
                <a:gd name="T69" fmla="*/ 63 h 73"/>
                <a:gd name="T70" fmla="*/ 33 w 52"/>
                <a:gd name="T71" fmla="*/ 57 h 73"/>
                <a:gd name="T72" fmla="*/ 33 w 52"/>
                <a:gd name="T73" fmla="*/ 57 h 73"/>
                <a:gd name="T74" fmla="*/ 33 w 52"/>
                <a:gd name="T75" fmla="*/ 51 h 73"/>
                <a:gd name="T76" fmla="*/ 33 w 52"/>
                <a:gd name="T77" fmla="*/ 22 h 73"/>
                <a:gd name="T78" fmla="*/ 41 w 52"/>
                <a:gd name="T79" fmla="*/ 22 h 73"/>
                <a:gd name="T80" fmla="*/ 41 w 52"/>
                <a:gd name="T81" fmla="*/ 22 h 73"/>
                <a:gd name="T82" fmla="*/ 45 w 52"/>
                <a:gd name="T83" fmla="*/ 20 h 73"/>
                <a:gd name="T84" fmla="*/ 45 w 52"/>
                <a:gd name="T85" fmla="*/ 18 h 73"/>
                <a:gd name="T86" fmla="*/ 45 w 52"/>
                <a:gd name="T87" fmla="*/ 18 h 73"/>
                <a:gd name="T88" fmla="*/ 43 w 52"/>
                <a:gd name="T89" fmla="*/ 12 h 73"/>
                <a:gd name="T90" fmla="*/ 51 w 52"/>
                <a:gd name="T91" fmla="*/ 10 h 73"/>
                <a:gd name="T92" fmla="*/ 17 w 52"/>
                <a:gd name="T93" fmla="*/ 0 h 73"/>
                <a:gd name="T94" fmla="*/ 27 w 52"/>
                <a:gd name="T95" fmla="*/ 14 h 73"/>
                <a:gd name="T96" fmla="*/ 21 w 52"/>
                <a:gd name="T97" fmla="*/ 14 h 73"/>
                <a:gd name="T98" fmla="*/ 8 w 52"/>
                <a:gd name="T99" fmla="*/ 0 h 73"/>
                <a:gd name="T100" fmla="*/ 17 w 52"/>
                <a:gd name="T10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73">
                  <a:moveTo>
                    <a:pt x="51" y="10"/>
                  </a:moveTo>
                  <a:lnTo>
                    <a:pt x="51" y="1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1" y="24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71"/>
                  </a:lnTo>
                  <a:lnTo>
                    <a:pt x="35" y="7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29" y="69"/>
                  </a:lnTo>
                  <a:lnTo>
                    <a:pt x="23" y="71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1" y="71"/>
                  </a:lnTo>
                  <a:lnTo>
                    <a:pt x="6" y="69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5"/>
                  </a:lnTo>
                  <a:lnTo>
                    <a:pt x="11" y="61"/>
                  </a:lnTo>
                  <a:lnTo>
                    <a:pt x="15" y="63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5" y="65"/>
                  </a:lnTo>
                  <a:lnTo>
                    <a:pt x="29" y="63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1"/>
                  </a:lnTo>
                  <a:lnTo>
                    <a:pt x="33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3" y="12"/>
                  </a:lnTo>
                  <a:lnTo>
                    <a:pt x="51" y="10"/>
                  </a:lnTo>
                  <a:close/>
                  <a:moveTo>
                    <a:pt x="17" y="0"/>
                  </a:moveTo>
                  <a:lnTo>
                    <a:pt x="27" y="14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814"/>
            <p:cNvSpPr>
              <a:spLocks/>
            </p:cNvSpPr>
            <p:nvPr/>
          </p:nvSpPr>
          <p:spPr bwMode="auto">
            <a:xfrm>
              <a:off x="10456863" y="3175000"/>
              <a:ext cx="65088" cy="80963"/>
            </a:xfrm>
            <a:custGeom>
              <a:avLst/>
              <a:gdLst>
                <a:gd name="T0" fmla="*/ 33 w 41"/>
                <a:gd name="T1" fmla="*/ 51 h 51"/>
                <a:gd name="T2" fmla="*/ 33 w 41"/>
                <a:gd name="T3" fmla="*/ 19 h 51"/>
                <a:gd name="T4" fmla="*/ 33 w 41"/>
                <a:gd name="T5" fmla="*/ 19 h 51"/>
                <a:gd name="T6" fmla="*/ 33 w 41"/>
                <a:gd name="T7" fmla="*/ 13 h 51"/>
                <a:gd name="T8" fmla="*/ 30 w 41"/>
                <a:gd name="T9" fmla="*/ 10 h 51"/>
                <a:gd name="T10" fmla="*/ 30 w 41"/>
                <a:gd name="T11" fmla="*/ 10 h 51"/>
                <a:gd name="T12" fmla="*/ 26 w 41"/>
                <a:gd name="T13" fmla="*/ 8 h 51"/>
                <a:gd name="T14" fmla="*/ 22 w 41"/>
                <a:gd name="T15" fmla="*/ 6 h 51"/>
                <a:gd name="T16" fmla="*/ 22 w 41"/>
                <a:gd name="T17" fmla="*/ 6 h 51"/>
                <a:gd name="T18" fmla="*/ 16 w 41"/>
                <a:gd name="T19" fmla="*/ 8 h 51"/>
                <a:gd name="T20" fmla="*/ 12 w 41"/>
                <a:gd name="T21" fmla="*/ 10 h 51"/>
                <a:gd name="T22" fmla="*/ 12 w 41"/>
                <a:gd name="T23" fmla="*/ 10 h 51"/>
                <a:gd name="T24" fmla="*/ 10 w 41"/>
                <a:gd name="T25" fmla="*/ 13 h 51"/>
                <a:gd name="T26" fmla="*/ 8 w 41"/>
                <a:gd name="T27" fmla="*/ 19 h 51"/>
                <a:gd name="T28" fmla="*/ 8 w 41"/>
                <a:gd name="T29" fmla="*/ 51 h 51"/>
                <a:gd name="T30" fmla="*/ 0 w 41"/>
                <a:gd name="T31" fmla="*/ 51 h 51"/>
                <a:gd name="T32" fmla="*/ 0 w 41"/>
                <a:gd name="T33" fmla="*/ 0 h 51"/>
                <a:gd name="T34" fmla="*/ 8 w 41"/>
                <a:gd name="T35" fmla="*/ 0 h 51"/>
                <a:gd name="T36" fmla="*/ 8 w 41"/>
                <a:gd name="T37" fmla="*/ 6 h 51"/>
                <a:gd name="T38" fmla="*/ 8 w 41"/>
                <a:gd name="T39" fmla="*/ 6 h 51"/>
                <a:gd name="T40" fmla="*/ 14 w 41"/>
                <a:gd name="T41" fmla="*/ 2 h 51"/>
                <a:gd name="T42" fmla="*/ 24 w 41"/>
                <a:gd name="T43" fmla="*/ 0 h 51"/>
                <a:gd name="T44" fmla="*/ 24 w 41"/>
                <a:gd name="T45" fmla="*/ 0 h 51"/>
                <a:gd name="T46" fmla="*/ 30 w 41"/>
                <a:gd name="T47" fmla="*/ 2 h 51"/>
                <a:gd name="T48" fmla="*/ 35 w 41"/>
                <a:gd name="T49" fmla="*/ 4 h 51"/>
                <a:gd name="T50" fmla="*/ 35 w 41"/>
                <a:gd name="T51" fmla="*/ 4 h 51"/>
                <a:gd name="T52" fmla="*/ 39 w 41"/>
                <a:gd name="T53" fmla="*/ 12 h 51"/>
                <a:gd name="T54" fmla="*/ 41 w 41"/>
                <a:gd name="T55" fmla="*/ 19 h 51"/>
                <a:gd name="T56" fmla="*/ 41 w 41"/>
                <a:gd name="T57" fmla="*/ 51 h 51"/>
                <a:gd name="T58" fmla="*/ 33 w 41"/>
                <a:gd name="T5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1">
                  <a:moveTo>
                    <a:pt x="33" y="51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8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9" y="12"/>
                  </a:lnTo>
                  <a:lnTo>
                    <a:pt x="41" y="19"/>
                  </a:lnTo>
                  <a:lnTo>
                    <a:pt x="41" y="51"/>
                  </a:lnTo>
                  <a:lnTo>
                    <a:pt x="3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15"/>
            <p:cNvSpPr>
              <a:spLocks noEditPoints="1"/>
            </p:cNvSpPr>
            <p:nvPr/>
          </p:nvSpPr>
          <p:spPr bwMode="auto">
            <a:xfrm>
              <a:off x="10547350" y="3175000"/>
              <a:ext cx="61913" cy="117475"/>
            </a:xfrm>
            <a:custGeom>
              <a:avLst/>
              <a:gdLst>
                <a:gd name="T0" fmla="*/ 33 w 39"/>
                <a:gd name="T1" fmla="*/ 68 h 74"/>
                <a:gd name="T2" fmla="*/ 17 w 39"/>
                <a:gd name="T3" fmla="*/ 74 h 74"/>
                <a:gd name="T4" fmla="*/ 10 w 39"/>
                <a:gd name="T5" fmla="*/ 72 h 74"/>
                <a:gd name="T6" fmla="*/ 2 w 39"/>
                <a:gd name="T7" fmla="*/ 68 h 74"/>
                <a:gd name="T8" fmla="*/ 6 w 39"/>
                <a:gd name="T9" fmla="*/ 62 h 74"/>
                <a:gd name="T10" fmla="*/ 12 w 39"/>
                <a:gd name="T11" fmla="*/ 66 h 74"/>
                <a:gd name="T12" fmla="*/ 17 w 39"/>
                <a:gd name="T13" fmla="*/ 68 h 74"/>
                <a:gd name="T14" fmla="*/ 29 w 39"/>
                <a:gd name="T15" fmla="*/ 64 h 74"/>
                <a:gd name="T16" fmla="*/ 31 w 39"/>
                <a:gd name="T17" fmla="*/ 58 h 74"/>
                <a:gd name="T18" fmla="*/ 33 w 39"/>
                <a:gd name="T19" fmla="*/ 45 h 74"/>
                <a:gd name="T20" fmla="*/ 25 w 39"/>
                <a:gd name="T21" fmla="*/ 49 h 74"/>
                <a:gd name="T22" fmla="*/ 17 w 39"/>
                <a:gd name="T23" fmla="*/ 51 h 74"/>
                <a:gd name="T24" fmla="*/ 12 w 39"/>
                <a:gd name="T25" fmla="*/ 51 h 74"/>
                <a:gd name="T26" fmla="*/ 6 w 39"/>
                <a:gd name="T27" fmla="*/ 47 h 74"/>
                <a:gd name="T28" fmla="*/ 2 w 39"/>
                <a:gd name="T29" fmla="*/ 43 h 74"/>
                <a:gd name="T30" fmla="*/ 0 w 39"/>
                <a:gd name="T31" fmla="*/ 37 h 74"/>
                <a:gd name="T32" fmla="*/ 0 w 39"/>
                <a:gd name="T33" fmla="*/ 25 h 74"/>
                <a:gd name="T34" fmla="*/ 0 w 39"/>
                <a:gd name="T35" fmla="*/ 13 h 74"/>
                <a:gd name="T36" fmla="*/ 6 w 39"/>
                <a:gd name="T37" fmla="*/ 4 h 74"/>
                <a:gd name="T38" fmla="*/ 12 w 39"/>
                <a:gd name="T39" fmla="*/ 2 h 74"/>
                <a:gd name="T40" fmla="*/ 17 w 39"/>
                <a:gd name="T41" fmla="*/ 0 h 74"/>
                <a:gd name="T42" fmla="*/ 25 w 39"/>
                <a:gd name="T43" fmla="*/ 2 h 74"/>
                <a:gd name="T44" fmla="*/ 33 w 39"/>
                <a:gd name="T45" fmla="*/ 6 h 74"/>
                <a:gd name="T46" fmla="*/ 39 w 39"/>
                <a:gd name="T47" fmla="*/ 0 h 74"/>
                <a:gd name="T48" fmla="*/ 39 w 39"/>
                <a:gd name="T49" fmla="*/ 53 h 74"/>
                <a:gd name="T50" fmla="*/ 33 w 39"/>
                <a:gd name="T51" fmla="*/ 68 h 74"/>
                <a:gd name="T52" fmla="*/ 31 w 39"/>
                <a:gd name="T53" fmla="*/ 17 h 74"/>
                <a:gd name="T54" fmla="*/ 29 w 39"/>
                <a:gd name="T55" fmla="*/ 12 h 74"/>
                <a:gd name="T56" fmla="*/ 25 w 39"/>
                <a:gd name="T57" fmla="*/ 8 h 74"/>
                <a:gd name="T58" fmla="*/ 19 w 39"/>
                <a:gd name="T59" fmla="*/ 6 h 74"/>
                <a:gd name="T60" fmla="*/ 14 w 39"/>
                <a:gd name="T61" fmla="*/ 8 h 74"/>
                <a:gd name="T62" fmla="*/ 10 w 39"/>
                <a:gd name="T63" fmla="*/ 12 h 74"/>
                <a:gd name="T64" fmla="*/ 8 w 39"/>
                <a:gd name="T65" fmla="*/ 17 h 74"/>
                <a:gd name="T66" fmla="*/ 8 w 39"/>
                <a:gd name="T67" fmla="*/ 25 h 74"/>
                <a:gd name="T68" fmla="*/ 8 w 39"/>
                <a:gd name="T69" fmla="*/ 33 h 74"/>
                <a:gd name="T70" fmla="*/ 10 w 39"/>
                <a:gd name="T71" fmla="*/ 39 h 74"/>
                <a:gd name="T72" fmla="*/ 14 w 39"/>
                <a:gd name="T73" fmla="*/ 43 h 74"/>
                <a:gd name="T74" fmla="*/ 19 w 39"/>
                <a:gd name="T75" fmla="*/ 45 h 74"/>
                <a:gd name="T76" fmla="*/ 25 w 39"/>
                <a:gd name="T77" fmla="*/ 43 h 74"/>
                <a:gd name="T78" fmla="*/ 29 w 39"/>
                <a:gd name="T79" fmla="*/ 39 h 74"/>
                <a:gd name="T80" fmla="*/ 31 w 39"/>
                <a:gd name="T81" fmla="*/ 33 h 74"/>
                <a:gd name="T82" fmla="*/ 33 w 39"/>
                <a:gd name="T83" fmla="*/ 25 h 74"/>
                <a:gd name="T84" fmla="*/ 31 w 39"/>
                <a:gd name="T8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74">
                  <a:moveTo>
                    <a:pt x="33" y="68"/>
                  </a:moveTo>
                  <a:lnTo>
                    <a:pt x="33" y="68"/>
                  </a:lnTo>
                  <a:lnTo>
                    <a:pt x="27" y="72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" y="68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66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1" y="58"/>
                  </a:lnTo>
                  <a:lnTo>
                    <a:pt x="33" y="53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62"/>
                  </a:lnTo>
                  <a:lnTo>
                    <a:pt x="33" y="68"/>
                  </a:lnTo>
                  <a:lnTo>
                    <a:pt x="33" y="68"/>
                  </a:lnTo>
                  <a:close/>
                  <a:moveTo>
                    <a:pt x="31" y="17"/>
                  </a:moveTo>
                  <a:lnTo>
                    <a:pt x="31" y="17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16"/>
            <p:cNvSpPr>
              <a:spLocks noEditPoints="1"/>
            </p:cNvSpPr>
            <p:nvPr/>
          </p:nvSpPr>
          <p:spPr bwMode="auto">
            <a:xfrm>
              <a:off x="10593388" y="836613"/>
              <a:ext cx="741363" cy="730250"/>
            </a:xfrm>
            <a:custGeom>
              <a:avLst/>
              <a:gdLst>
                <a:gd name="T0" fmla="*/ 43 w 467"/>
                <a:gd name="T1" fmla="*/ 124 h 460"/>
                <a:gd name="T2" fmla="*/ 113 w 467"/>
                <a:gd name="T3" fmla="*/ 228 h 460"/>
                <a:gd name="T4" fmla="*/ 131 w 467"/>
                <a:gd name="T5" fmla="*/ 164 h 460"/>
                <a:gd name="T6" fmla="*/ 141 w 467"/>
                <a:gd name="T7" fmla="*/ 87 h 460"/>
                <a:gd name="T8" fmla="*/ 12 w 467"/>
                <a:gd name="T9" fmla="*/ 52 h 460"/>
                <a:gd name="T10" fmla="*/ 178 w 467"/>
                <a:gd name="T11" fmla="*/ 85 h 460"/>
                <a:gd name="T12" fmla="*/ 170 w 467"/>
                <a:gd name="T13" fmla="*/ 138 h 460"/>
                <a:gd name="T14" fmla="*/ 150 w 467"/>
                <a:gd name="T15" fmla="*/ 228 h 460"/>
                <a:gd name="T16" fmla="*/ 139 w 467"/>
                <a:gd name="T17" fmla="*/ 267 h 460"/>
                <a:gd name="T18" fmla="*/ 168 w 467"/>
                <a:gd name="T19" fmla="*/ 384 h 460"/>
                <a:gd name="T20" fmla="*/ 119 w 467"/>
                <a:gd name="T21" fmla="*/ 306 h 460"/>
                <a:gd name="T22" fmla="*/ 102 w 467"/>
                <a:gd name="T23" fmla="*/ 337 h 460"/>
                <a:gd name="T24" fmla="*/ 53 w 467"/>
                <a:gd name="T25" fmla="*/ 404 h 460"/>
                <a:gd name="T26" fmla="*/ 24 w 467"/>
                <a:gd name="T27" fmla="*/ 437 h 460"/>
                <a:gd name="T28" fmla="*/ 0 w 467"/>
                <a:gd name="T29" fmla="*/ 402 h 460"/>
                <a:gd name="T30" fmla="*/ 57 w 467"/>
                <a:gd name="T31" fmla="*/ 337 h 460"/>
                <a:gd name="T32" fmla="*/ 98 w 467"/>
                <a:gd name="T33" fmla="*/ 269 h 460"/>
                <a:gd name="T34" fmla="*/ 55 w 467"/>
                <a:gd name="T35" fmla="*/ 204 h 460"/>
                <a:gd name="T36" fmla="*/ 43 w 467"/>
                <a:gd name="T37" fmla="*/ 124 h 460"/>
                <a:gd name="T38" fmla="*/ 328 w 467"/>
                <a:gd name="T39" fmla="*/ 126 h 460"/>
                <a:gd name="T40" fmla="*/ 324 w 467"/>
                <a:gd name="T41" fmla="*/ 203 h 460"/>
                <a:gd name="T42" fmla="*/ 334 w 467"/>
                <a:gd name="T43" fmla="*/ 240 h 460"/>
                <a:gd name="T44" fmla="*/ 361 w 467"/>
                <a:gd name="T45" fmla="*/ 304 h 460"/>
                <a:gd name="T46" fmla="*/ 396 w 467"/>
                <a:gd name="T47" fmla="*/ 359 h 460"/>
                <a:gd name="T48" fmla="*/ 441 w 467"/>
                <a:gd name="T49" fmla="*/ 402 h 460"/>
                <a:gd name="T50" fmla="*/ 467 w 467"/>
                <a:gd name="T51" fmla="*/ 419 h 460"/>
                <a:gd name="T52" fmla="*/ 435 w 467"/>
                <a:gd name="T53" fmla="*/ 454 h 460"/>
                <a:gd name="T54" fmla="*/ 416 w 467"/>
                <a:gd name="T55" fmla="*/ 439 h 460"/>
                <a:gd name="T56" fmla="*/ 377 w 467"/>
                <a:gd name="T57" fmla="*/ 400 h 460"/>
                <a:gd name="T58" fmla="*/ 346 w 467"/>
                <a:gd name="T59" fmla="*/ 357 h 460"/>
                <a:gd name="T60" fmla="*/ 322 w 467"/>
                <a:gd name="T61" fmla="*/ 308 h 460"/>
                <a:gd name="T62" fmla="*/ 312 w 467"/>
                <a:gd name="T63" fmla="*/ 281 h 460"/>
                <a:gd name="T64" fmla="*/ 295 w 467"/>
                <a:gd name="T65" fmla="*/ 329 h 460"/>
                <a:gd name="T66" fmla="*/ 266 w 467"/>
                <a:gd name="T67" fmla="*/ 376 h 460"/>
                <a:gd name="T68" fmla="*/ 221 w 467"/>
                <a:gd name="T69" fmla="*/ 419 h 460"/>
                <a:gd name="T70" fmla="*/ 164 w 467"/>
                <a:gd name="T71" fmla="*/ 460 h 460"/>
                <a:gd name="T72" fmla="*/ 152 w 467"/>
                <a:gd name="T73" fmla="*/ 446 h 460"/>
                <a:gd name="T74" fmla="*/ 137 w 467"/>
                <a:gd name="T75" fmla="*/ 431 h 460"/>
                <a:gd name="T76" fmla="*/ 180 w 467"/>
                <a:gd name="T77" fmla="*/ 402 h 460"/>
                <a:gd name="T78" fmla="*/ 215 w 467"/>
                <a:gd name="T79" fmla="*/ 374 h 460"/>
                <a:gd name="T80" fmla="*/ 240 w 467"/>
                <a:gd name="T81" fmla="*/ 345 h 460"/>
                <a:gd name="T82" fmla="*/ 260 w 467"/>
                <a:gd name="T83" fmla="*/ 314 h 460"/>
                <a:gd name="T84" fmla="*/ 267 w 467"/>
                <a:gd name="T85" fmla="*/ 298 h 460"/>
                <a:gd name="T86" fmla="*/ 279 w 467"/>
                <a:gd name="T87" fmla="*/ 261 h 460"/>
                <a:gd name="T88" fmla="*/ 287 w 467"/>
                <a:gd name="T89" fmla="*/ 214 h 460"/>
                <a:gd name="T90" fmla="*/ 291 w 467"/>
                <a:gd name="T91" fmla="*/ 126 h 460"/>
                <a:gd name="T92" fmla="*/ 178 w 467"/>
                <a:gd name="T93" fmla="*/ 185 h 460"/>
                <a:gd name="T94" fmla="*/ 197 w 467"/>
                <a:gd name="T95" fmla="*/ 140 h 460"/>
                <a:gd name="T96" fmla="*/ 228 w 467"/>
                <a:gd name="T97" fmla="*/ 48 h 460"/>
                <a:gd name="T98" fmla="*/ 279 w 467"/>
                <a:gd name="T99" fmla="*/ 7 h 460"/>
                <a:gd name="T100" fmla="*/ 262 w 467"/>
                <a:gd name="T101" fmla="*/ 70 h 460"/>
                <a:gd name="T102" fmla="*/ 457 w 467"/>
                <a:gd name="T103" fmla="*/ 103 h 460"/>
                <a:gd name="T104" fmla="*/ 431 w 467"/>
                <a:gd name="T105" fmla="*/ 154 h 460"/>
                <a:gd name="T106" fmla="*/ 410 w 467"/>
                <a:gd name="T107" fmla="*/ 193 h 460"/>
                <a:gd name="T108" fmla="*/ 375 w 467"/>
                <a:gd name="T109" fmla="*/ 177 h 460"/>
                <a:gd name="T110" fmla="*/ 396 w 467"/>
                <a:gd name="T111" fmla="*/ 142 h 460"/>
                <a:gd name="T112" fmla="*/ 250 w 467"/>
                <a:gd name="T113" fmla="*/ 105 h 460"/>
                <a:gd name="T114" fmla="*/ 232 w 467"/>
                <a:gd name="T115" fmla="*/ 156 h 460"/>
                <a:gd name="T116" fmla="*/ 213 w 467"/>
                <a:gd name="T117" fmla="*/ 201 h 460"/>
                <a:gd name="T118" fmla="*/ 178 w 467"/>
                <a:gd name="T119" fmla="*/ 18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7" h="460">
                  <a:moveTo>
                    <a:pt x="43" y="124"/>
                  </a:moveTo>
                  <a:lnTo>
                    <a:pt x="43" y="124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3" y="197"/>
                  </a:lnTo>
                  <a:lnTo>
                    <a:pt x="131" y="164"/>
                  </a:lnTo>
                  <a:lnTo>
                    <a:pt x="137" y="126"/>
                  </a:lnTo>
                  <a:lnTo>
                    <a:pt x="141" y="87"/>
                  </a:lnTo>
                  <a:lnTo>
                    <a:pt x="12" y="87"/>
                  </a:lnTo>
                  <a:lnTo>
                    <a:pt x="12" y="52"/>
                  </a:lnTo>
                  <a:lnTo>
                    <a:pt x="178" y="52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0" y="138"/>
                  </a:lnTo>
                  <a:lnTo>
                    <a:pt x="160" y="185"/>
                  </a:lnTo>
                  <a:lnTo>
                    <a:pt x="150" y="228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201" y="363"/>
                  </a:lnTo>
                  <a:lnTo>
                    <a:pt x="168" y="384"/>
                  </a:lnTo>
                  <a:lnTo>
                    <a:pt x="168" y="384"/>
                  </a:lnTo>
                  <a:lnTo>
                    <a:pt x="119" y="306"/>
                  </a:lnTo>
                  <a:lnTo>
                    <a:pt x="119" y="306"/>
                  </a:lnTo>
                  <a:lnTo>
                    <a:pt x="102" y="337"/>
                  </a:lnTo>
                  <a:lnTo>
                    <a:pt x="80" y="370"/>
                  </a:lnTo>
                  <a:lnTo>
                    <a:pt x="53" y="404"/>
                  </a:lnTo>
                  <a:lnTo>
                    <a:pt x="24" y="437"/>
                  </a:lnTo>
                  <a:lnTo>
                    <a:pt x="24" y="43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31" y="370"/>
                  </a:lnTo>
                  <a:lnTo>
                    <a:pt x="57" y="337"/>
                  </a:lnTo>
                  <a:lnTo>
                    <a:pt x="78" y="304"/>
                  </a:lnTo>
                  <a:lnTo>
                    <a:pt x="98" y="269"/>
                  </a:lnTo>
                  <a:lnTo>
                    <a:pt x="98" y="269"/>
                  </a:lnTo>
                  <a:lnTo>
                    <a:pt x="55" y="204"/>
                  </a:lnTo>
                  <a:lnTo>
                    <a:pt x="14" y="144"/>
                  </a:lnTo>
                  <a:lnTo>
                    <a:pt x="43" y="124"/>
                  </a:lnTo>
                  <a:close/>
                  <a:moveTo>
                    <a:pt x="328" y="126"/>
                  </a:moveTo>
                  <a:lnTo>
                    <a:pt x="328" y="126"/>
                  </a:lnTo>
                  <a:lnTo>
                    <a:pt x="326" y="167"/>
                  </a:lnTo>
                  <a:lnTo>
                    <a:pt x="324" y="203"/>
                  </a:lnTo>
                  <a:lnTo>
                    <a:pt x="324" y="203"/>
                  </a:lnTo>
                  <a:lnTo>
                    <a:pt x="334" y="240"/>
                  </a:lnTo>
                  <a:lnTo>
                    <a:pt x="346" y="273"/>
                  </a:lnTo>
                  <a:lnTo>
                    <a:pt x="361" y="304"/>
                  </a:lnTo>
                  <a:lnTo>
                    <a:pt x="377" y="333"/>
                  </a:lnTo>
                  <a:lnTo>
                    <a:pt x="396" y="359"/>
                  </a:lnTo>
                  <a:lnTo>
                    <a:pt x="418" y="382"/>
                  </a:lnTo>
                  <a:lnTo>
                    <a:pt x="441" y="402"/>
                  </a:lnTo>
                  <a:lnTo>
                    <a:pt x="467" y="419"/>
                  </a:lnTo>
                  <a:lnTo>
                    <a:pt x="467" y="419"/>
                  </a:lnTo>
                  <a:lnTo>
                    <a:pt x="451" y="437"/>
                  </a:lnTo>
                  <a:lnTo>
                    <a:pt x="435" y="454"/>
                  </a:lnTo>
                  <a:lnTo>
                    <a:pt x="435" y="454"/>
                  </a:lnTo>
                  <a:lnTo>
                    <a:pt x="416" y="439"/>
                  </a:lnTo>
                  <a:lnTo>
                    <a:pt x="394" y="419"/>
                  </a:lnTo>
                  <a:lnTo>
                    <a:pt x="377" y="400"/>
                  </a:lnTo>
                  <a:lnTo>
                    <a:pt x="361" y="380"/>
                  </a:lnTo>
                  <a:lnTo>
                    <a:pt x="346" y="357"/>
                  </a:lnTo>
                  <a:lnTo>
                    <a:pt x="334" y="333"/>
                  </a:lnTo>
                  <a:lnTo>
                    <a:pt x="322" y="308"/>
                  </a:lnTo>
                  <a:lnTo>
                    <a:pt x="312" y="281"/>
                  </a:lnTo>
                  <a:lnTo>
                    <a:pt x="312" y="281"/>
                  </a:lnTo>
                  <a:lnTo>
                    <a:pt x="307" y="306"/>
                  </a:lnTo>
                  <a:lnTo>
                    <a:pt x="295" y="329"/>
                  </a:lnTo>
                  <a:lnTo>
                    <a:pt x="281" y="353"/>
                  </a:lnTo>
                  <a:lnTo>
                    <a:pt x="266" y="376"/>
                  </a:lnTo>
                  <a:lnTo>
                    <a:pt x="244" y="398"/>
                  </a:lnTo>
                  <a:lnTo>
                    <a:pt x="221" y="419"/>
                  </a:lnTo>
                  <a:lnTo>
                    <a:pt x="193" y="441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52" y="446"/>
                  </a:lnTo>
                  <a:lnTo>
                    <a:pt x="137" y="431"/>
                  </a:lnTo>
                  <a:lnTo>
                    <a:pt x="137" y="431"/>
                  </a:lnTo>
                  <a:lnTo>
                    <a:pt x="160" y="417"/>
                  </a:lnTo>
                  <a:lnTo>
                    <a:pt x="180" y="402"/>
                  </a:lnTo>
                  <a:lnTo>
                    <a:pt x="197" y="388"/>
                  </a:lnTo>
                  <a:lnTo>
                    <a:pt x="215" y="374"/>
                  </a:lnTo>
                  <a:lnTo>
                    <a:pt x="228" y="359"/>
                  </a:lnTo>
                  <a:lnTo>
                    <a:pt x="240" y="345"/>
                  </a:lnTo>
                  <a:lnTo>
                    <a:pt x="252" y="329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7" y="298"/>
                  </a:lnTo>
                  <a:lnTo>
                    <a:pt x="273" y="281"/>
                  </a:lnTo>
                  <a:lnTo>
                    <a:pt x="279" y="261"/>
                  </a:lnTo>
                  <a:lnTo>
                    <a:pt x="283" y="238"/>
                  </a:lnTo>
                  <a:lnTo>
                    <a:pt x="287" y="214"/>
                  </a:lnTo>
                  <a:lnTo>
                    <a:pt x="289" y="187"/>
                  </a:lnTo>
                  <a:lnTo>
                    <a:pt x="291" y="126"/>
                  </a:lnTo>
                  <a:lnTo>
                    <a:pt x="328" y="126"/>
                  </a:lnTo>
                  <a:close/>
                  <a:moveTo>
                    <a:pt x="178" y="185"/>
                  </a:moveTo>
                  <a:lnTo>
                    <a:pt x="178" y="185"/>
                  </a:lnTo>
                  <a:lnTo>
                    <a:pt x="197" y="140"/>
                  </a:lnTo>
                  <a:lnTo>
                    <a:pt x="215" y="95"/>
                  </a:lnTo>
                  <a:lnTo>
                    <a:pt x="228" y="48"/>
                  </a:lnTo>
                  <a:lnTo>
                    <a:pt x="242" y="0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62" y="70"/>
                  </a:lnTo>
                  <a:lnTo>
                    <a:pt x="457" y="70"/>
                  </a:lnTo>
                  <a:lnTo>
                    <a:pt x="457" y="103"/>
                  </a:lnTo>
                  <a:lnTo>
                    <a:pt x="457" y="103"/>
                  </a:lnTo>
                  <a:lnTo>
                    <a:pt x="431" y="154"/>
                  </a:lnTo>
                  <a:lnTo>
                    <a:pt x="410" y="193"/>
                  </a:lnTo>
                  <a:lnTo>
                    <a:pt x="410" y="193"/>
                  </a:lnTo>
                  <a:lnTo>
                    <a:pt x="394" y="185"/>
                  </a:lnTo>
                  <a:lnTo>
                    <a:pt x="375" y="177"/>
                  </a:lnTo>
                  <a:lnTo>
                    <a:pt x="375" y="177"/>
                  </a:lnTo>
                  <a:lnTo>
                    <a:pt x="396" y="142"/>
                  </a:lnTo>
                  <a:lnTo>
                    <a:pt x="414" y="105"/>
                  </a:lnTo>
                  <a:lnTo>
                    <a:pt x="250" y="105"/>
                  </a:lnTo>
                  <a:lnTo>
                    <a:pt x="250" y="105"/>
                  </a:lnTo>
                  <a:lnTo>
                    <a:pt x="232" y="156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197" y="193"/>
                  </a:lnTo>
                  <a:lnTo>
                    <a:pt x="178" y="185"/>
                  </a:lnTo>
                  <a:lnTo>
                    <a:pt x="178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17"/>
            <p:cNvSpPr>
              <a:spLocks noEditPoints="1"/>
            </p:cNvSpPr>
            <p:nvPr/>
          </p:nvSpPr>
          <p:spPr bwMode="auto">
            <a:xfrm>
              <a:off x="11352213" y="842963"/>
              <a:ext cx="741363" cy="714375"/>
            </a:xfrm>
            <a:custGeom>
              <a:avLst/>
              <a:gdLst>
                <a:gd name="T0" fmla="*/ 309 w 467"/>
                <a:gd name="T1" fmla="*/ 409 h 450"/>
                <a:gd name="T2" fmla="*/ 467 w 467"/>
                <a:gd name="T3" fmla="*/ 405 h 450"/>
                <a:gd name="T4" fmla="*/ 297 w 467"/>
                <a:gd name="T5" fmla="*/ 442 h 450"/>
                <a:gd name="T6" fmla="*/ 189 w 467"/>
                <a:gd name="T7" fmla="*/ 440 h 450"/>
                <a:gd name="T8" fmla="*/ 152 w 467"/>
                <a:gd name="T9" fmla="*/ 439 h 450"/>
                <a:gd name="T10" fmla="*/ 121 w 467"/>
                <a:gd name="T11" fmla="*/ 427 h 450"/>
                <a:gd name="T12" fmla="*/ 96 w 467"/>
                <a:gd name="T13" fmla="*/ 411 h 450"/>
                <a:gd name="T14" fmla="*/ 76 w 467"/>
                <a:gd name="T15" fmla="*/ 388 h 450"/>
                <a:gd name="T16" fmla="*/ 53 w 467"/>
                <a:gd name="T17" fmla="*/ 411 h 450"/>
                <a:gd name="T18" fmla="*/ 0 w 467"/>
                <a:gd name="T19" fmla="*/ 411 h 450"/>
                <a:gd name="T20" fmla="*/ 61 w 467"/>
                <a:gd name="T21" fmla="*/ 355 h 450"/>
                <a:gd name="T22" fmla="*/ 4 w 467"/>
                <a:gd name="T23" fmla="*/ 197 h 450"/>
                <a:gd name="T24" fmla="*/ 96 w 467"/>
                <a:gd name="T25" fmla="*/ 161 h 450"/>
                <a:gd name="T26" fmla="*/ 96 w 467"/>
                <a:gd name="T27" fmla="*/ 360 h 450"/>
                <a:gd name="T28" fmla="*/ 113 w 467"/>
                <a:gd name="T29" fmla="*/ 382 h 450"/>
                <a:gd name="T30" fmla="*/ 135 w 467"/>
                <a:gd name="T31" fmla="*/ 396 h 450"/>
                <a:gd name="T32" fmla="*/ 162 w 467"/>
                <a:gd name="T33" fmla="*/ 405 h 450"/>
                <a:gd name="T34" fmla="*/ 195 w 467"/>
                <a:gd name="T35" fmla="*/ 407 h 450"/>
                <a:gd name="T36" fmla="*/ 47 w 467"/>
                <a:gd name="T37" fmla="*/ 1 h 450"/>
                <a:gd name="T38" fmla="*/ 84 w 467"/>
                <a:gd name="T39" fmla="*/ 46 h 450"/>
                <a:gd name="T40" fmla="*/ 84 w 467"/>
                <a:gd name="T41" fmla="*/ 113 h 450"/>
                <a:gd name="T42" fmla="*/ 47 w 467"/>
                <a:gd name="T43" fmla="*/ 60 h 450"/>
                <a:gd name="T44" fmla="*/ 47 w 467"/>
                <a:gd name="T45" fmla="*/ 1 h 450"/>
                <a:gd name="T46" fmla="*/ 266 w 467"/>
                <a:gd name="T47" fmla="*/ 253 h 450"/>
                <a:gd name="T48" fmla="*/ 268 w 467"/>
                <a:gd name="T49" fmla="*/ 290 h 450"/>
                <a:gd name="T50" fmla="*/ 188 w 467"/>
                <a:gd name="T51" fmla="*/ 331 h 450"/>
                <a:gd name="T52" fmla="*/ 176 w 467"/>
                <a:gd name="T53" fmla="*/ 339 h 450"/>
                <a:gd name="T54" fmla="*/ 143 w 467"/>
                <a:gd name="T55" fmla="*/ 318 h 450"/>
                <a:gd name="T56" fmla="*/ 149 w 467"/>
                <a:gd name="T57" fmla="*/ 310 h 450"/>
                <a:gd name="T58" fmla="*/ 156 w 467"/>
                <a:gd name="T59" fmla="*/ 292 h 450"/>
                <a:gd name="T60" fmla="*/ 156 w 467"/>
                <a:gd name="T61" fmla="*/ 31 h 450"/>
                <a:gd name="T62" fmla="*/ 217 w 467"/>
                <a:gd name="T63" fmla="*/ 17 h 450"/>
                <a:gd name="T64" fmla="*/ 287 w 467"/>
                <a:gd name="T65" fmla="*/ 33 h 450"/>
                <a:gd name="T66" fmla="*/ 242 w 467"/>
                <a:gd name="T67" fmla="*/ 46 h 450"/>
                <a:gd name="T68" fmla="*/ 191 w 467"/>
                <a:gd name="T69" fmla="*/ 288 h 450"/>
                <a:gd name="T70" fmla="*/ 266 w 467"/>
                <a:gd name="T71" fmla="*/ 253 h 450"/>
                <a:gd name="T72" fmla="*/ 285 w 467"/>
                <a:gd name="T73" fmla="*/ 40 h 450"/>
                <a:gd name="T74" fmla="*/ 443 w 467"/>
                <a:gd name="T75" fmla="*/ 271 h 450"/>
                <a:gd name="T76" fmla="*/ 441 w 467"/>
                <a:gd name="T77" fmla="*/ 284 h 450"/>
                <a:gd name="T78" fmla="*/ 435 w 467"/>
                <a:gd name="T79" fmla="*/ 308 h 450"/>
                <a:gd name="T80" fmla="*/ 422 w 467"/>
                <a:gd name="T81" fmla="*/ 321 h 450"/>
                <a:gd name="T82" fmla="*/ 404 w 467"/>
                <a:gd name="T83" fmla="*/ 329 h 450"/>
                <a:gd name="T84" fmla="*/ 392 w 467"/>
                <a:gd name="T85" fmla="*/ 331 h 450"/>
                <a:gd name="T86" fmla="*/ 336 w 467"/>
                <a:gd name="T87" fmla="*/ 331 h 450"/>
                <a:gd name="T88" fmla="*/ 330 w 467"/>
                <a:gd name="T89" fmla="*/ 292 h 450"/>
                <a:gd name="T90" fmla="*/ 357 w 467"/>
                <a:gd name="T91" fmla="*/ 296 h 450"/>
                <a:gd name="T92" fmla="*/ 379 w 467"/>
                <a:gd name="T93" fmla="*/ 296 h 450"/>
                <a:gd name="T94" fmla="*/ 396 w 467"/>
                <a:gd name="T95" fmla="*/ 292 h 450"/>
                <a:gd name="T96" fmla="*/ 402 w 467"/>
                <a:gd name="T97" fmla="*/ 284 h 450"/>
                <a:gd name="T98" fmla="*/ 406 w 467"/>
                <a:gd name="T99" fmla="*/ 263 h 450"/>
                <a:gd name="T100" fmla="*/ 320 w 467"/>
                <a:gd name="T101" fmla="*/ 74 h 450"/>
                <a:gd name="T102" fmla="*/ 285 w 467"/>
                <a:gd name="T103" fmla="*/ 39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50">
                  <a:moveTo>
                    <a:pt x="195" y="407"/>
                  </a:moveTo>
                  <a:lnTo>
                    <a:pt x="309" y="409"/>
                  </a:lnTo>
                  <a:lnTo>
                    <a:pt x="467" y="405"/>
                  </a:lnTo>
                  <a:lnTo>
                    <a:pt x="467" y="405"/>
                  </a:lnTo>
                  <a:lnTo>
                    <a:pt x="453" y="442"/>
                  </a:lnTo>
                  <a:lnTo>
                    <a:pt x="297" y="442"/>
                  </a:lnTo>
                  <a:lnTo>
                    <a:pt x="189" y="440"/>
                  </a:lnTo>
                  <a:lnTo>
                    <a:pt x="189" y="440"/>
                  </a:lnTo>
                  <a:lnTo>
                    <a:pt x="170" y="440"/>
                  </a:lnTo>
                  <a:lnTo>
                    <a:pt x="152" y="439"/>
                  </a:lnTo>
                  <a:lnTo>
                    <a:pt x="135" y="433"/>
                  </a:lnTo>
                  <a:lnTo>
                    <a:pt x="121" y="427"/>
                  </a:lnTo>
                  <a:lnTo>
                    <a:pt x="108" y="419"/>
                  </a:lnTo>
                  <a:lnTo>
                    <a:pt x="96" y="411"/>
                  </a:lnTo>
                  <a:lnTo>
                    <a:pt x="84" y="400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53" y="411"/>
                  </a:lnTo>
                  <a:lnTo>
                    <a:pt x="20" y="450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61" y="355"/>
                  </a:lnTo>
                  <a:lnTo>
                    <a:pt x="61" y="197"/>
                  </a:lnTo>
                  <a:lnTo>
                    <a:pt x="4" y="197"/>
                  </a:lnTo>
                  <a:lnTo>
                    <a:pt x="4" y="161"/>
                  </a:lnTo>
                  <a:lnTo>
                    <a:pt x="96" y="161"/>
                  </a:lnTo>
                  <a:lnTo>
                    <a:pt x="96" y="360"/>
                  </a:lnTo>
                  <a:lnTo>
                    <a:pt x="96" y="360"/>
                  </a:lnTo>
                  <a:lnTo>
                    <a:pt x="104" y="372"/>
                  </a:lnTo>
                  <a:lnTo>
                    <a:pt x="113" y="382"/>
                  </a:lnTo>
                  <a:lnTo>
                    <a:pt x="123" y="390"/>
                  </a:lnTo>
                  <a:lnTo>
                    <a:pt x="135" y="396"/>
                  </a:lnTo>
                  <a:lnTo>
                    <a:pt x="149" y="401"/>
                  </a:lnTo>
                  <a:lnTo>
                    <a:pt x="162" y="405"/>
                  </a:lnTo>
                  <a:lnTo>
                    <a:pt x="178" y="407"/>
                  </a:lnTo>
                  <a:lnTo>
                    <a:pt x="195" y="407"/>
                  </a:lnTo>
                  <a:lnTo>
                    <a:pt x="195" y="407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84" y="46"/>
                  </a:lnTo>
                  <a:lnTo>
                    <a:pt x="117" y="91"/>
                  </a:lnTo>
                  <a:lnTo>
                    <a:pt x="84" y="113"/>
                  </a:lnTo>
                  <a:lnTo>
                    <a:pt x="84" y="113"/>
                  </a:lnTo>
                  <a:lnTo>
                    <a:pt x="47" y="60"/>
                  </a:lnTo>
                  <a:lnTo>
                    <a:pt x="20" y="23"/>
                  </a:lnTo>
                  <a:lnTo>
                    <a:pt x="47" y="1"/>
                  </a:lnTo>
                  <a:close/>
                  <a:moveTo>
                    <a:pt x="266" y="253"/>
                  </a:moveTo>
                  <a:lnTo>
                    <a:pt x="266" y="253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25" y="312"/>
                  </a:lnTo>
                  <a:lnTo>
                    <a:pt x="188" y="331"/>
                  </a:lnTo>
                  <a:lnTo>
                    <a:pt x="188" y="331"/>
                  </a:lnTo>
                  <a:lnTo>
                    <a:pt x="176" y="339"/>
                  </a:lnTo>
                  <a:lnTo>
                    <a:pt x="166" y="349"/>
                  </a:lnTo>
                  <a:lnTo>
                    <a:pt x="143" y="318"/>
                  </a:lnTo>
                  <a:lnTo>
                    <a:pt x="143" y="318"/>
                  </a:lnTo>
                  <a:lnTo>
                    <a:pt x="149" y="310"/>
                  </a:lnTo>
                  <a:lnTo>
                    <a:pt x="154" y="302"/>
                  </a:lnTo>
                  <a:lnTo>
                    <a:pt x="156" y="292"/>
                  </a:lnTo>
                  <a:lnTo>
                    <a:pt x="156" y="280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217" y="17"/>
                  </a:lnTo>
                  <a:lnTo>
                    <a:pt x="273" y="0"/>
                  </a:lnTo>
                  <a:lnTo>
                    <a:pt x="287" y="33"/>
                  </a:lnTo>
                  <a:lnTo>
                    <a:pt x="287" y="33"/>
                  </a:lnTo>
                  <a:lnTo>
                    <a:pt x="242" y="46"/>
                  </a:lnTo>
                  <a:lnTo>
                    <a:pt x="191" y="58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266" y="253"/>
                  </a:lnTo>
                  <a:lnTo>
                    <a:pt x="266" y="253"/>
                  </a:lnTo>
                  <a:close/>
                  <a:moveTo>
                    <a:pt x="285" y="40"/>
                  </a:moveTo>
                  <a:lnTo>
                    <a:pt x="443" y="40"/>
                  </a:lnTo>
                  <a:lnTo>
                    <a:pt x="443" y="271"/>
                  </a:lnTo>
                  <a:lnTo>
                    <a:pt x="443" y="271"/>
                  </a:lnTo>
                  <a:lnTo>
                    <a:pt x="441" y="284"/>
                  </a:lnTo>
                  <a:lnTo>
                    <a:pt x="439" y="298"/>
                  </a:lnTo>
                  <a:lnTo>
                    <a:pt x="435" y="308"/>
                  </a:lnTo>
                  <a:lnTo>
                    <a:pt x="429" y="316"/>
                  </a:lnTo>
                  <a:lnTo>
                    <a:pt x="422" y="321"/>
                  </a:lnTo>
                  <a:lnTo>
                    <a:pt x="414" y="327"/>
                  </a:lnTo>
                  <a:lnTo>
                    <a:pt x="404" y="329"/>
                  </a:lnTo>
                  <a:lnTo>
                    <a:pt x="392" y="331"/>
                  </a:lnTo>
                  <a:lnTo>
                    <a:pt x="392" y="331"/>
                  </a:lnTo>
                  <a:lnTo>
                    <a:pt x="336" y="331"/>
                  </a:lnTo>
                  <a:lnTo>
                    <a:pt x="336" y="331"/>
                  </a:lnTo>
                  <a:lnTo>
                    <a:pt x="334" y="312"/>
                  </a:lnTo>
                  <a:lnTo>
                    <a:pt x="330" y="292"/>
                  </a:lnTo>
                  <a:lnTo>
                    <a:pt x="330" y="292"/>
                  </a:lnTo>
                  <a:lnTo>
                    <a:pt x="357" y="296"/>
                  </a:lnTo>
                  <a:lnTo>
                    <a:pt x="379" y="296"/>
                  </a:lnTo>
                  <a:lnTo>
                    <a:pt x="379" y="296"/>
                  </a:lnTo>
                  <a:lnTo>
                    <a:pt x="390" y="294"/>
                  </a:lnTo>
                  <a:lnTo>
                    <a:pt x="396" y="292"/>
                  </a:lnTo>
                  <a:lnTo>
                    <a:pt x="400" y="288"/>
                  </a:lnTo>
                  <a:lnTo>
                    <a:pt x="402" y="284"/>
                  </a:lnTo>
                  <a:lnTo>
                    <a:pt x="404" y="279"/>
                  </a:lnTo>
                  <a:lnTo>
                    <a:pt x="406" y="263"/>
                  </a:lnTo>
                  <a:lnTo>
                    <a:pt x="406" y="74"/>
                  </a:lnTo>
                  <a:lnTo>
                    <a:pt x="320" y="74"/>
                  </a:lnTo>
                  <a:lnTo>
                    <a:pt x="320" y="392"/>
                  </a:lnTo>
                  <a:lnTo>
                    <a:pt x="285" y="392"/>
                  </a:lnTo>
                  <a:lnTo>
                    <a:pt x="28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18"/>
            <p:cNvSpPr>
              <a:spLocks noEditPoints="1"/>
            </p:cNvSpPr>
            <p:nvPr/>
          </p:nvSpPr>
          <p:spPr bwMode="auto">
            <a:xfrm>
              <a:off x="9596438" y="1595438"/>
              <a:ext cx="222250" cy="328613"/>
            </a:xfrm>
            <a:custGeom>
              <a:avLst/>
              <a:gdLst>
                <a:gd name="T0" fmla="*/ 123 w 140"/>
                <a:gd name="T1" fmla="*/ 191 h 207"/>
                <a:gd name="T2" fmla="*/ 105 w 140"/>
                <a:gd name="T3" fmla="*/ 203 h 207"/>
                <a:gd name="T4" fmla="*/ 80 w 140"/>
                <a:gd name="T5" fmla="*/ 207 h 207"/>
                <a:gd name="T6" fmla="*/ 0 w 140"/>
                <a:gd name="T7" fmla="*/ 0 h 207"/>
                <a:gd name="T8" fmla="*/ 76 w 140"/>
                <a:gd name="T9" fmla="*/ 0 h 207"/>
                <a:gd name="T10" fmla="*/ 101 w 140"/>
                <a:gd name="T11" fmla="*/ 4 h 207"/>
                <a:gd name="T12" fmla="*/ 121 w 140"/>
                <a:gd name="T13" fmla="*/ 15 h 207"/>
                <a:gd name="T14" fmla="*/ 129 w 140"/>
                <a:gd name="T15" fmla="*/ 23 h 207"/>
                <a:gd name="T16" fmla="*/ 136 w 140"/>
                <a:gd name="T17" fmla="*/ 43 h 207"/>
                <a:gd name="T18" fmla="*/ 136 w 140"/>
                <a:gd name="T19" fmla="*/ 54 h 207"/>
                <a:gd name="T20" fmla="*/ 129 w 140"/>
                <a:gd name="T21" fmla="*/ 84 h 207"/>
                <a:gd name="T22" fmla="*/ 119 w 140"/>
                <a:gd name="T23" fmla="*/ 93 h 207"/>
                <a:gd name="T24" fmla="*/ 107 w 140"/>
                <a:gd name="T25" fmla="*/ 99 h 207"/>
                <a:gd name="T26" fmla="*/ 127 w 140"/>
                <a:gd name="T27" fmla="*/ 113 h 207"/>
                <a:gd name="T28" fmla="*/ 131 w 140"/>
                <a:gd name="T29" fmla="*/ 119 h 207"/>
                <a:gd name="T30" fmla="*/ 138 w 140"/>
                <a:gd name="T31" fmla="*/ 132 h 207"/>
                <a:gd name="T32" fmla="*/ 140 w 140"/>
                <a:gd name="T33" fmla="*/ 148 h 207"/>
                <a:gd name="T34" fmla="*/ 138 w 140"/>
                <a:gd name="T35" fmla="*/ 162 h 207"/>
                <a:gd name="T36" fmla="*/ 131 w 140"/>
                <a:gd name="T37" fmla="*/ 183 h 207"/>
                <a:gd name="T38" fmla="*/ 123 w 140"/>
                <a:gd name="T39" fmla="*/ 191 h 207"/>
                <a:gd name="T40" fmla="*/ 103 w 140"/>
                <a:gd name="T41" fmla="*/ 29 h 207"/>
                <a:gd name="T42" fmla="*/ 92 w 140"/>
                <a:gd name="T43" fmla="*/ 21 h 207"/>
                <a:gd name="T44" fmla="*/ 74 w 140"/>
                <a:gd name="T45" fmla="*/ 19 h 207"/>
                <a:gd name="T46" fmla="*/ 21 w 140"/>
                <a:gd name="T47" fmla="*/ 91 h 207"/>
                <a:gd name="T48" fmla="*/ 74 w 140"/>
                <a:gd name="T49" fmla="*/ 91 h 207"/>
                <a:gd name="T50" fmla="*/ 92 w 140"/>
                <a:gd name="T51" fmla="*/ 89 h 207"/>
                <a:gd name="T52" fmla="*/ 103 w 140"/>
                <a:gd name="T53" fmla="*/ 82 h 207"/>
                <a:gd name="T54" fmla="*/ 109 w 140"/>
                <a:gd name="T55" fmla="*/ 78 h 207"/>
                <a:gd name="T56" fmla="*/ 115 w 140"/>
                <a:gd name="T57" fmla="*/ 64 h 207"/>
                <a:gd name="T58" fmla="*/ 115 w 140"/>
                <a:gd name="T59" fmla="*/ 56 h 207"/>
                <a:gd name="T60" fmla="*/ 113 w 140"/>
                <a:gd name="T61" fmla="*/ 41 h 207"/>
                <a:gd name="T62" fmla="*/ 103 w 140"/>
                <a:gd name="T63" fmla="*/ 29 h 207"/>
                <a:gd name="T64" fmla="*/ 107 w 140"/>
                <a:gd name="T65" fmla="*/ 121 h 207"/>
                <a:gd name="T66" fmla="*/ 101 w 140"/>
                <a:gd name="T67" fmla="*/ 117 h 207"/>
                <a:gd name="T68" fmla="*/ 86 w 140"/>
                <a:gd name="T69" fmla="*/ 111 h 207"/>
                <a:gd name="T70" fmla="*/ 21 w 140"/>
                <a:gd name="T71" fmla="*/ 111 h 207"/>
                <a:gd name="T72" fmla="*/ 78 w 140"/>
                <a:gd name="T73" fmla="*/ 187 h 207"/>
                <a:gd name="T74" fmla="*/ 86 w 140"/>
                <a:gd name="T75" fmla="*/ 185 h 207"/>
                <a:gd name="T76" fmla="*/ 101 w 140"/>
                <a:gd name="T77" fmla="*/ 181 h 207"/>
                <a:gd name="T78" fmla="*/ 107 w 140"/>
                <a:gd name="T79" fmla="*/ 175 h 207"/>
                <a:gd name="T80" fmla="*/ 115 w 140"/>
                <a:gd name="T81" fmla="*/ 164 h 207"/>
                <a:gd name="T82" fmla="*/ 119 w 140"/>
                <a:gd name="T83" fmla="*/ 148 h 207"/>
                <a:gd name="T84" fmla="*/ 117 w 140"/>
                <a:gd name="T85" fmla="*/ 140 h 207"/>
                <a:gd name="T86" fmla="*/ 113 w 140"/>
                <a:gd name="T87" fmla="*/ 127 h 207"/>
                <a:gd name="T88" fmla="*/ 107 w 140"/>
                <a:gd name="T89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07">
                  <a:moveTo>
                    <a:pt x="123" y="191"/>
                  </a:moveTo>
                  <a:lnTo>
                    <a:pt x="123" y="191"/>
                  </a:lnTo>
                  <a:lnTo>
                    <a:pt x="115" y="197"/>
                  </a:lnTo>
                  <a:lnTo>
                    <a:pt x="105" y="203"/>
                  </a:lnTo>
                  <a:lnTo>
                    <a:pt x="92" y="205"/>
                  </a:lnTo>
                  <a:lnTo>
                    <a:pt x="80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1" y="4"/>
                  </a:lnTo>
                  <a:lnTo>
                    <a:pt x="111" y="9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29" y="23"/>
                  </a:lnTo>
                  <a:lnTo>
                    <a:pt x="133" y="33"/>
                  </a:lnTo>
                  <a:lnTo>
                    <a:pt x="136" y="43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5" y="70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19" y="93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21" y="107"/>
                  </a:lnTo>
                  <a:lnTo>
                    <a:pt x="127" y="113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5" y="125"/>
                  </a:lnTo>
                  <a:lnTo>
                    <a:pt x="138" y="132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62"/>
                  </a:lnTo>
                  <a:lnTo>
                    <a:pt x="136" y="173"/>
                  </a:lnTo>
                  <a:lnTo>
                    <a:pt x="131" y="183"/>
                  </a:lnTo>
                  <a:lnTo>
                    <a:pt x="123" y="191"/>
                  </a:lnTo>
                  <a:lnTo>
                    <a:pt x="123" y="191"/>
                  </a:lnTo>
                  <a:close/>
                  <a:moveTo>
                    <a:pt x="103" y="29"/>
                  </a:moveTo>
                  <a:lnTo>
                    <a:pt x="103" y="29"/>
                  </a:lnTo>
                  <a:lnTo>
                    <a:pt x="97" y="25"/>
                  </a:lnTo>
                  <a:lnTo>
                    <a:pt x="92" y="21"/>
                  </a:lnTo>
                  <a:lnTo>
                    <a:pt x="84" y="21"/>
                  </a:lnTo>
                  <a:lnTo>
                    <a:pt x="74" y="19"/>
                  </a:lnTo>
                  <a:lnTo>
                    <a:pt x="21" y="19"/>
                  </a:lnTo>
                  <a:lnTo>
                    <a:pt x="21" y="91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4" y="91"/>
                  </a:lnTo>
                  <a:lnTo>
                    <a:pt x="92" y="89"/>
                  </a:lnTo>
                  <a:lnTo>
                    <a:pt x="97" y="86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9" y="78"/>
                  </a:lnTo>
                  <a:lnTo>
                    <a:pt x="113" y="70"/>
                  </a:lnTo>
                  <a:lnTo>
                    <a:pt x="115" y="64"/>
                  </a:lnTo>
                  <a:lnTo>
                    <a:pt x="115" y="56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3" y="41"/>
                  </a:lnTo>
                  <a:lnTo>
                    <a:pt x="109" y="33"/>
                  </a:lnTo>
                  <a:lnTo>
                    <a:pt x="103" y="29"/>
                  </a:lnTo>
                  <a:lnTo>
                    <a:pt x="103" y="29"/>
                  </a:lnTo>
                  <a:close/>
                  <a:moveTo>
                    <a:pt x="107" y="121"/>
                  </a:moveTo>
                  <a:lnTo>
                    <a:pt x="107" y="121"/>
                  </a:lnTo>
                  <a:lnTo>
                    <a:pt x="101" y="117"/>
                  </a:lnTo>
                  <a:lnTo>
                    <a:pt x="94" y="113"/>
                  </a:lnTo>
                  <a:lnTo>
                    <a:pt x="86" y="111"/>
                  </a:lnTo>
                  <a:lnTo>
                    <a:pt x="78" y="111"/>
                  </a:lnTo>
                  <a:lnTo>
                    <a:pt x="21" y="111"/>
                  </a:lnTo>
                  <a:lnTo>
                    <a:pt x="21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86" y="185"/>
                  </a:lnTo>
                  <a:lnTo>
                    <a:pt x="94" y="183"/>
                  </a:lnTo>
                  <a:lnTo>
                    <a:pt x="101" y="181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13" y="169"/>
                  </a:lnTo>
                  <a:lnTo>
                    <a:pt x="115" y="164"/>
                  </a:lnTo>
                  <a:lnTo>
                    <a:pt x="117" y="156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7" y="140"/>
                  </a:lnTo>
                  <a:lnTo>
                    <a:pt x="115" y="132"/>
                  </a:lnTo>
                  <a:lnTo>
                    <a:pt x="113" y="127"/>
                  </a:lnTo>
                  <a:lnTo>
                    <a:pt x="107" y="121"/>
                  </a:lnTo>
                  <a:lnTo>
                    <a:pt x="10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19"/>
            <p:cNvSpPr>
              <a:spLocks noEditPoints="1"/>
            </p:cNvSpPr>
            <p:nvPr/>
          </p:nvSpPr>
          <p:spPr bwMode="auto">
            <a:xfrm>
              <a:off x="9893300" y="1595438"/>
              <a:ext cx="38100" cy="328613"/>
            </a:xfrm>
            <a:custGeom>
              <a:avLst/>
              <a:gdLst>
                <a:gd name="T0" fmla="*/ 0 w 24"/>
                <a:gd name="T1" fmla="*/ 23 h 207"/>
                <a:gd name="T2" fmla="*/ 0 w 24"/>
                <a:gd name="T3" fmla="*/ 0 h 207"/>
                <a:gd name="T4" fmla="*/ 24 w 24"/>
                <a:gd name="T5" fmla="*/ 0 h 207"/>
                <a:gd name="T6" fmla="*/ 24 w 24"/>
                <a:gd name="T7" fmla="*/ 23 h 207"/>
                <a:gd name="T8" fmla="*/ 0 w 24"/>
                <a:gd name="T9" fmla="*/ 23 h 207"/>
                <a:gd name="T10" fmla="*/ 2 w 24"/>
                <a:gd name="T11" fmla="*/ 207 h 207"/>
                <a:gd name="T12" fmla="*/ 2 w 24"/>
                <a:gd name="T13" fmla="*/ 64 h 207"/>
                <a:gd name="T14" fmla="*/ 22 w 24"/>
                <a:gd name="T15" fmla="*/ 64 h 207"/>
                <a:gd name="T16" fmla="*/ 22 w 24"/>
                <a:gd name="T17" fmla="*/ 207 h 207"/>
                <a:gd name="T18" fmla="*/ 2 w 24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7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0" y="23"/>
                  </a:lnTo>
                  <a:close/>
                  <a:moveTo>
                    <a:pt x="2" y="207"/>
                  </a:moveTo>
                  <a:lnTo>
                    <a:pt x="2" y="64"/>
                  </a:lnTo>
                  <a:lnTo>
                    <a:pt x="22" y="64"/>
                  </a:lnTo>
                  <a:lnTo>
                    <a:pt x="22" y="207"/>
                  </a:lnTo>
                  <a:lnTo>
                    <a:pt x="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20"/>
            <p:cNvSpPr>
              <a:spLocks noEditPoints="1"/>
            </p:cNvSpPr>
            <p:nvPr/>
          </p:nvSpPr>
          <p:spPr bwMode="auto">
            <a:xfrm>
              <a:off x="9999663" y="1693863"/>
              <a:ext cx="185738" cy="230188"/>
            </a:xfrm>
            <a:custGeom>
              <a:avLst/>
              <a:gdLst>
                <a:gd name="T0" fmla="*/ 21 w 117"/>
                <a:gd name="T1" fmla="*/ 78 h 145"/>
                <a:gd name="T2" fmla="*/ 23 w 117"/>
                <a:gd name="T3" fmla="*/ 100 h 145"/>
                <a:gd name="T4" fmla="*/ 31 w 117"/>
                <a:gd name="T5" fmla="*/ 115 h 145"/>
                <a:gd name="T6" fmla="*/ 37 w 117"/>
                <a:gd name="T7" fmla="*/ 119 h 145"/>
                <a:gd name="T8" fmla="*/ 52 w 117"/>
                <a:gd name="T9" fmla="*/ 127 h 145"/>
                <a:gd name="T10" fmla="*/ 62 w 117"/>
                <a:gd name="T11" fmla="*/ 127 h 145"/>
                <a:gd name="T12" fmla="*/ 83 w 117"/>
                <a:gd name="T13" fmla="*/ 123 h 145"/>
                <a:gd name="T14" fmla="*/ 91 w 117"/>
                <a:gd name="T15" fmla="*/ 119 h 145"/>
                <a:gd name="T16" fmla="*/ 113 w 117"/>
                <a:gd name="T17" fmla="*/ 123 h 145"/>
                <a:gd name="T18" fmla="*/ 103 w 117"/>
                <a:gd name="T19" fmla="*/ 133 h 145"/>
                <a:gd name="T20" fmla="*/ 91 w 117"/>
                <a:gd name="T21" fmla="*/ 141 h 145"/>
                <a:gd name="T22" fmla="*/ 62 w 117"/>
                <a:gd name="T23" fmla="*/ 145 h 145"/>
                <a:gd name="T24" fmla="*/ 48 w 117"/>
                <a:gd name="T25" fmla="*/ 145 h 145"/>
                <a:gd name="T26" fmla="*/ 25 w 117"/>
                <a:gd name="T27" fmla="*/ 135 h 145"/>
                <a:gd name="T28" fmla="*/ 15 w 117"/>
                <a:gd name="T29" fmla="*/ 127 h 145"/>
                <a:gd name="T30" fmla="*/ 3 w 117"/>
                <a:gd name="T31" fmla="*/ 105 h 145"/>
                <a:gd name="T32" fmla="*/ 0 w 117"/>
                <a:gd name="T33" fmla="*/ 72 h 145"/>
                <a:gd name="T34" fmla="*/ 0 w 117"/>
                <a:gd name="T35" fmla="*/ 57 h 145"/>
                <a:gd name="T36" fmla="*/ 7 w 117"/>
                <a:gd name="T37" fmla="*/ 29 h 145"/>
                <a:gd name="T38" fmla="*/ 15 w 117"/>
                <a:gd name="T39" fmla="*/ 20 h 145"/>
                <a:gd name="T40" fmla="*/ 33 w 117"/>
                <a:gd name="T41" fmla="*/ 4 h 145"/>
                <a:gd name="T42" fmla="*/ 58 w 117"/>
                <a:gd name="T43" fmla="*/ 0 h 145"/>
                <a:gd name="T44" fmla="*/ 72 w 117"/>
                <a:gd name="T45" fmla="*/ 2 h 145"/>
                <a:gd name="T46" fmla="*/ 93 w 117"/>
                <a:gd name="T47" fmla="*/ 10 h 145"/>
                <a:gd name="T48" fmla="*/ 101 w 117"/>
                <a:gd name="T49" fmla="*/ 18 h 145"/>
                <a:gd name="T50" fmla="*/ 113 w 117"/>
                <a:gd name="T51" fmla="*/ 41 h 145"/>
                <a:gd name="T52" fmla="*/ 117 w 117"/>
                <a:gd name="T53" fmla="*/ 68 h 145"/>
                <a:gd name="T54" fmla="*/ 21 w 117"/>
                <a:gd name="T55" fmla="*/ 78 h 145"/>
                <a:gd name="T56" fmla="*/ 93 w 117"/>
                <a:gd name="T57" fmla="*/ 49 h 145"/>
                <a:gd name="T58" fmla="*/ 91 w 117"/>
                <a:gd name="T59" fmla="*/ 39 h 145"/>
                <a:gd name="T60" fmla="*/ 78 w 117"/>
                <a:gd name="T61" fmla="*/ 24 h 145"/>
                <a:gd name="T62" fmla="*/ 68 w 117"/>
                <a:gd name="T63" fmla="*/ 20 h 145"/>
                <a:gd name="T64" fmla="*/ 58 w 117"/>
                <a:gd name="T65" fmla="*/ 18 h 145"/>
                <a:gd name="T66" fmla="*/ 39 w 117"/>
                <a:gd name="T67" fmla="*/ 24 h 145"/>
                <a:gd name="T68" fmla="*/ 31 w 117"/>
                <a:gd name="T69" fmla="*/ 29 h 145"/>
                <a:gd name="T70" fmla="*/ 25 w 117"/>
                <a:gd name="T71" fmla="*/ 39 h 145"/>
                <a:gd name="T72" fmla="*/ 21 w 117"/>
                <a:gd name="T73" fmla="*/ 49 h 145"/>
                <a:gd name="T74" fmla="*/ 95 w 117"/>
                <a:gd name="T75" fmla="*/ 63 h 145"/>
                <a:gd name="T76" fmla="*/ 93 w 117"/>
                <a:gd name="T77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45">
                  <a:moveTo>
                    <a:pt x="21" y="78"/>
                  </a:moveTo>
                  <a:lnTo>
                    <a:pt x="21" y="78"/>
                  </a:lnTo>
                  <a:lnTo>
                    <a:pt x="21" y="90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7" y="119"/>
                  </a:lnTo>
                  <a:lnTo>
                    <a:pt x="44" y="125"/>
                  </a:lnTo>
                  <a:lnTo>
                    <a:pt x="5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91" y="119"/>
                  </a:lnTo>
                  <a:lnTo>
                    <a:pt x="99" y="111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03" y="133"/>
                  </a:lnTo>
                  <a:lnTo>
                    <a:pt x="91" y="141"/>
                  </a:lnTo>
                  <a:lnTo>
                    <a:pt x="91" y="141"/>
                  </a:lnTo>
                  <a:lnTo>
                    <a:pt x="78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48" y="145"/>
                  </a:lnTo>
                  <a:lnTo>
                    <a:pt x="35" y="141"/>
                  </a:lnTo>
                  <a:lnTo>
                    <a:pt x="25" y="135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9" y="117"/>
                  </a:lnTo>
                  <a:lnTo>
                    <a:pt x="3" y="105"/>
                  </a:lnTo>
                  <a:lnTo>
                    <a:pt x="1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3" y="43"/>
                  </a:lnTo>
                  <a:lnTo>
                    <a:pt x="7" y="2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23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81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7" y="29"/>
                  </a:lnTo>
                  <a:lnTo>
                    <a:pt x="113" y="41"/>
                  </a:lnTo>
                  <a:lnTo>
                    <a:pt x="115" y="53"/>
                  </a:lnTo>
                  <a:lnTo>
                    <a:pt x="117" y="68"/>
                  </a:lnTo>
                  <a:lnTo>
                    <a:pt x="117" y="78"/>
                  </a:lnTo>
                  <a:lnTo>
                    <a:pt x="21" y="78"/>
                  </a:lnTo>
                  <a:close/>
                  <a:moveTo>
                    <a:pt x="93" y="49"/>
                  </a:moveTo>
                  <a:lnTo>
                    <a:pt x="93" y="4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5" y="29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68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46" y="2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1" y="2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3" y="49"/>
                  </a:lnTo>
                  <a:lnTo>
                    <a:pt x="9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21"/>
            <p:cNvSpPr>
              <a:spLocks/>
            </p:cNvSpPr>
            <p:nvPr/>
          </p:nvSpPr>
          <p:spPr bwMode="auto">
            <a:xfrm>
              <a:off x="10253663" y="1693863"/>
              <a:ext cx="179388" cy="230188"/>
            </a:xfrm>
            <a:custGeom>
              <a:avLst/>
              <a:gdLst>
                <a:gd name="T0" fmla="*/ 91 w 113"/>
                <a:gd name="T1" fmla="*/ 145 h 145"/>
                <a:gd name="T2" fmla="*/ 91 w 113"/>
                <a:gd name="T3" fmla="*/ 57 h 145"/>
                <a:gd name="T4" fmla="*/ 91 w 113"/>
                <a:gd name="T5" fmla="*/ 57 h 145"/>
                <a:gd name="T6" fmla="*/ 91 w 113"/>
                <a:gd name="T7" fmla="*/ 47 h 145"/>
                <a:gd name="T8" fmla="*/ 89 w 113"/>
                <a:gd name="T9" fmla="*/ 39 h 145"/>
                <a:gd name="T10" fmla="*/ 85 w 113"/>
                <a:gd name="T11" fmla="*/ 33 h 145"/>
                <a:gd name="T12" fmla="*/ 81 w 113"/>
                <a:gd name="T13" fmla="*/ 27 h 145"/>
                <a:gd name="T14" fmla="*/ 81 w 113"/>
                <a:gd name="T15" fmla="*/ 27 h 145"/>
                <a:gd name="T16" fmla="*/ 78 w 113"/>
                <a:gd name="T17" fmla="*/ 24 h 145"/>
                <a:gd name="T18" fmla="*/ 72 w 113"/>
                <a:gd name="T19" fmla="*/ 22 h 145"/>
                <a:gd name="T20" fmla="*/ 64 w 113"/>
                <a:gd name="T21" fmla="*/ 20 h 145"/>
                <a:gd name="T22" fmla="*/ 56 w 113"/>
                <a:gd name="T23" fmla="*/ 18 h 145"/>
                <a:gd name="T24" fmla="*/ 56 w 113"/>
                <a:gd name="T25" fmla="*/ 18 h 145"/>
                <a:gd name="T26" fmla="*/ 48 w 113"/>
                <a:gd name="T27" fmla="*/ 20 h 145"/>
                <a:gd name="T28" fmla="*/ 42 w 113"/>
                <a:gd name="T29" fmla="*/ 22 h 145"/>
                <a:gd name="T30" fmla="*/ 35 w 113"/>
                <a:gd name="T31" fmla="*/ 24 h 145"/>
                <a:gd name="T32" fmla="*/ 31 w 113"/>
                <a:gd name="T33" fmla="*/ 27 h 145"/>
                <a:gd name="T34" fmla="*/ 31 w 113"/>
                <a:gd name="T35" fmla="*/ 27 h 145"/>
                <a:gd name="T36" fmla="*/ 27 w 113"/>
                <a:gd name="T37" fmla="*/ 33 h 145"/>
                <a:gd name="T38" fmla="*/ 23 w 113"/>
                <a:gd name="T39" fmla="*/ 41 h 145"/>
                <a:gd name="T40" fmla="*/ 21 w 113"/>
                <a:gd name="T41" fmla="*/ 47 h 145"/>
                <a:gd name="T42" fmla="*/ 21 w 113"/>
                <a:gd name="T43" fmla="*/ 57 h 145"/>
                <a:gd name="T44" fmla="*/ 21 w 113"/>
                <a:gd name="T45" fmla="*/ 145 h 145"/>
                <a:gd name="T46" fmla="*/ 0 w 113"/>
                <a:gd name="T47" fmla="*/ 145 h 145"/>
                <a:gd name="T48" fmla="*/ 0 w 113"/>
                <a:gd name="T49" fmla="*/ 2 h 145"/>
                <a:gd name="T50" fmla="*/ 21 w 113"/>
                <a:gd name="T51" fmla="*/ 2 h 145"/>
                <a:gd name="T52" fmla="*/ 21 w 113"/>
                <a:gd name="T53" fmla="*/ 18 h 145"/>
                <a:gd name="T54" fmla="*/ 21 w 113"/>
                <a:gd name="T55" fmla="*/ 18 h 145"/>
                <a:gd name="T56" fmla="*/ 29 w 113"/>
                <a:gd name="T57" fmla="*/ 10 h 145"/>
                <a:gd name="T58" fmla="*/ 39 w 113"/>
                <a:gd name="T59" fmla="*/ 4 h 145"/>
                <a:gd name="T60" fmla="*/ 48 w 113"/>
                <a:gd name="T61" fmla="*/ 0 h 145"/>
                <a:gd name="T62" fmla="*/ 60 w 113"/>
                <a:gd name="T63" fmla="*/ 0 h 145"/>
                <a:gd name="T64" fmla="*/ 60 w 113"/>
                <a:gd name="T65" fmla="*/ 0 h 145"/>
                <a:gd name="T66" fmla="*/ 72 w 113"/>
                <a:gd name="T67" fmla="*/ 0 h 145"/>
                <a:gd name="T68" fmla="*/ 81 w 113"/>
                <a:gd name="T69" fmla="*/ 4 h 145"/>
                <a:gd name="T70" fmla="*/ 89 w 113"/>
                <a:gd name="T71" fmla="*/ 8 h 145"/>
                <a:gd name="T72" fmla="*/ 97 w 113"/>
                <a:gd name="T73" fmla="*/ 14 h 145"/>
                <a:gd name="T74" fmla="*/ 97 w 113"/>
                <a:gd name="T75" fmla="*/ 14 h 145"/>
                <a:gd name="T76" fmla="*/ 103 w 113"/>
                <a:gd name="T77" fmla="*/ 22 h 145"/>
                <a:gd name="T78" fmla="*/ 109 w 113"/>
                <a:gd name="T79" fmla="*/ 29 h 145"/>
                <a:gd name="T80" fmla="*/ 111 w 113"/>
                <a:gd name="T81" fmla="*/ 41 h 145"/>
                <a:gd name="T82" fmla="*/ 113 w 113"/>
                <a:gd name="T83" fmla="*/ 53 h 145"/>
                <a:gd name="T84" fmla="*/ 113 w 113"/>
                <a:gd name="T85" fmla="*/ 145 h 145"/>
                <a:gd name="T86" fmla="*/ 91 w 113"/>
                <a:gd name="T8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45">
                  <a:moveTo>
                    <a:pt x="91" y="145"/>
                  </a:moveTo>
                  <a:lnTo>
                    <a:pt x="91" y="57"/>
                  </a:lnTo>
                  <a:lnTo>
                    <a:pt x="91" y="57"/>
                  </a:lnTo>
                  <a:lnTo>
                    <a:pt x="91" y="47"/>
                  </a:lnTo>
                  <a:lnTo>
                    <a:pt x="89" y="39"/>
                  </a:lnTo>
                  <a:lnTo>
                    <a:pt x="85" y="33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64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48" y="20"/>
                  </a:lnTo>
                  <a:lnTo>
                    <a:pt x="42" y="22"/>
                  </a:lnTo>
                  <a:lnTo>
                    <a:pt x="35" y="24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7" y="33"/>
                  </a:lnTo>
                  <a:lnTo>
                    <a:pt x="23" y="41"/>
                  </a:lnTo>
                  <a:lnTo>
                    <a:pt x="21" y="47"/>
                  </a:lnTo>
                  <a:lnTo>
                    <a:pt x="21" y="57"/>
                  </a:lnTo>
                  <a:lnTo>
                    <a:pt x="21" y="145"/>
                  </a:lnTo>
                  <a:lnTo>
                    <a:pt x="0" y="145"/>
                  </a:lnTo>
                  <a:lnTo>
                    <a:pt x="0" y="2"/>
                  </a:lnTo>
                  <a:lnTo>
                    <a:pt x="21" y="2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1" y="4"/>
                  </a:lnTo>
                  <a:lnTo>
                    <a:pt x="89" y="8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03" y="22"/>
                  </a:lnTo>
                  <a:lnTo>
                    <a:pt x="109" y="29"/>
                  </a:lnTo>
                  <a:lnTo>
                    <a:pt x="111" y="41"/>
                  </a:lnTo>
                  <a:lnTo>
                    <a:pt x="113" y="53"/>
                  </a:lnTo>
                  <a:lnTo>
                    <a:pt x="113" y="145"/>
                  </a:lnTo>
                  <a:lnTo>
                    <a:pt x="9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22"/>
            <p:cNvSpPr>
              <a:spLocks/>
            </p:cNvSpPr>
            <p:nvPr/>
          </p:nvSpPr>
          <p:spPr bwMode="auto">
            <a:xfrm>
              <a:off x="10475913" y="1697038"/>
              <a:ext cx="195263" cy="227013"/>
            </a:xfrm>
            <a:custGeom>
              <a:avLst/>
              <a:gdLst>
                <a:gd name="T0" fmla="*/ 70 w 123"/>
                <a:gd name="T1" fmla="*/ 143 h 143"/>
                <a:gd name="T2" fmla="*/ 51 w 123"/>
                <a:gd name="T3" fmla="*/ 143 h 143"/>
                <a:gd name="T4" fmla="*/ 0 w 123"/>
                <a:gd name="T5" fmla="*/ 0 h 143"/>
                <a:gd name="T6" fmla="*/ 21 w 123"/>
                <a:gd name="T7" fmla="*/ 0 h 143"/>
                <a:gd name="T8" fmla="*/ 61 w 123"/>
                <a:gd name="T9" fmla="*/ 113 h 143"/>
                <a:gd name="T10" fmla="*/ 100 w 123"/>
                <a:gd name="T11" fmla="*/ 0 h 143"/>
                <a:gd name="T12" fmla="*/ 123 w 123"/>
                <a:gd name="T13" fmla="*/ 0 h 143"/>
                <a:gd name="T14" fmla="*/ 70 w 12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43">
                  <a:moveTo>
                    <a:pt x="70" y="143"/>
                  </a:moveTo>
                  <a:lnTo>
                    <a:pt x="51" y="14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1" y="113"/>
                  </a:lnTo>
                  <a:lnTo>
                    <a:pt x="100" y="0"/>
                  </a:lnTo>
                  <a:lnTo>
                    <a:pt x="123" y="0"/>
                  </a:lnTo>
                  <a:lnTo>
                    <a:pt x="7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23"/>
            <p:cNvSpPr>
              <a:spLocks noEditPoints="1"/>
            </p:cNvSpPr>
            <p:nvPr/>
          </p:nvSpPr>
          <p:spPr bwMode="auto">
            <a:xfrm>
              <a:off x="10699750" y="1693863"/>
              <a:ext cx="185738" cy="230188"/>
            </a:xfrm>
            <a:custGeom>
              <a:avLst/>
              <a:gdLst>
                <a:gd name="T0" fmla="*/ 21 w 117"/>
                <a:gd name="T1" fmla="*/ 78 h 145"/>
                <a:gd name="T2" fmla="*/ 23 w 117"/>
                <a:gd name="T3" fmla="*/ 100 h 145"/>
                <a:gd name="T4" fmla="*/ 31 w 117"/>
                <a:gd name="T5" fmla="*/ 115 h 145"/>
                <a:gd name="T6" fmla="*/ 37 w 117"/>
                <a:gd name="T7" fmla="*/ 119 h 145"/>
                <a:gd name="T8" fmla="*/ 52 w 117"/>
                <a:gd name="T9" fmla="*/ 127 h 145"/>
                <a:gd name="T10" fmla="*/ 62 w 117"/>
                <a:gd name="T11" fmla="*/ 127 h 145"/>
                <a:gd name="T12" fmla="*/ 83 w 117"/>
                <a:gd name="T13" fmla="*/ 123 h 145"/>
                <a:gd name="T14" fmla="*/ 91 w 117"/>
                <a:gd name="T15" fmla="*/ 119 h 145"/>
                <a:gd name="T16" fmla="*/ 115 w 117"/>
                <a:gd name="T17" fmla="*/ 123 h 145"/>
                <a:gd name="T18" fmla="*/ 103 w 117"/>
                <a:gd name="T19" fmla="*/ 133 h 145"/>
                <a:gd name="T20" fmla="*/ 91 w 117"/>
                <a:gd name="T21" fmla="*/ 141 h 145"/>
                <a:gd name="T22" fmla="*/ 62 w 117"/>
                <a:gd name="T23" fmla="*/ 145 h 145"/>
                <a:gd name="T24" fmla="*/ 48 w 117"/>
                <a:gd name="T25" fmla="*/ 145 h 145"/>
                <a:gd name="T26" fmla="*/ 25 w 117"/>
                <a:gd name="T27" fmla="*/ 135 h 145"/>
                <a:gd name="T28" fmla="*/ 17 w 117"/>
                <a:gd name="T29" fmla="*/ 127 h 145"/>
                <a:gd name="T30" fmla="*/ 3 w 117"/>
                <a:gd name="T31" fmla="*/ 105 h 145"/>
                <a:gd name="T32" fmla="*/ 0 w 117"/>
                <a:gd name="T33" fmla="*/ 72 h 145"/>
                <a:gd name="T34" fmla="*/ 1 w 117"/>
                <a:gd name="T35" fmla="*/ 57 h 145"/>
                <a:gd name="T36" fmla="*/ 9 w 117"/>
                <a:gd name="T37" fmla="*/ 29 h 145"/>
                <a:gd name="T38" fmla="*/ 15 w 117"/>
                <a:gd name="T39" fmla="*/ 20 h 145"/>
                <a:gd name="T40" fmla="*/ 35 w 117"/>
                <a:gd name="T41" fmla="*/ 4 h 145"/>
                <a:gd name="T42" fmla="*/ 58 w 117"/>
                <a:gd name="T43" fmla="*/ 0 h 145"/>
                <a:gd name="T44" fmla="*/ 72 w 117"/>
                <a:gd name="T45" fmla="*/ 2 h 145"/>
                <a:gd name="T46" fmla="*/ 93 w 117"/>
                <a:gd name="T47" fmla="*/ 10 h 145"/>
                <a:gd name="T48" fmla="*/ 101 w 117"/>
                <a:gd name="T49" fmla="*/ 18 h 145"/>
                <a:gd name="T50" fmla="*/ 113 w 117"/>
                <a:gd name="T51" fmla="*/ 41 h 145"/>
                <a:gd name="T52" fmla="*/ 117 w 117"/>
                <a:gd name="T53" fmla="*/ 68 h 145"/>
                <a:gd name="T54" fmla="*/ 21 w 117"/>
                <a:gd name="T55" fmla="*/ 78 h 145"/>
                <a:gd name="T56" fmla="*/ 95 w 117"/>
                <a:gd name="T57" fmla="*/ 49 h 145"/>
                <a:gd name="T58" fmla="*/ 91 w 117"/>
                <a:gd name="T59" fmla="*/ 39 h 145"/>
                <a:gd name="T60" fmla="*/ 78 w 117"/>
                <a:gd name="T61" fmla="*/ 24 h 145"/>
                <a:gd name="T62" fmla="*/ 70 w 117"/>
                <a:gd name="T63" fmla="*/ 20 h 145"/>
                <a:gd name="T64" fmla="*/ 58 w 117"/>
                <a:gd name="T65" fmla="*/ 18 h 145"/>
                <a:gd name="T66" fmla="*/ 39 w 117"/>
                <a:gd name="T67" fmla="*/ 24 h 145"/>
                <a:gd name="T68" fmla="*/ 31 w 117"/>
                <a:gd name="T69" fmla="*/ 29 h 145"/>
                <a:gd name="T70" fmla="*/ 25 w 117"/>
                <a:gd name="T71" fmla="*/ 39 h 145"/>
                <a:gd name="T72" fmla="*/ 23 w 117"/>
                <a:gd name="T73" fmla="*/ 49 h 145"/>
                <a:gd name="T74" fmla="*/ 95 w 117"/>
                <a:gd name="T75" fmla="*/ 63 h 145"/>
                <a:gd name="T76" fmla="*/ 95 w 117"/>
                <a:gd name="T77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45">
                  <a:moveTo>
                    <a:pt x="21" y="78"/>
                  </a:moveTo>
                  <a:lnTo>
                    <a:pt x="21" y="78"/>
                  </a:lnTo>
                  <a:lnTo>
                    <a:pt x="21" y="90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7" y="119"/>
                  </a:lnTo>
                  <a:lnTo>
                    <a:pt x="44" y="125"/>
                  </a:lnTo>
                  <a:lnTo>
                    <a:pt x="5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91" y="119"/>
                  </a:lnTo>
                  <a:lnTo>
                    <a:pt x="99" y="11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03" y="133"/>
                  </a:lnTo>
                  <a:lnTo>
                    <a:pt x="91" y="141"/>
                  </a:lnTo>
                  <a:lnTo>
                    <a:pt x="91" y="141"/>
                  </a:lnTo>
                  <a:lnTo>
                    <a:pt x="78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48" y="145"/>
                  </a:lnTo>
                  <a:lnTo>
                    <a:pt x="37" y="141"/>
                  </a:lnTo>
                  <a:lnTo>
                    <a:pt x="25" y="135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9" y="117"/>
                  </a:lnTo>
                  <a:lnTo>
                    <a:pt x="3" y="105"/>
                  </a:lnTo>
                  <a:lnTo>
                    <a:pt x="1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3" y="43"/>
                  </a:lnTo>
                  <a:lnTo>
                    <a:pt x="9" y="2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9" y="29"/>
                  </a:lnTo>
                  <a:lnTo>
                    <a:pt x="113" y="41"/>
                  </a:lnTo>
                  <a:lnTo>
                    <a:pt x="115" y="53"/>
                  </a:lnTo>
                  <a:lnTo>
                    <a:pt x="117" y="68"/>
                  </a:lnTo>
                  <a:lnTo>
                    <a:pt x="117" y="78"/>
                  </a:lnTo>
                  <a:lnTo>
                    <a:pt x="21" y="78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5" y="29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0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48" y="20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1" y="2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24"/>
            <p:cNvSpPr>
              <a:spLocks/>
            </p:cNvSpPr>
            <p:nvPr/>
          </p:nvSpPr>
          <p:spPr bwMode="auto">
            <a:xfrm>
              <a:off x="10955338" y="1693863"/>
              <a:ext cx="177800" cy="230188"/>
            </a:xfrm>
            <a:custGeom>
              <a:avLst/>
              <a:gdLst>
                <a:gd name="T0" fmla="*/ 90 w 112"/>
                <a:gd name="T1" fmla="*/ 145 h 145"/>
                <a:gd name="T2" fmla="*/ 90 w 112"/>
                <a:gd name="T3" fmla="*/ 57 h 145"/>
                <a:gd name="T4" fmla="*/ 90 w 112"/>
                <a:gd name="T5" fmla="*/ 57 h 145"/>
                <a:gd name="T6" fmla="*/ 90 w 112"/>
                <a:gd name="T7" fmla="*/ 47 h 145"/>
                <a:gd name="T8" fmla="*/ 88 w 112"/>
                <a:gd name="T9" fmla="*/ 39 h 145"/>
                <a:gd name="T10" fmla="*/ 86 w 112"/>
                <a:gd name="T11" fmla="*/ 33 h 145"/>
                <a:gd name="T12" fmla="*/ 80 w 112"/>
                <a:gd name="T13" fmla="*/ 27 h 145"/>
                <a:gd name="T14" fmla="*/ 80 w 112"/>
                <a:gd name="T15" fmla="*/ 27 h 145"/>
                <a:gd name="T16" fmla="*/ 77 w 112"/>
                <a:gd name="T17" fmla="*/ 24 h 145"/>
                <a:gd name="T18" fmla="*/ 71 w 112"/>
                <a:gd name="T19" fmla="*/ 22 h 145"/>
                <a:gd name="T20" fmla="*/ 63 w 112"/>
                <a:gd name="T21" fmla="*/ 20 h 145"/>
                <a:gd name="T22" fmla="*/ 55 w 112"/>
                <a:gd name="T23" fmla="*/ 18 h 145"/>
                <a:gd name="T24" fmla="*/ 55 w 112"/>
                <a:gd name="T25" fmla="*/ 18 h 145"/>
                <a:gd name="T26" fmla="*/ 47 w 112"/>
                <a:gd name="T27" fmla="*/ 20 h 145"/>
                <a:gd name="T28" fmla="*/ 41 w 112"/>
                <a:gd name="T29" fmla="*/ 22 h 145"/>
                <a:gd name="T30" fmla="*/ 36 w 112"/>
                <a:gd name="T31" fmla="*/ 24 h 145"/>
                <a:gd name="T32" fmla="*/ 30 w 112"/>
                <a:gd name="T33" fmla="*/ 27 h 145"/>
                <a:gd name="T34" fmla="*/ 30 w 112"/>
                <a:gd name="T35" fmla="*/ 27 h 145"/>
                <a:gd name="T36" fmla="*/ 26 w 112"/>
                <a:gd name="T37" fmla="*/ 33 h 145"/>
                <a:gd name="T38" fmla="*/ 22 w 112"/>
                <a:gd name="T39" fmla="*/ 41 h 145"/>
                <a:gd name="T40" fmla="*/ 22 w 112"/>
                <a:gd name="T41" fmla="*/ 47 h 145"/>
                <a:gd name="T42" fmla="*/ 20 w 112"/>
                <a:gd name="T43" fmla="*/ 57 h 145"/>
                <a:gd name="T44" fmla="*/ 20 w 112"/>
                <a:gd name="T45" fmla="*/ 145 h 145"/>
                <a:gd name="T46" fmla="*/ 0 w 112"/>
                <a:gd name="T47" fmla="*/ 145 h 145"/>
                <a:gd name="T48" fmla="*/ 0 w 112"/>
                <a:gd name="T49" fmla="*/ 2 h 145"/>
                <a:gd name="T50" fmla="*/ 20 w 112"/>
                <a:gd name="T51" fmla="*/ 2 h 145"/>
                <a:gd name="T52" fmla="*/ 20 w 112"/>
                <a:gd name="T53" fmla="*/ 18 h 145"/>
                <a:gd name="T54" fmla="*/ 20 w 112"/>
                <a:gd name="T55" fmla="*/ 18 h 145"/>
                <a:gd name="T56" fmla="*/ 28 w 112"/>
                <a:gd name="T57" fmla="*/ 10 h 145"/>
                <a:gd name="T58" fmla="*/ 38 w 112"/>
                <a:gd name="T59" fmla="*/ 4 h 145"/>
                <a:gd name="T60" fmla="*/ 49 w 112"/>
                <a:gd name="T61" fmla="*/ 0 h 145"/>
                <a:gd name="T62" fmla="*/ 61 w 112"/>
                <a:gd name="T63" fmla="*/ 0 h 145"/>
                <a:gd name="T64" fmla="*/ 61 w 112"/>
                <a:gd name="T65" fmla="*/ 0 h 145"/>
                <a:gd name="T66" fmla="*/ 71 w 112"/>
                <a:gd name="T67" fmla="*/ 0 h 145"/>
                <a:gd name="T68" fmla="*/ 80 w 112"/>
                <a:gd name="T69" fmla="*/ 4 h 145"/>
                <a:gd name="T70" fmla="*/ 90 w 112"/>
                <a:gd name="T71" fmla="*/ 8 h 145"/>
                <a:gd name="T72" fmla="*/ 96 w 112"/>
                <a:gd name="T73" fmla="*/ 14 h 145"/>
                <a:gd name="T74" fmla="*/ 96 w 112"/>
                <a:gd name="T75" fmla="*/ 14 h 145"/>
                <a:gd name="T76" fmla="*/ 104 w 112"/>
                <a:gd name="T77" fmla="*/ 22 h 145"/>
                <a:gd name="T78" fmla="*/ 108 w 112"/>
                <a:gd name="T79" fmla="*/ 29 h 145"/>
                <a:gd name="T80" fmla="*/ 110 w 112"/>
                <a:gd name="T81" fmla="*/ 41 h 145"/>
                <a:gd name="T82" fmla="*/ 112 w 112"/>
                <a:gd name="T83" fmla="*/ 53 h 145"/>
                <a:gd name="T84" fmla="*/ 112 w 112"/>
                <a:gd name="T85" fmla="*/ 145 h 145"/>
                <a:gd name="T86" fmla="*/ 90 w 112"/>
                <a:gd name="T8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145">
                  <a:moveTo>
                    <a:pt x="90" y="145"/>
                  </a:moveTo>
                  <a:lnTo>
                    <a:pt x="90" y="57"/>
                  </a:lnTo>
                  <a:lnTo>
                    <a:pt x="90" y="57"/>
                  </a:lnTo>
                  <a:lnTo>
                    <a:pt x="90" y="47"/>
                  </a:lnTo>
                  <a:lnTo>
                    <a:pt x="88" y="39"/>
                  </a:lnTo>
                  <a:lnTo>
                    <a:pt x="86" y="33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7" y="24"/>
                  </a:lnTo>
                  <a:lnTo>
                    <a:pt x="71" y="22"/>
                  </a:lnTo>
                  <a:lnTo>
                    <a:pt x="63" y="20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47" y="20"/>
                  </a:lnTo>
                  <a:lnTo>
                    <a:pt x="41" y="22"/>
                  </a:lnTo>
                  <a:lnTo>
                    <a:pt x="36" y="24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6" y="33"/>
                  </a:lnTo>
                  <a:lnTo>
                    <a:pt x="22" y="41"/>
                  </a:lnTo>
                  <a:lnTo>
                    <a:pt x="22" y="47"/>
                  </a:lnTo>
                  <a:lnTo>
                    <a:pt x="20" y="57"/>
                  </a:lnTo>
                  <a:lnTo>
                    <a:pt x="20" y="145"/>
                  </a:lnTo>
                  <a:lnTo>
                    <a:pt x="0" y="145"/>
                  </a:lnTo>
                  <a:lnTo>
                    <a:pt x="0" y="2"/>
                  </a:lnTo>
                  <a:lnTo>
                    <a:pt x="20" y="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08" y="29"/>
                  </a:lnTo>
                  <a:lnTo>
                    <a:pt x="110" y="41"/>
                  </a:lnTo>
                  <a:lnTo>
                    <a:pt x="112" y="53"/>
                  </a:lnTo>
                  <a:lnTo>
                    <a:pt x="112" y="145"/>
                  </a:lnTo>
                  <a:lnTo>
                    <a:pt x="9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25"/>
            <p:cNvSpPr>
              <a:spLocks noEditPoints="1"/>
            </p:cNvSpPr>
            <p:nvPr/>
          </p:nvSpPr>
          <p:spPr bwMode="auto">
            <a:xfrm>
              <a:off x="11209338" y="1595438"/>
              <a:ext cx="38100" cy="328613"/>
            </a:xfrm>
            <a:custGeom>
              <a:avLst/>
              <a:gdLst>
                <a:gd name="T0" fmla="*/ 0 w 24"/>
                <a:gd name="T1" fmla="*/ 23 h 207"/>
                <a:gd name="T2" fmla="*/ 0 w 24"/>
                <a:gd name="T3" fmla="*/ 0 h 207"/>
                <a:gd name="T4" fmla="*/ 24 w 24"/>
                <a:gd name="T5" fmla="*/ 0 h 207"/>
                <a:gd name="T6" fmla="*/ 24 w 24"/>
                <a:gd name="T7" fmla="*/ 23 h 207"/>
                <a:gd name="T8" fmla="*/ 0 w 24"/>
                <a:gd name="T9" fmla="*/ 23 h 207"/>
                <a:gd name="T10" fmla="*/ 2 w 24"/>
                <a:gd name="T11" fmla="*/ 207 h 207"/>
                <a:gd name="T12" fmla="*/ 2 w 24"/>
                <a:gd name="T13" fmla="*/ 64 h 207"/>
                <a:gd name="T14" fmla="*/ 22 w 24"/>
                <a:gd name="T15" fmla="*/ 64 h 207"/>
                <a:gd name="T16" fmla="*/ 22 w 24"/>
                <a:gd name="T17" fmla="*/ 207 h 207"/>
                <a:gd name="T18" fmla="*/ 2 w 24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7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0" y="23"/>
                  </a:lnTo>
                  <a:close/>
                  <a:moveTo>
                    <a:pt x="2" y="207"/>
                  </a:moveTo>
                  <a:lnTo>
                    <a:pt x="2" y="64"/>
                  </a:lnTo>
                  <a:lnTo>
                    <a:pt x="22" y="64"/>
                  </a:lnTo>
                  <a:lnTo>
                    <a:pt x="22" y="207"/>
                  </a:lnTo>
                  <a:lnTo>
                    <a:pt x="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26"/>
            <p:cNvSpPr>
              <a:spLocks noEditPoints="1"/>
            </p:cNvSpPr>
            <p:nvPr/>
          </p:nvSpPr>
          <p:spPr bwMode="auto">
            <a:xfrm>
              <a:off x="11315700" y="1595438"/>
              <a:ext cx="179388" cy="328613"/>
            </a:xfrm>
            <a:custGeom>
              <a:avLst/>
              <a:gdLst>
                <a:gd name="T0" fmla="*/ 93 w 113"/>
                <a:gd name="T1" fmla="*/ 189 h 207"/>
                <a:gd name="T2" fmla="*/ 84 w 113"/>
                <a:gd name="T3" fmla="*/ 197 h 207"/>
                <a:gd name="T4" fmla="*/ 76 w 113"/>
                <a:gd name="T5" fmla="*/ 203 h 207"/>
                <a:gd name="T6" fmla="*/ 52 w 113"/>
                <a:gd name="T7" fmla="*/ 207 h 207"/>
                <a:gd name="T8" fmla="*/ 43 w 113"/>
                <a:gd name="T9" fmla="*/ 207 h 207"/>
                <a:gd name="T10" fmla="*/ 33 w 113"/>
                <a:gd name="T11" fmla="*/ 205 h 207"/>
                <a:gd name="T12" fmla="*/ 17 w 113"/>
                <a:gd name="T13" fmla="*/ 195 h 207"/>
                <a:gd name="T14" fmla="*/ 10 w 113"/>
                <a:gd name="T15" fmla="*/ 183 h 207"/>
                <a:gd name="T16" fmla="*/ 4 w 113"/>
                <a:gd name="T17" fmla="*/ 169 h 207"/>
                <a:gd name="T18" fmla="*/ 0 w 113"/>
                <a:gd name="T19" fmla="*/ 134 h 207"/>
                <a:gd name="T20" fmla="*/ 2 w 113"/>
                <a:gd name="T21" fmla="*/ 117 h 207"/>
                <a:gd name="T22" fmla="*/ 4 w 113"/>
                <a:gd name="T23" fmla="*/ 99 h 207"/>
                <a:gd name="T24" fmla="*/ 17 w 113"/>
                <a:gd name="T25" fmla="*/ 74 h 207"/>
                <a:gd name="T26" fmla="*/ 25 w 113"/>
                <a:gd name="T27" fmla="*/ 70 h 207"/>
                <a:gd name="T28" fmla="*/ 33 w 113"/>
                <a:gd name="T29" fmla="*/ 66 h 207"/>
                <a:gd name="T30" fmla="*/ 52 w 113"/>
                <a:gd name="T31" fmla="*/ 62 h 207"/>
                <a:gd name="T32" fmla="*/ 64 w 113"/>
                <a:gd name="T33" fmla="*/ 62 h 207"/>
                <a:gd name="T34" fmla="*/ 76 w 113"/>
                <a:gd name="T35" fmla="*/ 66 h 207"/>
                <a:gd name="T36" fmla="*/ 93 w 113"/>
                <a:gd name="T37" fmla="*/ 80 h 207"/>
                <a:gd name="T38" fmla="*/ 113 w 113"/>
                <a:gd name="T39" fmla="*/ 0 h 207"/>
                <a:gd name="T40" fmla="*/ 93 w 113"/>
                <a:gd name="T41" fmla="*/ 207 h 207"/>
                <a:gd name="T42" fmla="*/ 92 w 113"/>
                <a:gd name="T43" fmla="*/ 113 h 207"/>
                <a:gd name="T44" fmla="*/ 86 w 113"/>
                <a:gd name="T45" fmla="*/ 97 h 207"/>
                <a:gd name="T46" fmla="*/ 82 w 113"/>
                <a:gd name="T47" fmla="*/ 89 h 207"/>
                <a:gd name="T48" fmla="*/ 76 w 113"/>
                <a:gd name="T49" fmla="*/ 86 h 207"/>
                <a:gd name="T50" fmla="*/ 56 w 113"/>
                <a:gd name="T51" fmla="*/ 80 h 207"/>
                <a:gd name="T52" fmla="*/ 47 w 113"/>
                <a:gd name="T53" fmla="*/ 82 h 207"/>
                <a:gd name="T54" fmla="*/ 39 w 113"/>
                <a:gd name="T55" fmla="*/ 86 h 207"/>
                <a:gd name="T56" fmla="*/ 27 w 113"/>
                <a:gd name="T57" fmla="*/ 97 h 207"/>
                <a:gd name="T58" fmla="*/ 25 w 113"/>
                <a:gd name="T59" fmla="*/ 105 h 207"/>
                <a:gd name="T60" fmla="*/ 23 w 113"/>
                <a:gd name="T61" fmla="*/ 113 h 207"/>
                <a:gd name="T62" fmla="*/ 21 w 113"/>
                <a:gd name="T63" fmla="*/ 134 h 207"/>
                <a:gd name="T64" fmla="*/ 23 w 113"/>
                <a:gd name="T65" fmla="*/ 156 h 207"/>
                <a:gd name="T66" fmla="*/ 27 w 113"/>
                <a:gd name="T67" fmla="*/ 173 h 207"/>
                <a:gd name="T68" fmla="*/ 33 w 113"/>
                <a:gd name="T69" fmla="*/ 179 h 207"/>
                <a:gd name="T70" fmla="*/ 39 w 113"/>
                <a:gd name="T71" fmla="*/ 185 h 207"/>
                <a:gd name="T72" fmla="*/ 56 w 113"/>
                <a:gd name="T73" fmla="*/ 189 h 207"/>
                <a:gd name="T74" fmla="*/ 66 w 113"/>
                <a:gd name="T75" fmla="*/ 187 h 207"/>
                <a:gd name="T76" fmla="*/ 76 w 113"/>
                <a:gd name="T77" fmla="*/ 185 h 207"/>
                <a:gd name="T78" fmla="*/ 86 w 113"/>
                <a:gd name="T79" fmla="*/ 173 h 207"/>
                <a:gd name="T80" fmla="*/ 90 w 113"/>
                <a:gd name="T81" fmla="*/ 166 h 207"/>
                <a:gd name="T82" fmla="*/ 92 w 113"/>
                <a:gd name="T83" fmla="*/ 156 h 207"/>
                <a:gd name="T84" fmla="*/ 93 w 113"/>
                <a:gd name="T85" fmla="*/ 134 h 207"/>
                <a:gd name="T86" fmla="*/ 92 w 113"/>
                <a:gd name="T87" fmla="*/ 11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207">
                  <a:moveTo>
                    <a:pt x="93" y="207"/>
                  </a:moveTo>
                  <a:lnTo>
                    <a:pt x="93" y="189"/>
                  </a:lnTo>
                  <a:lnTo>
                    <a:pt x="93" y="189"/>
                  </a:lnTo>
                  <a:lnTo>
                    <a:pt x="84" y="197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64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43" y="207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25" y="201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0" y="183"/>
                  </a:lnTo>
                  <a:lnTo>
                    <a:pt x="4" y="169"/>
                  </a:lnTo>
                  <a:lnTo>
                    <a:pt x="4" y="169"/>
                  </a:lnTo>
                  <a:lnTo>
                    <a:pt x="2" y="15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17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10" y="86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5" y="70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43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64" y="6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4" y="72"/>
                  </a:lnTo>
                  <a:lnTo>
                    <a:pt x="93" y="8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13" y="207"/>
                  </a:lnTo>
                  <a:lnTo>
                    <a:pt x="93" y="207"/>
                  </a:lnTo>
                  <a:close/>
                  <a:moveTo>
                    <a:pt x="92" y="113"/>
                  </a:moveTo>
                  <a:lnTo>
                    <a:pt x="92" y="113"/>
                  </a:lnTo>
                  <a:lnTo>
                    <a:pt x="90" y="105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82" y="89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6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47" y="82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3" y="89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5" y="105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25" y="166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3" y="179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47" y="187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66" y="187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82" y="179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90" y="166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2" y="113"/>
                  </a:lnTo>
                  <a:lnTo>
                    <a:pt x="9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27"/>
            <p:cNvSpPr>
              <a:spLocks noEditPoints="1"/>
            </p:cNvSpPr>
            <p:nvPr/>
          </p:nvSpPr>
          <p:spPr bwMode="auto">
            <a:xfrm>
              <a:off x="11566525" y="1693863"/>
              <a:ext cx="182563" cy="230188"/>
            </a:xfrm>
            <a:custGeom>
              <a:avLst/>
              <a:gdLst>
                <a:gd name="T0" fmla="*/ 113 w 115"/>
                <a:gd name="T1" fmla="*/ 105 h 145"/>
                <a:gd name="T2" fmla="*/ 99 w 115"/>
                <a:gd name="T3" fmla="*/ 129 h 145"/>
                <a:gd name="T4" fmla="*/ 90 w 115"/>
                <a:gd name="T5" fmla="*/ 137 h 145"/>
                <a:gd name="T6" fmla="*/ 70 w 115"/>
                <a:gd name="T7" fmla="*/ 145 h 145"/>
                <a:gd name="T8" fmla="*/ 58 w 115"/>
                <a:gd name="T9" fmla="*/ 145 h 145"/>
                <a:gd name="T10" fmla="*/ 35 w 115"/>
                <a:gd name="T11" fmla="*/ 141 h 145"/>
                <a:gd name="T12" fmla="*/ 17 w 115"/>
                <a:gd name="T13" fmla="*/ 129 h 145"/>
                <a:gd name="T14" fmla="*/ 10 w 115"/>
                <a:gd name="T15" fmla="*/ 119 h 145"/>
                <a:gd name="T16" fmla="*/ 4 w 115"/>
                <a:gd name="T17" fmla="*/ 105 h 145"/>
                <a:gd name="T18" fmla="*/ 0 w 115"/>
                <a:gd name="T19" fmla="*/ 72 h 145"/>
                <a:gd name="T20" fmla="*/ 0 w 115"/>
                <a:gd name="T21" fmla="*/ 55 h 145"/>
                <a:gd name="T22" fmla="*/ 4 w 115"/>
                <a:gd name="T23" fmla="*/ 39 h 145"/>
                <a:gd name="T24" fmla="*/ 17 w 115"/>
                <a:gd name="T25" fmla="*/ 16 h 145"/>
                <a:gd name="T26" fmla="*/ 25 w 115"/>
                <a:gd name="T27" fmla="*/ 10 h 145"/>
                <a:gd name="T28" fmla="*/ 47 w 115"/>
                <a:gd name="T29" fmla="*/ 0 h 145"/>
                <a:gd name="T30" fmla="*/ 58 w 115"/>
                <a:gd name="T31" fmla="*/ 0 h 145"/>
                <a:gd name="T32" fmla="*/ 80 w 115"/>
                <a:gd name="T33" fmla="*/ 4 h 145"/>
                <a:gd name="T34" fmla="*/ 99 w 115"/>
                <a:gd name="T35" fmla="*/ 16 h 145"/>
                <a:gd name="T36" fmla="*/ 107 w 115"/>
                <a:gd name="T37" fmla="*/ 27 h 145"/>
                <a:gd name="T38" fmla="*/ 113 w 115"/>
                <a:gd name="T39" fmla="*/ 39 h 145"/>
                <a:gd name="T40" fmla="*/ 115 w 115"/>
                <a:gd name="T41" fmla="*/ 72 h 145"/>
                <a:gd name="T42" fmla="*/ 115 w 115"/>
                <a:gd name="T43" fmla="*/ 90 h 145"/>
                <a:gd name="T44" fmla="*/ 113 w 115"/>
                <a:gd name="T45" fmla="*/ 105 h 145"/>
                <a:gd name="T46" fmla="*/ 94 w 115"/>
                <a:gd name="T47" fmla="*/ 47 h 145"/>
                <a:gd name="T48" fmla="*/ 84 w 115"/>
                <a:gd name="T49" fmla="*/ 29 h 145"/>
                <a:gd name="T50" fmla="*/ 78 w 115"/>
                <a:gd name="T51" fmla="*/ 24 h 145"/>
                <a:gd name="T52" fmla="*/ 66 w 115"/>
                <a:gd name="T53" fmla="*/ 20 h 145"/>
                <a:gd name="T54" fmla="*/ 58 w 115"/>
                <a:gd name="T55" fmla="*/ 18 h 145"/>
                <a:gd name="T56" fmla="*/ 45 w 115"/>
                <a:gd name="T57" fmla="*/ 22 h 145"/>
                <a:gd name="T58" fmla="*/ 33 w 115"/>
                <a:gd name="T59" fmla="*/ 29 h 145"/>
                <a:gd name="T60" fmla="*/ 27 w 115"/>
                <a:gd name="T61" fmla="*/ 37 h 145"/>
                <a:gd name="T62" fmla="*/ 23 w 115"/>
                <a:gd name="T63" fmla="*/ 47 h 145"/>
                <a:gd name="T64" fmla="*/ 21 w 115"/>
                <a:gd name="T65" fmla="*/ 72 h 145"/>
                <a:gd name="T66" fmla="*/ 21 w 115"/>
                <a:gd name="T67" fmla="*/ 86 h 145"/>
                <a:gd name="T68" fmla="*/ 23 w 115"/>
                <a:gd name="T69" fmla="*/ 100 h 145"/>
                <a:gd name="T70" fmla="*/ 33 w 115"/>
                <a:gd name="T71" fmla="*/ 117 h 145"/>
                <a:gd name="T72" fmla="*/ 37 w 115"/>
                <a:gd name="T73" fmla="*/ 121 h 145"/>
                <a:gd name="T74" fmla="*/ 51 w 115"/>
                <a:gd name="T75" fmla="*/ 127 h 145"/>
                <a:gd name="T76" fmla="*/ 58 w 115"/>
                <a:gd name="T77" fmla="*/ 127 h 145"/>
                <a:gd name="T78" fmla="*/ 72 w 115"/>
                <a:gd name="T79" fmla="*/ 125 h 145"/>
                <a:gd name="T80" fmla="*/ 84 w 115"/>
                <a:gd name="T81" fmla="*/ 117 h 145"/>
                <a:gd name="T82" fmla="*/ 90 w 115"/>
                <a:gd name="T83" fmla="*/ 109 h 145"/>
                <a:gd name="T84" fmla="*/ 94 w 115"/>
                <a:gd name="T85" fmla="*/ 100 h 145"/>
                <a:gd name="T86" fmla="*/ 95 w 115"/>
                <a:gd name="T87" fmla="*/ 72 h 145"/>
                <a:gd name="T88" fmla="*/ 95 w 115"/>
                <a:gd name="T89" fmla="*/ 59 h 145"/>
                <a:gd name="T90" fmla="*/ 94 w 115"/>
                <a:gd name="T91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45">
                  <a:moveTo>
                    <a:pt x="113" y="105"/>
                  </a:moveTo>
                  <a:lnTo>
                    <a:pt x="113" y="105"/>
                  </a:lnTo>
                  <a:lnTo>
                    <a:pt x="107" y="119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90" y="137"/>
                  </a:lnTo>
                  <a:lnTo>
                    <a:pt x="80" y="141"/>
                  </a:lnTo>
                  <a:lnTo>
                    <a:pt x="70" y="145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47" y="145"/>
                  </a:lnTo>
                  <a:lnTo>
                    <a:pt x="35" y="141"/>
                  </a:lnTo>
                  <a:lnTo>
                    <a:pt x="25" y="137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10" y="119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7" y="27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5" y="55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5" y="90"/>
                  </a:lnTo>
                  <a:lnTo>
                    <a:pt x="113" y="105"/>
                  </a:lnTo>
                  <a:lnTo>
                    <a:pt x="113" y="105"/>
                  </a:lnTo>
                  <a:close/>
                  <a:moveTo>
                    <a:pt x="94" y="47"/>
                  </a:moveTo>
                  <a:lnTo>
                    <a:pt x="94" y="47"/>
                  </a:lnTo>
                  <a:lnTo>
                    <a:pt x="90" y="37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66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1" y="20"/>
                  </a:lnTo>
                  <a:lnTo>
                    <a:pt x="45" y="22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7" y="3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86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7" y="10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7" y="121"/>
                  </a:lnTo>
                  <a:lnTo>
                    <a:pt x="45" y="125"/>
                  </a:lnTo>
                  <a:lnTo>
                    <a:pt x="51" y="127"/>
                  </a:lnTo>
                  <a:lnTo>
                    <a:pt x="58" y="127"/>
                  </a:lnTo>
                  <a:lnTo>
                    <a:pt x="58" y="127"/>
                  </a:lnTo>
                  <a:lnTo>
                    <a:pt x="66" y="127"/>
                  </a:lnTo>
                  <a:lnTo>
                    <a:pt x="72" y="125"/>
                  </a:lnTo>
                  <a:lnTo>
                    <a:pt x="78" y="121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90" y="109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5" y="86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5" y="59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828"/>
            <p:cNvSpPr>
              <a:spLocks/>
            </p:cNvSpPr>
            <p:nvPr/>
          </p:nvSpPr>
          <p:spPr bwMode="auto">
            <a:xfrm>
              <a:off x="9766300" y="1033463"/>
              <a:ext cx="84138" cy="125413"/>
            </a:xfrm>
            <a:custGeom>
              <a:avLst/>
              <a:gdLst>
                <a:gd name="T0" fmla="*/ 45 w 53"/>
                <a:gd name="T1" fmla="*/ 73 h 79"/>
                <a:gd name="T2" fmla="*/ 26 w 53"/>
                <a:gd name="T3" fmla="*/ 79 h 79"/>
                <a:gd name="T4" fmla="*/ 18 w 53"/>
                <a:gd name="T5" fmla="*/ 79 h 79"/>
                <a:gd name="T6" fmla="*/ 12 w 53"/>
                <a:gd name="T7" fmla="*/ 77 h 79"/>
                <a:gd name="T8" fmla="*/ 0 w 53"/>
                <a:gd name="T9" fmla="*/ 69 h 79"/>
                <a:gd name="T10" fmla="*/ 6 w 53"/>
                <a:gd name="T11" fmla="*/ 63 h 79"/>
                <a:gd name="T12" fmla="*/ 14 w 53"/>
                <a:gd name="T13" fmla="*/ 69 h 79"/>
                <a:gd name="T14" fmla="*/ 26 w 53"/>
                <a:gd name="T15" fmla="*/ 71 h 79"/>
                <a:gd name="T16" fmla="*/ 33 w 53"/>
                <a:gd name="T17" fmla="*/ 71 h 79"/>
                <a:gd name="T18" fmla="*/ 39 w 53"/>
                <a:gd name="T19" fmla="*/ 67 h 79"/>
                <a:gd name="T20" fmla="*/ 45 w 53"/>
                <a:gd name="T21" fmla="*/ 57 h 79"/>
                <a:gd name="T22" fmla="*/ 43 w 53"/>
                <a:gd name="T23" fmla="*/ 51 h 79"/>
                <a:gd name="T24" fmla="*/ 41 w 53"/>
                <a:gd name="T25" fmla="*/ 47 h 79"/>
                <a:gd name="T26" fmla="*/ 37 w 53"/>
                <a:gd name="T27" fmla="*/ 45 h 79"/>
                <a:gd name="T28" fmla="*/ 26 w 53"/>
                <a:gd name="T29" fmla="*/ 43 h 79"/>
                <a:gd name="T30" fmla="*/ 22 w 53"/>
                <a:gd name="T31" fmla="*/ 43 h 79"/>
                <a:gd name="T32" fmla="*/ 8 w 53"/>
                <a:gd name="T33" fmla="*/ 38 h 79"/>
                <a:gd name="T34" fmla="*/ 2 w 53"/>
                <a:gd name="T35" fmla="*/ 30 h 79"/>
                <a:gd name="T36" fmla="*/ 2 w 53"/>
                <a:gd name="T37" fmla="*/ 22 h 79"/>
                <a:gd name="T38" fmla="*/ 8 w 53"/>
                <a:gd name="T39" fmla="*/ 6 h 79"/>
                <a:gd name="T40" fmla="*/ 16 w 53"/>
                <a:gd name="T41" fmla="*/ 2 h 79"/>
                <a:gd name="T42" fmla="*/ 26 w 53"/>
                <a:gd name="T43" fmla="*/ 0 h 79"/>
                <a:gd name="T44" fmla="*/ 39 w 53"/>
                <a:gd name="T45" fmla="*/ 2 h 79"/>
                <a:gd name="T46" fmla="*/ 49 w 53"/>
                <a:gd name="T47" fmla="*/ 8 h 79"/>
                <a:gd name="T48" fmla="*/ 43 w 53"/>
                <a:gd name="T49" fmla="*/ 14 h 79"/>
                <a:gd name="T50" fmla="*/ 35 w 53"/>
                <a:gd name="T51" fmla="*/ 10 h 79"/>
                <a:gd name="T52" fmla="*/ 26 w 53"/>
                <a:gd name="T53" fmla="*/ 8 h 79"/>
                <a:gd name="T54" fmla="*/ 14 w 53"/>
                <a:gd name="T55" fmla="*/ 12 h 79"/>
                <a:gd name="T56" fmla="*/ 10 w 53"/>
                <a:gd name="T57" fmla="*/ 16 h 79"/>
                <a:gd name="T58" fmla="*/ 10 w 53"/>
                <a:gd name="T59" fmla="*/ 22 h 79"/>
                <a:gd name="T60" fmla="*/ 14 w 53"/>
                <a:gd name="T61" fmla="*/ 32 h 79"/>
                <a:gd name="T62" fmla="*/ 18 w 53"/>
                <a:gd name="T63" fmla="*/ 34 h 79"/>
                <a:gd name="T64" fmla="*/ 24 w 53"/>
                <a:gd name="T65" fmla="*/ 36 h 79"/>
                <a:gd name="T66" fmla="*/ 31 w 53"/>
                <a:gd name="T67" fmla="*/ 36 h 79"/>
                <a:gd name="T68" fmla="*/ 41 w 53"/>
                <a:gd name="T69" fmla="*/ 38 h 79"/>
                <a:gd name="T70" fmla="*/ 45 w 53"/>
                <a:gd name="T71" fmla="*/ 41 h 79"/>
                <a:gd name="T72" fmla="*/ 51 w 53"/>
                <a:gd name="T73" fmla="*/ 49 h 79"/>
                <a:gd name="T74" fmla="*/ 53 w 53"/>
                <a:gd name="T75" fmla="*/ 57 h 79"/>
                <a:gd name="T76" fmla="*/ 45 w 53"/>
                <a:gd name="T7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79">
                  <a:moveTo>
                    <a:pt x="45" y="73"/>
                  </a:moveTo>
                  <a:lnTo>
                    <a:pt x="45" y="73"/>
                  </a:lnTo>
                  <a:lnTo>
                    <a:pt x="37" y="77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18" y="7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0" y="6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10" y="67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39" y="67"/>
                  </a:lnTo>
                  <a:lnTo>
                    <a:pt x="43" y="63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1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1" y="43"/>
                  </a:lnTo>
                  <a:lnTo>
                    <a:pt x="26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4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51" y="49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1" y="67"/>
                  </a:lnTo>
                  <a:lnTo>
                    <a:pt x="45" y="73"/>
                  </a:lnTo>
                  <a:lnTo>
                    <a:pt x="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829"/>
            <p:cNvSpPr>
              <a:spLocks noEditPoints="1"/>
            </p:cNvSpPr>
            <p:nvPr/>
          </p:nvSpPr>
          <p:spPr bwMode="auto">
            <a:xfrm>
              <a:off x="9869488" y="1071563"/>
              <a:ext cx="69850" cy="87313"/>
            </a:xfrm>
            <a:custGeom>
              <a:avLst/>
              <a:gdLst>
                <a:gd name="T0" fmla="*/ 7 w 44"/>
                <a:gd name="T1" fmla="*/ 29 h 55"/>
                <a:gd name="T2" fmla="*/ 7 w 44"/>
                <a:gd name="T3" fmla="*/ 29 h 55"/>
                <a:gd name="T4" fmla="*/ 9 w 44"/>
                <a:gd name="T5" fmla="*/ 37 h 55"/>
                <a:gd name="T6" fmla="*/ 11 w 44"/>
                <a:gd name="T7" fmla="*/ 43 h 55"/>
                <a:gd name="T8" fmla="*/ 11 w 44"/>
                <a:gd name="T9" fmla="*/ 43 h 55"/>
                <a:gd name="T10" fmla="*/ 17 w 44"/>
                <a:gd name="T11" fmla="*/ 47 h 55"/>
                <a:gd name="T12" fmla="*/ 23 w 44"/>
                <a:gd name="T13" fmla="*/ 49 h 55"/>
                <a:gd name="T14" fmla="*/ 23 w 44"/>
                <a:gd name="T15" fmla="*/ 49 h 55"/>
                <a:gd name="T16" fmla="*/ 31 w 44"/>
                <a:gd name="T17" fmla="*/ 47 h 55"/>
                <a:gd name="T18" fmla="*/ 31 w 44"/>
                <a:gd name="T19" fmla="*/ 47 h 55"/>
                <a:gd name="T20" fmla="*/ 39 w 44"/>
                <a:gd name="T21" fmla="*/ 43 h 55"/>
                <a:gd name="T22" fmla="*/ 43 w 44"/>
                <a:gd name="T23" fmla="*/ 47 h 55"/>
                <a:gd name="T24" fmla="*/ 43 w 44"/>
                <a:gd name="T25" fmla="*/ 47 h 55"/>
                <a:gd name="T26" fmla="*/ 35 w 44"/>
                <a:gd name="T27" fmla="*/ 53 h 55"/>
                <a:gd name="T28" fmla="*/ 35 w 44"/>
                <a:gd name="T29" fmla="*/ 53 h 55"/>
                <a:gd name="T30" fmla="*/ 23 w 44"/>
                <a:gd name="T31" fmla="*/ 55 h 55"/>
                <a:gd name="T32" fmla="*/ 23 w 44"/>
                <a:gd name="T33" fmla="*/ 55 h 55"/>
                <a:gd name="T34" fmla="*/ 13 w 44"/>
                <a:gd name="T35" fmla="*/ 53 h 55"/>
                <a:gd name="T36" fmla="*/ 7 w 44"/>
                <a:gd name="T37" fmla="*/ 49 h 55"/>
                <a:gd name="T38" fmla="*/ 7 w 44"/>
                <a:gd name="T39" fmla="*/ 49 h 55"/>
                <a:gd name="T40" fmla="*/ 2 w 44"/>
                <a:gd name="T41" fmla="*/ 39 h 55"/>
                <a:gd name="T42" fmla="*/ 0 w 44"/>
                <a:gd name="T43" fmla="*/ 27 h 55"/>
                <a:gd name="T44" fmla="*/ 0 w 44"/>
                <a:gd name="T45" fmla="*/ 27 h 55"/>
                <a:gd name="T46" fmla="*/ 2 w 44"/>
                <a:gd name="T47" fmla="*/ 16 h 55"/>
                <a:gd name="T48" fmla="*/ 5 w 44"/>
                <a:gd name="T49" fmla="*/ 8 h 55"/>
                <a:gd name="T50" fmla="*/ 5 w 44"/>
                <a:gd name="T51" fmla="*/ 8 h 55"/>
                <a:gd name="T52" fmla="*/ 13 w 44"/>
                <a:gd name="T53" fmla="*/ 2 h 55"/>
                <a:gd name="T54" fmla="*/ 23 w 44"/>
                <a:gd name="T55" fmla="*/ 0 h 55"/>
                <a:gd name="T56" fmla="*/ 23 w 44"/>
                <a:gd name="T57" fmla="*/ 0 h 55"/>
                <a:gd name="T58" fmla="*/ 31 w 44"/>
                <a:gd name="T59" fmla="*/ 2 h 55"/>
                <a:gd name="T60" fmla="*/ 39 w 44"/>
                <a:gd name="T61" fmla="*/ 8 h 55"/>
                <a:gd name="T62" fmla="*/ 39 w 44"/>
                <a:gd name="T63" fmla="*/ 8 h 55"/>
                <a:gd name="T64" fmla="*/ 43 w 44"/>
                <a:gd name="T65" fmla="*/ 16 h 55"/>
                <a:gd name="T66" fmla="*/ 44 w 44"/>
                <a:gd name="T67" fmla="*/ 25 h 55"/>
                <a:gd name="T68" fmla="*/ 44 w 44"/>
                <a:gd name="T69" fmla="*/ 29 h 55"/>
                <a:gd name="T70" fmla="*/ 7 w 44"/>
                <a:gd name="T71" fmla="*/ 29 h 55"/>
                <a:gd name="T72" fmla="*/ 37 w 44"/>
                <a:gd name="T73" fmla="*/ 19 h 55"/>
                <a:gd name="T74" fmla="*/ 37 w 44"/>
                <a:gd name="T75" fmla="*/ 19 h 55"/>
                <a:gd name="T76" fmla="*/ 35 w 44"/>
                <a:gd name="T77" fmla="*/ 16 h 55"/>
                <a:gd name="T78" fmla="*/ 35 w 44"/>
                <a:gd name="T79" fmla="*/ 16 h 55"/>
                <a:gd name="T80" fmla="*/ 33 w 44"/>
                <a:gd name="T81" fmla="*/ 12 h 55"/>
                <a:gd name="T82" fmla="*/ 29 w 44"/>
                <a:gd name="T83" fmla="*/ 10 h 55"/>
                <a:gd name="T84" fmla="*/ 29 w 44"/>
                <a:gd name="T85" fmla="*/ 10 h 55"/>
                <a:gd name="T86" fmla="*/ 23 w 44"/>
                <a:gd name="T87" fmla="*/ 8 h 55"/>
                <a:gd name="T88" fmla="*/ 23 w 44"/>
                <a:gd name="T89" fmla="*/ 8 h 55"/>
                <a:gd name="T90" fmla="*/ 15 w 44"/>
                <a:gd name="T91" fmla="*/ 10 h 55"/>
                <a:gd name="T92" fmla="*/ 15 w 44"/>
                <a:gd name="T93" fmla="*/ 10 h 55"/>
                <a:gd name="T94" fmla="*/ 11 w 44"/>
                <a:gd name="T95" fmla="*/ 12 h 55"/>
                <a:gd name="T96" fmla="*/ 9 w 44"/>
                <a:gd name="T97" fmla="*/ 16 h 55"/>
                <a:gd name="T98" fmla="*/ 9 w 44"/>
                <a:gd name="T99" fmla="*/ 16 h 55"/>
                <a:gd name="T100" fmla="*/ 9 w 44"/>
                <a:gd name="T101" fmla="*/ 19 h 55"/>
                <a:gd name="T102" fmla="*/ 9 w 44"/>
                <a:gd name="T103" fmla="*/ 19 h 55"/>
                <a:gd name="T104" fmla="*/ 7 w 44"/>
                <a:gd name="T105" fmla="*/ 23 h 55"/>
                <a:gd name="T106" fmla="*/ 37 w 44"/>
                <a:gd name="T107" fmla="*/ 23 h 55"/>
                <a:gd name="T108" fmla="*/ 37 w 44"/>
                <a:gd name="T109" fmla="*/ 23 h 55"/>
                <a:gd name="T110" fmla="*/ 37 w 44"/>
                <a:gd name="T111" fmla="*/ 19 h 55"/>
                <a:gd name="T112" fmla="*/ 37 w 44"/>
                <a:gd name="T113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55">
                  <a:moveTo>
                    <a:pt x="7" y="29"/>
                  </a:moveTo>
                  <a:lnTo>
                    <a:pt x="7" y="29"/>
                  </a:lnTo>
                  <a:lnTo>
                    <a:pt x="9" y="37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7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9" y="43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3" y="53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5" y="8"/>
                  </a:lnTo>
                  <a:lnTo>
                    <a:pt x="5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3" y="16"/>
                  </a:lnTo>
                  <a:lnTo>
                    <a:pt x="44" y="25"/>
                  </a:lnTo>
                  <a:lnTo>
                    <a:pt x="44" y="29"/>
                  </a:lnTo>
                  <a:lnTo>
                    <a:pt x="7" y="29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830"/>
            <p:cNvSpPr>
              <a:spLocks/>
            </p:cNvSpPr>
            <p:nvPr/>
          </p:nvSpPr>
          <p:spPr bwMode="auto">
            <a:xfrm>
              <a:off x="9964738" y="1033463"/>
              <a:ext cx="31750" cy="125413"/>
            </a:xfrm>
            <a:custGeom>
              <a:avLst/>
              <a:gdLst>
                <a:gd name="T0" fmla="*/ 14 w 20"/>
                <a:gd name="T1" fmla="*/ 79 h 79"/>
                <a:gd name="T2" fmla="*/ 14 w 20"/>
                <a:gd name="T3" fmla="*/ 79 h 79"/>
                <a:gd name="T4" fmla="*/ 8 w 20"/>
                <a:gd name="T5" fmla="*/ 77 h 79"/>
                <a:gd name="T6" fmla="*/ 4 w 20"/>
                <a:gd name="T7" fmla="*/ 75 h 79"/>
                <a:gd name="T8" fmla="*/ 4 w 20"/>
                <a:gd name="T9" fmla="*/ 75 h 79"/>
                <a:gd name="T10" fmla="*/ 2 w 20"/>
                <a:gd name="T11" fmla="*/ 71 h 79"/>
                <a:gd name="T12" fmla="*/ 0 w 20"/>
                <a:gd name="T13" fmla="*/ 65 h 79"/>
                <a:gd name="T14" fmla="*/ 0 w 20"/>
                <a:gd name="T15" fmla="*/ 0 h 79"/>
                <a:gd name="T16" fmla="*/ 8 w 20"/>
                <a:gd name="T17" fmla="*/ 0 h 79"/>
                <a:gd name="T18" fmla="*/ 8 w 20"/>
                <a:gd name="T19" fmla="*/ 63 h 79"/>
                <a:gd name="T20" fmla="*/ 8 w 20"/>
                <a:gd name="T21" fmla="*/ 63 h 79"/>
                <a:gd name="T22" fmla="*/ 10 w 20"/>
                <a:gd name="T23" fmla="*/ 69 h 79"/>
                <a:gd name="T24" fmla="*/ 10 w 20"/>
                <a:gd name="T25" fmla="*/ 69 h 79"/>
                <a:gd name="T26" fmla="*/ 12 w 20"/>
                <a:gd name="T27" fmla="*/ 71 h 79"/>
                <a:gd name="T28" fmla="*/ 16 w 20"/>
                <a:gd name="T29" fmla="*/ 71 h 79"/>
                <a:gd name="T30" fmla="*/ 20 w 20"/>
                <a:gd name="T31" fmla="*/ 71 h 79"/>
                <a:gd name="T32" fmla="*/ 20 w 20"/>
                <a:gd name="T33" fmla="*/ 79 h 79"/>
                <a:gd name="T34" fmla="*/ 14 w 20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79">
                  <a:moveTo>
                    <a:pt x="14" y="79"/>
                  </a:moveTo>
                  <a:lnTo>
                    <a:pt x="14" y="79"/>
                  </a:lnTo>
                  <a:lnTo>
                    <a:pt x="8" y="77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2" y="71"/>
                  </a:lnTo>
                  <a:lnTo>
                    <a:pt x="16" y="71"/>
                  </a:lnTo>
                  <a:lnTo>
                    <a:pt x="20" y="71"/>
                  </a:lnTo>
                  <a:lnTo>
                    <a:pt x="20" y="79"/>
                  </a:lnTo>
                  <a:lnTo>
                    <a:pt x="1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831"/>
            <p:cNvSpPr>
              <a:spLocks noEditPoints="1"/>
            </p:cNvSpPr>
            <p:nvPr/>
          </p:nvSpPr>
          <p:spPr bwMode="auto">
            <a:xfrm>
              <a:off x="10007600" y="1071563"/>
              <a:ext cx="68263" cy="87313"/>
            </a:xfrm>
            <a:custGeom>
              <a:avLst/>
              <a:gdLst>
                <a:gd name="T0" fmla="*/ 36 w 43"/>
                <a:gd name="T1" fmla="*/ 49 h 55"/>
                <a:gd name="T2" fmla="*/ 30 w 43"/>
                <a:gd name="T3" fmla="*/ 53 h 55"/>
                <a:gd name="T4" fmla="*/ 20 w 43"/>
                <a:gd name="T5" fmla="*/ 55 h 55"/>
                <a:gd name="T6" fmla="*/ 12 w 43"/>
                <a:gd name="T7" fmla="*/ 55 h 55"/>
                <a:gd name="T8" fmla="*/ 6 w 43"/>
                <a:gd name="T9" fmla="*/ 51 h 55"/>
                <a:gd name="T10" fmla="*/ 2 w 43"/>
                <a:gd name="T11" fmla="*/ 45 h 55"/>
                <a:gd name="T12" fmla="*/ 0 w 43"/>
                <a:gd name="T13" fmla="*/ 39 h 55"/>
                <a:gd name="T14" fmla="*/ 2 w 43"/>
                <a:gd name="T15" fmla="*/ 33 h 55"/>
                <a:gd name="T16" fmla="*/ 6 w 43"/>
                <a:gd name="T17" fmla="*/ 27 h 55"/>
                <a:gd name="T18" fmla="*/ 20 w 43"/>
                <a:gd name="T19" fmla="*/ 23 h 55"/>
                <a:gd name="T20" fmla="*/ 36 w 43"/>
                <a:gd name="T21" fmla="*/ 19 h 55"/>
                <a:gd name="T22" fmla="*/ 36 w 43"/>
                <a:gd name="T23" fmla="*/ 14 h 55"/>
                <a:gd name="T24" fmla="*/ 32 w 43"/>
                <a:gd name="T25" fmla="*/ 10 h 55"/>
                <a:gd name="T26" fmla="*/ 22 w 43"/>
                <a:gd name="T27" fmla="*/ 8 h 55"/>
                <a:gd name="T28" fmla="*/ 14 w 43"/>
                <a:gd name="T29" fmla="*/ 8 h 55"/>
                <a:gd name="T30" fmla="*/ 8 w 43"/>
                <a:gd name="T31" fmla="*/ 14 h 55"/>
                <a:gd name="T32" fmla="*/ 4 w 43"/>
                <a:gd name="T33" fmla="*/ 8 h 55"/>
                <a:gd name="T34" fmla="*/ 12 w 43"/>
                <a:gd name="T35" fmla="*/ 2 h 55"/>
                <a:gd name="T36" fmla="*/ 22 w 43"/>
                <a:gd name="T37" fmla="*/ 0 h 55"/>
                <a:gd name="T38" fmla="*/ 32 w 43"/>
                <a:gd name="T39" fmla="*/ 2 h 55"/>
                <a:gd name="T40" fmla="*/ 41 w 43"/>
                <a:gd name="T41" fmla="*/ 10 h 55"/>
                <a:gd name="T42" fmla="*/ 43 w 43"/>
                <a:gd name="T43" fmla="*/ 55 h 55"/>
                <a:gd name="T44" fmla="*/ 36 w 43"/>
                <a:gd name="T45" fmla="*/ 29 h 55"/>
                <a:gd name="T46" fmla="*/ 20 w 43"/>
                <a:gd name="T47" fmla="*/ 29 h 55"/>
                <a:gd name="T48" fmla="*/ 12 w 43"/>
                <a:gd name="T49" fmla="*/ 31 h 55"/>
                <a:gd name="T50" fmla="*/ 8 w 43"/>
                <a:gd name="T51" fmla="*/ 39 h 55"/>
                <a:gd name="T52" fmla="*/ 10 w 43"/>
                <a:gd name="T53" fmla="*/ 43 h 55"/>
                <a:gd name="T54" fmla="*/ 16 w 43"/>
                <a:gd name="T55" fmla="*/ 47 h 55"/>
                <a:gd name="T56" fmla="*/ 22 w 43"/>
                <a:gd name="T57" fmla="*/ 49 h 55"/>
                <a:gd name="T58" fmla="*/ 28 w 43"/>
                <a:gd name="T59" fmla="*/ 47 h 55"/>
                <a:gd name="T60" fmla="*/ 34 w 43"/>
                <a:gd name="T61" fmla="*/ 45 h 55"/>
                <a:gd name="T62" fmla="*/ 36 w 43"/>
                <a:gd name="T63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5">
                  <a:moveTo>
                    <a:pt x="36" y="55"/>
                  </a:moveTo>
                  <a:lnTo>
                    <a:pt x="36" y="49"/>
                  </a:lnTo>
                  <a:lnTo>
                    <a:pt x="36" y="49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2" y="25"/>
                  </a:lnTo>
                  <a:lnTo>
                    <a:pt x="20" y="23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3" y="17"/>
                  </a:lnTo>
                  <a:lnTo>
                    <a:pt x="43" y="55"/>
                  </a:lnTo>
                  <a:lnTo>
                    <a:pt x="36" y="55"/>
                  </a:lnTo>
                  <a:close/>
                  <a:moveTo>
                    <a:pt x="36" y="29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6" y="47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1"/>
                  </a:lnTo>
                  <a:lnTo>
                    <a:pt x="36" y="35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32"/>
            <p:cNvSpPr>
              <a:spLocks/>
            </p:cNvSpPr>
            <p:nvPr/>
          </p:nvSpPr>
          <p:spPr bwMode="auto">
            <a:xfrm>
              <a:off x="10107613" y="1071563"/>
              <a:ext cx="120650" cy="87313"/>
            </a:xfrm>
            <a:custGeom>
              <a:avLst/>
              <a:gdLst>
                <a:gd name="T0" fmla="*/ 68 w 76"/>
                <a:gd name="T1" fmla="*/ 55 h 55"/>
                <a:gd name="T2" fmla="*/ 68 w 76"/>
                <a:gd name="T3" fmla="*/ 21 h 55"/>
                <a:gd name="T4" fmla="*/ 68 w 76"/>
                <a:gd name="T5" fmla="*/ 21 h 55"/>
                <a:gd name="T6" fmla="*/ 66 w 76"/>
                <a:gd name="T7" fmla="*/ 16 h 55"/>
                <a:gd name="T8" fmla="*/ 64 w 76"/>
                <a:gd name="T9" fmla="*/ 12 h 55"/>
                <a:gd name="T10" fmla="*/ 64 w 76"/>
                <a:gd name="T11" fmla="*/ 12 h 55"/>
                <a:gd name="T12" fmla="*/ 60 w 76"/>
                <a:gd name="T13" fmla="*/ 8 h 55"/>
                <a:gd name="T14" fmla="*/ 54 w 76"/>
                <a:gd name="T15" fmla="*/ 8 h 55"/>
                <a:gd name="T16" fmla="*/ 54 w 76"/>
                <a:gd name="T17" fmla="*/ 8 h 55"/>
                <a:gd name="T18" fmla="*/ 49 w 76"/>
                <a:gd name="T19" fmla="*/ 8 h 55"/>
                <a:gd name="T20" fmla="*/ 45 w 76"/>
                <a:gd name="T21" fmla="*/ 12 h 55"/>
                <a:gd name="T22" fmla="*/ 45 w 76"/>
                <a:gd name="T23" fmla="*/ 12 h 55"/>
                <a:gd name="T24" fmla="*/ 43 w 76"/>
                <a:gd name="T25" fmla="*/ 16 h 55"/>
                <a:gd name="T26" fmla="*/ 41 w 76"/>
                <a:gd name="T27" fmla="*/ 21 h 55"/>
                <a:gd name="T28" fmla="*/ 41 w 76"/>
                <a:gd name="T29" fmla="*/ 55 h 55"/>
                <a:gd name="T30" fmla="*/ 33 w 76"/>
                <a:gd name="T31" fmla="*/ 55 h 55"/>
                <a:gd name="T32" fmla="*/ 33 w 76"/>
                <a:gd name="T33" fmla="*/ 21 h 55"/>
                <a:gd name="T34" fmla="*/ 33 w 76"/>
                <a:gd name="T35" fmla="*/ 21 h 55"/>
                <a:gd name="T36" fmla="*/ 33 w 76"/>
                <a:gd name="T37" fmla="*/ 16 h 55"/>
                <a:gd name="T38" fmla="*/ 29 w 76"/>
                <a:gd name="T39" fmla="*/ 12 h 55"/>
                <a:gd name="T40" fmla="*/ 29 w 76"/>
                <a:gd name="T41" fmla="*/ 12 h 55"/>
                <a:gd name="T42" fmla="*/ 25 w 76"/>
                <a:gd name="T43" fmla="*/ 8 h 55"/>
                <a:gd name="T44" fmla="*/ 21 w 76"/>
                <a:gd name="T45" fmla="*/ 8 h 55"/>
                <a:gd name="T46" fmla="*/ 21 w 76"/>
                <a:gd name="T47" fmla="*/ 8 h 55"/>
                <a:gd name="T48" fmla="*/ 15 w 76"/>
                <a:gd name="T49" fmla="*/ 8 h 55"/>
                <a:gd name="T50" fmla="*/ 12 w 76"/>
                <a:gd name="T51" fmla="*/ 12 h 55"/>
                <a:gd name="T52" fmla="*/ 12 w 76"/>
                <a:gd name="T53" fmla="*/ 12 h 55"/>
                <a:gd name="T54" fmla="*/ 8 w 76"/>
                <a:gd name="T55" fmla="*/ 16 h 55"/>
                <a:gd name="T56" fmla="*/ 8 w 76"/>
                <a:gd name="T57" fmla="*/ 21 h 55"/>
                <a:gd name="T58" fmla="*/ 8 w 76"/>
                <a:gd name="T59" fmla="*/ 55 h 55"/>
                <a:gd name="T60" fmla="*/ 0 w 76"/>
                <a:gd name="T61" fmla="*/ 55 h 55"/>
                <a:gd name="T62" fmla="*/ 0 w 76"/>
                <a:gd name="T63" fmla="*/ 2 h 55"/>
                <a:gd name="T64" fmla="*/ 8 w 76"/>
                <a:gd name="T65" fmla="*/ 2 h 55"/>
                <a:gd name="T66" fmla="*/ 8 w 76"/>
                <a:gd name="T67" fmla="*/ 8 h 55"/>
                <a:gd name="T68" fmla="*/ 8 w 76"/>
                <a:gd name="T69" fmla="*/ 8 h 55"/>
                <a:gd name="T70" fmla="*/ 13 w 76"/>
                <a:gd name="T71" fmla="*/ 2 h 55"/>
                <a:gd name="T72" fmla="*/ 21 w 76"/>
                <a:gd name="T73" fmla="*/ 0 h 55"/>
                <a:gd name="T74" fmla="*/ 21 w 76"/>
                <a:gd name="T75" fmla="*/ 0 h 55"/>
                <a:gd name="T76" fmla="*/ 27 w 76"/>
                <a:gd name="T77" fmla="*/ 2 h 55"/>
                <a:gd name="T78" fmla="*/ 31 w 76"/>
                <a:gd name="T79" fmla="*/ 2 h 55"/>
                <a:gd name="T80" fmla="*/ 35 w 76"/>
                <a:gd name="T81" fmla="*/ 6 h 55"/>
                <a:gd name="T82" fmla="*/ 39 w 76"/>
                <a:gd name="T83" fmla="*/ 10 h 55"/>
                <a:gd name="T84" fmla="*/ 39 w 76"/>
                <a:gd name="T85" fmla="*/ 10 h 55"/>
                <a:gd name="T86" fmla="*/ 43 w 76"/>
                <a:gd name="T87" fmla="*/ 6 h 55"/>
                <a:gd name="T88" fmla="*/ 47 w 76"/>
                <a:gd name="T89" fmla="*/ 2 h 55"/>
                <a:gd name="T90" fmla="*/ 51 w 76"/>
                <a:gd name="T91" fmla="*/ 2 h 55"/>
                <a:gd name="T92" fmla="*/ 56 w 76"/>
                <a:gd name="T93" fmla="*/ 0 h 55"/>
                <a:gd name="T94" fmla="*/ 56 w 76"/>
                <a:gd name="T95" fmla="*/ 0 h 55"/>
                <a:gd name="T96" fmla="*/ 64 w 76"/>
                <a:gd name="T97" fmla="*/ 2 h 55"/>
                <a:gd name="T98" fmla="*/ 70 w 76"/>
                <a:gd name="T99" fmla="*/ 6 h 55"/>
                <a:gd name="T100" fmla="*/ 70 w 76"/>
                <a:gd name="T101" fmla="*/ 6 h 55"/>
                <a:gd name="T102" fmla="*/ 74 w 76"/>
                <a:gd name="T103" fmla="*/ 12 h 55"/>
                <a:gd name="T104" fmla="*/ 76 w 76"/>
                <a:gd name="T105" fmla="*/ 19 h 55"/>
                <a:gd name="T106" fmla="*/ 76 w 76"/>
                <a:gd name="T107" fmla="*/ 55 h 55"/>
                <a:gd name="T108" fmla="*/ 68 w 76"/>
                <a:gd name="T10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55">
                  <a:moveTo>
                    <a:pt x="68" y="55"/>
                  </a:moveTo>
                  <a:lnTo>
                    <a:pt x="68" y="21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3" y="16"/>
                  </a:lnTo>
                  <a:lnTo>
                    <a:pt x="41" y="21"/>
                  </a:lnTo>
                  <a:lnTo>
                    <a:pt x="41" y="55"/>
                  </a:lnTo>
                  <a:lnTo>
                    <a:pt x="33" y="55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5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21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4" y="12"/>
                  </a:lnTo>
                  <a:lnTo>
                    <a:pt x="76" y="19"/>
                  </a:lnTo>
                  <a:lnTo>
                    <a:pt x="76" y="55"/>
                  </a:lnTo>
                  <a:lnTo>
                    <a:pt x="6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33"/>
            <p:cNvSpPr>
              <a:spLocks noEditPoints="1"/>
            </p:cNvSpPr>
            <p:nvPr/>
          </p:nvSpPr>
          <p:spPr bwMode="auto">
            <a:xfrm>
              <a:off x="10250488" y="1071563"/>
              <a:ext cx="68263" cy="87313"/>
            </a:xfrm>
            <a:custGeom>
              <a:avLst/>
              <a:gdLst>
                <a:gd name="T0" fmla="*/ 35 w 43"/>
                <a:gd name="T1" fmla="*/ 49 h 55"/>
                <a:gd name="T2" fmla="*/ 27 w 43"/>
                <a:gd name="T3" fmla="*/ 53 h 55"/>
                <a:gd name="T4" fmla="*/ 19 w 43"/>
                <a:gd name="T5" fmla="*/ 55 h 55"/>
                <a:gd name="T6" fmla="*/ 9 w 43"/>
                <a:gd name="T7" fmla="*/ 55 h 55"/>
                <a:gd name="T8" fmla="*/ 3 w 43"/>
                <a:gd name="T9" fmla="*/ 51 h 55"/>
                <a:gd name="T10" fmla="*/ 2 w 43"/>
                <a:gd name="T11" fmla="*/ 45 h 55"/>
                <a:gd name="T12" fmla="*/ 0 w 43"/>
                <a:gd name="T13" fmla="*/ 39 h 55"/>
                <a:gd name="T14" fmla="*/ 2 w 43"/>
                <a:gd name="T15" fmla="*/ 33 h 55"/>
                <a:gd name="T16" fmla="*/ 5 w 43"/>
                <a:gd name="T17" fmla="*/ 27 h 55"/>
                <a:gd name="T18" fmla="*/ 19 w 43"/>
                <a:gd name="T19" fmla="*/ 23 h 55"/>
                <a:gd name="T20" fmla="*/ 35 w 43"/>
                <a:gd name="T21" fmla="*/ 19 h 55"/>
                <a:gd name="T22" fmla="*/ 33 w 43"/>
                <a:gd name="T23" fmla="*/ 14 h 55"/>
                <a:gd name="T24" fmla="*/ 31 w 43"/>
                <a:gd name="T25" fmla="*/ 10 h 55"/>
                <a:gd name="T26" fmla="*/ 21 w 43"/>
                <a:gd name="T27" fmla="*/ 8 h 55"/>
                <a:gd name="T28" fmla="*/ 13 w 43"/>
                <a:gd name="T29" fmla="*/ 8 h 55"/>
                <a:gd name="T30" fmla="*/ 7 w 43"/>
                <a:gd name="T31" fmla="*/ 14 h 55"/>
                <a:gd name="T32" fmla="*/ 2 w 43"/>
                <a:gd name="T33" fmla="*/ 8 h 55"/>
                <a:gd name="T34" fmla="*/ 9 w 43"/>
                <a:gd name="T35" fmla="*/ 2 h 55"/>
                <a:gd name="T36" fmla="*/ 21 w 43"/>
                <a:gd name="T37" fmla="*/ 0 h 55"/>
                <a:gd name="T38" fmla="*/ 31 w 43"/>
                <a:gd name="T39" fmla="*/ 2 h 55"/>
                <a:gd name="T40" fmla="*/ 41 w 43"/>
                <a:gd name="T41" fmla="*/ 10 h 55"/>
                <a:gd name="T42" fmla="*/ 43 w 43"/>
                <a:gd name="T43" fmla="*/ 55 h 55"/>
                <a:gd name="T44" fmla="*/ 35 w 43"/>
                <a:gd name="T45" fmla="*/ 29 h 55"/>
                <a:gd name="T46" fmla="*/ 19 w 43"/>
                <a:gd name="T47" fmla="*/ 29 h 55"/>
                <a:gd name="T48" fmla="*/ 11 w 43"/>
                <a:gd name="T49" fmla="*/ 31 h 55"/>
                <a:gd name="T50" fmla="*/ 7 w 43"/>
                <a:gd name="T51" fmla="*/ 39 h 55"/>
                <a:gd name="T52" fmla="*/ 7 w 43"/>
                <a:gd name="T53" fmla="*/ 43 h 55"/>
                <a:gd name="T54" fmla="*/ 15 w 43"/>
                <a:gd name="T55" fmla="*/ 47 h 55"/>
                <a:gd name="T56" fmla="*/ 19 w 43"/>
                <a:gd name="T57" fmla="*/ 49 h 55"/>
                <a:gd name="T58" fmla="*/ 27 w 43"/>
                <a:gd name="T59" fmla="*/ 47 h 55"/>
                <a:gd name="T60" fmla="*/ 31 w 43"/>
                <a:gd name="T61" fmla="*/ 45 h 55"/>
                <a:gd name="T62" fmla="*/ 35 w 43"/>
                <a:gd name="T63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5">
                  <a:moveTo>
                    <a:pt x="35" y="55"/>
                  </a:moveTo>
                  <a:lnTo>
                    <a:pt x="35" y="49"/>
                  </a:lnTo>
                  <a:lnTo>
                    <a:pt x="35" y="49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11" y="25"/>
                  </a:lnTo>
                  <a:lnTo>
                    <a:pt x="19" y="23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3" y="17"/>
                  </a:lnTo>
                  <a:lnTo>
                    <a:pt x="43" y="55"/>
                  </a:lnTo>
                  <a:lnTo>
                    <a:pt x="35" y="55"/>
                  </a:lnTo>
                  <a:close/>
                  <a:moveTo>
                    <a:pt x="35" y="29"/>
                  </a:moveTo>
                  <a:lnTo>
                    <a:pt x="19" y="29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11" y="47"/>
                  </a:lnTo>
                  <a:lnTo>
                    <a:pt x="15" y="47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5" y="35"/>
                  </a:lnTo>
                  <a:lnTo>
                    <a:pt x="3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34"/>
            <p:cNvSpPr>
              <a:spLocks/>
            </p:cNvSpPr>
            <p:nvPr/>
          </p:nvSpPr>
          <p:spPr bwMode="auto">
            <a:xfrm>
              <a:off x="10339388" y="1046163"/>
              <a:ext cx="41275" cy="112713"/>
            </a:xfrm>
            <a:custGeom>
              <a:avLst/>
              <a:gdLst>
                <a:gd name="T0" fmla="*/ 20 w 26"/>
                <a:gd name="T1" fmla="*/ 71 h 71"/>
                <a:gd name="T2" fmla="*/ 20 w 26"/>
                <a:gd name="T3" fmla="*/ 71 h 71"/>
                <a:gd name="T4" fmla="*/ 14 w 26"/>
                <a:gd name="T5" fmla="*/ 69 h 71"/>
                <a:gd name="T6" fmla="*/ 10 w 26"/>
                <a:gd name="T7" fmla="*/ 67 h 71"/>
                <a:gd name="T8" fmla="*/ 10 w 26"/>
                <a:gd name="T9" fmla="*/ 67 h 71"/>
                <a:gd name="T10" fmla="*/ 8 w 26"/>
                <a:gd name="T11" fmla="*/ 61 h 71"/>
                <a:gd name="T12" fmla="*/ 6 w 26"/>
                <a:gd name="T13" fmla="*/ 57 h 71"/>
                <a:gd name="T14" fmla="*/ 6 w 26"/>
                <a:gd name="T15" fmla="*/ 24 h 71"/>
                <a:gd name="T16" fmla="*/ 0 w 26"/>
                <a:gd name="T17" fmla="*/ 24 h 71"/>
                <a:gd name="T18" fmla="*/ 0 w 26"/>
                <a:gd name="T19" fmla="*/ 18 h 71"/>
                <a:gd name="T20" fmla="*/ 6 w 26"/>
                <a:gd name="T21" fmla="*/ 18 h 71"/>
                <a:gd name="T22" fmla="*/ 6 w 26"/>
                <a:gd name="T23" fmla="*/ 0 h 71"/>
                <a:gd name="T24" fmla="*/ 14 w 26"/>
                <a:gd name="T25" fmla="*/ 0 h 71"/>
                <a:gd name="T26" fmla="*/ 14 w 26"/>
                <a:gd name="T27" fmla="*/ 18 h 71"/>
                <a:gd name="T28" fmla="*/ 26 w 26"/>
                <a:gd name="T29" fmla="*/ 18 h 71"/>
                <a:gd name="T30" fmla="*/ 26 w 26"/>
                <a:gd name="T31" fmla="*/ 24 h 71"/>
                <a:gd name="T32" fmla="*/ 14 w 26"/>
                <a:gd name="T33" fmla="*/ 24 h 71"/>
                <a:gd name="T34" fmla="*/ 14 w 26"/>
                <a:gd name="T35" fmla="*/ 55 h 71"/>
                <a:gd name="T36" fmla="*/ 14 w 26"/>
                <a:gd name="T37" fmla="*/ 55 h 71"/>
                <a:gd name="T38" fmla="*/ 16 w 26"/>
                <a:gd name="T39" fmla="*/ 61 h 71"/>
                <a:gd name="T40" fmla="*/ 16 w 26"/>
                <a:gd name="T41" fmla="*/ 61 h 71"/>
                <a:gd name="T42" fmla="*/ 18 w 26"/>
                <a:gd name="T43" fmla="*/ 63 h 71"/>
                <a:gd name="T44" fmla="*/ 22 w 26"/>
                <a:gd name="T45" fmla="*/ 63 h 71"/>
                <a:gd name="T46" fmla="*/ 26 w 26"/>
                <a:gd name="T47" fmla="*/ 63 h 71"/>
                <a:gd name="T48" fmla="*/ 26 w 26"/>
                <a:gd name="T49" fmla="*/ 71 h 71"/>
                <a:gd name="T50" fmla="*/ 20 w 26"/>
                <a:gd name="T5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71">
                  <a:moveTo>
                    <a:pt x="20" y="71"/>
                  </a:moveTo>
                  <a:lnTo>
                    <a:pt x="20" y="71"/>
                  </a:lnTo>
                  <a:lnTo>
                    <a:pt x="14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14" y="24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71"/>
                  </a:lnTo>
                  <a:lnTo>
                    <a:pt x="2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5"/>
            <p:cNvSpPr>
              <a:spLocks noEditPoints="1"/>
            </p:cNvSpPr>
            <p:nvPr/>
          </p:nvSpPr>
          <p:spPr bwMode="auto">
            <a:xfrm>
              <a:off x="9769475" y="1241425"/>
              <a:ext cx="68263" cy="123825"/>
            </a:xfrm>
            <a:custGeom>
              <a:avLst/>
              <a:gdLst>
                <a:gd name="T0" fmla="*/ 35 w 43"/>
                <a:gd name="T1" fmla="*/ 70 h 78"/>
                <a:gd name="T2" fmla="*/ 27 w 43"/>
                <a:gd name="T3" fmla="*/ 76 h 78"/>
                <a:gd name="T4" fmla="*/ 20 w 43"/>
                <a:gd name="T5" fmla="*/ 78 h 78"/>
                <a:gd name="T6" fmla="*/ 12 w 43"/>
                <a:gd name="T7" fmla="*/ 76 h 78"/>
                <a:gd name="T8" fmla="*/ 6 w 43"/>
                <a:gd name="T9" fmla="*/ 72 h 78"/>
                <a:gd name="T10" fmla="*/ 4 w 43"/>
                <a:gd name="T11" fmla="*/ 69 h 78"/>
                <a:gd name="T12" fmla="*/ 2 w 43"/>
                <a:gd name="T13" fmla="*/ 63 h 78"/>
                <a:gd name="T14" fmla="*/ 0 w 43"/>
                <a:gd name="T15" fmla="*/ 51 h 78"/>
                <a:gd name="T16" fmla="*/ 2 w 43"/>
                <a:gd name="T17" fmla="*/ 37 h 78"/>
                <a:gd name="T18" fmla="*/ 6 w 43"/>
                <a:gd name="T19" fmla="*/ 28 h 78"/>
                <a:gd name="T20" fmla="*/ 12 w 43"/>
                <a:gd name="T21" fmla="*/ 24 h 78"/>
                <a:gd name="T22" fmla="*/ 20 w 43"/>
                <a:gd name="T23" fmla="*/ 24 h 78"/>
                <a:gd name="T24" fmla="*/ 27 w 43"/>
                <a:gd name="T25" fmla="*/ 24 h 78"/>
                <a:gd name="T26" fmla="*/ 35 w 43"/>
                <a:gd name="T27" fmla="*/ 29 h 78"/>
                <a:gd name="T28" fmla="*/ 43 w 43"/>
                <a:gd name="T29" fmla="*/ 0 h 78"/>
                <a:gd name="T30" fmla="*/ 35 w 43"/>
                <a:gd name="T31" fmla="*/ 76 h 78"/>
                <a:gd name="T32" fmla="*/ 33 w 43"/>
                <a:gd name="T33" fmla="*/ 43 h 78"/>
                <a:gd name="T34" fmla="*/ 31 w 43"/>
                <a:gd name="T35" fmla="*/ 35 h 78"/>
                <a:gd name="T36" fmla="*/ 27 w 43"/>
                <a:gd name="T37" fmla="*/ 31 h 78"/>
                <a:gd name="T38" fmla="*/ 22 w 43"/>
                <a:gd name="T39" fmla="*/ 29 h 78"/>
                <a:gd name="T40" fmla="*/ 14 w 43"/>
                <a:gd name="T41" fmla="*/ 31 h 78"/>
                <a:gd name="T42" fmla="*/ 10 w 43"/>
                <a:gd name="T43" fmla="*/ 35 h 78"/>
                <a:gd name="T44" fmla="*/ 8 w 43"/>
                <a:gd name="T45" fmla="*/ 43 h 78"/>
                <a:gd name="T46" fmla="*/ 8 w 43"/>
                <a:gd name="T47" fmla="*/ 51 h 78"/>
                <a:gd name="T48" fmla="*/ 8 w 43"/>
                <a:gd name="T49" fmla="*/ 59 h 78"/>
                <a:gd name="T50" fmla="*/ 10 w 43"/>
                <a:gd name="T51" fmla="*/ 65 h 78"/>
                <a:gd name="T52" fmla="*/ 14 w 43"/>
                <a:gd name="T53" fmla="*/ 69 h 78"/>
                <a:gd name="T54" fmla="*/ 22 w 43"/>
                <a:gd name="T55" fmla="*/ 70 h 78"/>
                <a:gd name="T56" fmla="*/ 27 w 43"/>
                <a:gd name="T57" fmla="*/ 69 h 78"/>
                <a:gd name="T58" fmla="*/ 31 w 43"/>
                <a:gd name="T59" fmla="*/ 65 h 78"/>
                <a:gd name="T60" fmla="*/ 33 w 43"/>
                <a:gd name="T61" fmla="*/ 59 h 78"/>
                <a:gd name="T62" fmla="*/ 35 w 43"/>
                <a:gd name="T63" fmla="*/ 51 h 78"/>
                <a:gd name="T64" fmla="*/ 33 w 43"/>
                <a:gd name="T65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78">
                  <a:moveTo>
                    <a:pt x="35" y="76"/>
                  </a:moveTo>
                  <a:lnTo>
                    <a:pt x="35" y="70"/>
                  </a:lnTo>
                  <a:lnTo>
                    <a:pt x="35" y="70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29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76"/>
                  </a:lnTo>
                  <a:lnTo>
                    <a:pt x="35" y="76"/>
                  </a:lnTo>
                  <a:close/>
                  <a:moveTo>
                    <a:pt x="33" y="43"/>
                  </a:moveTo>
                  <a:lnTo>
                    <a:pt x="33" y="4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3" y="43"/>
                  </a:lnTo>
                  <a:lnTo>
                    <a:pt x="3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36"/>
            <p:cNvSpPr>
              <a:spLocks noEditPoints="1"/>
            </p:cNvSpPr>
            <p:nvPr/>
          </p:nvSpPr>
          <p:spPr bwMode="auto">
            <a:xfrm>
              <a:off x="9859963" y="1279525"/>
              <a:ext cx="68263" cy="85725"/>
            </a:xfrm>
            <a:custGeom>
              <a:avLst/>
              <a:gdLst>
                <a:gd name="T0" fmla="*/ 35 w 43"/>
                <a:gd name="T1" fmla="*/ 48 h 54"/>
                <a:gd name="T2" fmla="*/ 29 w 43"/>
                <a:gd name="T3" fmla="*/ 52 h 54"/>
                <a:gd name="T4" fmla="*/ 19 w 43"/>
                <a:gd name="T5" fmla="*/ 54 h 54"/>
                <a:gd name="T6" fmla="*/ 9 w 43"/>
                <a:gd name="T7" fmla="*/ 52 h 54"/>
                <a:gd name="T8" fmla="*/ 4 w 43"/>
                <a:gd name="T9" fmla="*/ 48 h 54"/>
                <a:gd name="T10" fmla="*/ 2 w 43"/>
                <a:gd name="T11" fmla="*/ 45 h 54"/>
                <a:gd name="T12" fmla="*/ 0 w 43"/>
                <a:gd name="T13" fmla="*/ 39 h 54"/>
                <a:gd name="T14" fmla="*/ 2 w 43"/>
                <a:gd name="T15" fmla="*/ 31 h 54"/>
                <a:gd name="T16" fmla="*/ 6 w 43"/>
                <a:gd name="T17" fmla="*/ 27 h 54"/>
                <a:gd name="T18" fmla="*/ 19 w 43"/>
                <a:gd name="T19" fmla="*/ 23 h 54"/>
                <a:gd name="T20" fmla="*/ 35 w 43"/>
                <a:gd name="T21" fmla="*/ 17 h 54"/>
                <a:gd name="T22" fmla="*/ 35 w 43"/>
                <a:gd name="T23" fmla="*/ 11 h 54"/>
                <a:gd name="T24" fmla="*/ 31 w 43"/>
                <a:gd name="T25" fmla="*/ 9 h 54"/>
                <a:gd name="T26" fmla="*/ 21 w 43"/>
                <a:gd name="T27" fmla="*/ 5 h 54"/>
                <a:gd name="T28" fmla="*/ 13 w 43"/>
                <a:gd name="T29" fmla="*/ 7 h 54"/>
                <a:gd name="T30" fmla="*/ 8 w 43"/>
                <a:gd name="T31" fmla="*/ 11 h 54"/>
                <a:gd name="T32" fmla="*/ 2 w 43"/>
                <a:gd name="T33" fmla="*/ 7 h 54"/>
                <a:gd name="T34" fmla="*/ 9 w 43"/>
                <a:gd name="T35" fmla="*/ 2 h 54"/>
                <a:gd name="T36" fmla="*/ 21 w 43"/>
                <a:gd name="T37" fmla="*/ 0 h 54"/>
                <a:gd name="T38" fmla="*/ 31 w 43"/>
                <a:gd name="T39" fmla="*/ 0 h 54"/>
                <a:gd name="T40" fmla="*/ 41 w 43"/>
                <a:gd name="T41" fmla="*/ 9 h 54"/>
                <a:gd name="T42" fmla="*/ 43 w 43"/>
                <a:gd name="T43" fmla="*/ 52 h 54"/>
                <a:gd name="T44" fmla="*/ 35 w 43"/>
                <a:gd name="T45" fmla="*/ 29 h 54"/>
                <a:gd name="T46" fmla="*/ 19 w 43"/>
                <a:gd name="T47" fmla="*/ 29 h 54"/>
                <a:gd name="T48" fmla="*/ 11 w 43"/>
                <a:gd name="T49" fmla="*/ 31 h 54"/>
                <a:gd name="T50" fmla="*/ 8 w 43"/>
                <a:gd name="T51" fmla="*/ 37 h 54"/>
                <a:gd name="T52" fmla="*/ 9 w 43"/>
                <a:gd name="T53" fmla="*/ 41 h 54"/>
                <a:gd name="T54" fmla="*/ 15 w 43"/>
                <a:gd name="T55" fmla="*/ 46 h 54"/>
                <a:gd name="T56" fmla="*/ 19 w 43"/>
                <a:gd name="T57" fmla="*/ 46 h 54"/>
                <a:gd name="T58" fmla="*/ 27 w 43"/>
                <a:gd name="T59" fmla="*/ 46 h 54"/>
                <a:gd name="T60" fmla="*/ 33 w 43"/>
                <a:gd name="T61" fmla="*/ 43 h 54"/>
                <a:gd name="T62" fmla="*/ 35 w 43"/>
                <a:gd name="T6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4">
                  <a:moveTo>
                    <a:pt x="35" y="52"/>
                  </a:moveTo>
                  <a:lnTo>
                    <a:pt x="35" y="48"/>
                  </a:lnTo>
                  <a:lnTo>
                    <a:pt x="35" y="48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1" y="23"/>
                  </a:lnTo>
                  <a:lnTo>
                    <a:pt x="19" y="23"/>
                  </a:lnTo>
                  <a:lnTo>
                    <a:pt x="35" y="23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1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2" y="7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7"/>
                  </a:lnTo>
                  <a:lnTo>
                    <a:pt x="43" y="52"/>
                  </a:lnTo>
                  <a:lnTo>
                    <a:pt x="35" y="52"/>
                  </a:lnTo>
                  <a:close/>
                  <a:moveTo>
                    <a:pt x="35" y="29"/>
                  </a:move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41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5" y="35"/>
                  </a:lnTo>
                  <a:lnTo>
                    <a:pt x="3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37"/>
            <p:cNvSpPr>
              <a:spLocks/>
            </p:cNvSpPr>
            <p:nvPr/>
          </p:nvSpPr>
          <p:spPr bwMode="auto">
            <a:xfrm>
              <a:off x="9948863" y="1254125"/>
              <a:ext cx="41275" cy="107950"/>
            </a:xfrm>
            <a:custGeom>
              <a:avLst/>
              <a:gdLst>
                <a:gd name="T0" fmla="*/ 20 w 26"/>
                <a:gd name="T1" fmla="*/ 68 h 68"/>
                <a:gd name="T2" fmla="*/ 20 w 26"/>
                <a:gd name="T3" fmla="*/ 68 h 68"/>
                <a:gd name="T4" fmla="*/ 14 w 26"/>
                <a:gd name="T5" fmla="*/ 68 h 68"/>
                <a:gd name="T6" fmla="*/ 10 w 26"/>
                <a:gd name="T7" fmla="*/ 64 h 68"/>
                <a:gd name="T8" fmla="*/ 10 w 26"/>
                <a:gd name="T9" fmla="*/ 64 h 68"/>
                <a:gd name="T10" fmla="*/ 8 w 26"/>
                <a:gd name="T11" fmla="*/ 61 h 68"/>
                <a:gd name="T12" fmla="*/ 6 w 26"/>
                <a:gd name="T13" fmla="*/ 55 h 68"/>
                <a:gd name="T14" fmla="*/ 6 w 26"/>
                <a:gd name="T15" fmla="*/ 21 h 68"/>
                <a:gd name="T16" fmla="*/ 0 w 26"/>
                <a:gd name="T17" fmla="*/ 21 h 68"/>
                <a:gd name="T18" fmla="*/ 0 w 26"/>
                <a:gd name="T19" fmla="*/ 16 h 68"/>
                <a:gd name="T20" fmla="*/ 6 w 26"/>
                <a:gd name="T21" fmla="*/ 16 h 68"/>
                <a:gd name="T22" fmla="*/ 6 w 26"/>
                <a:gd name="T23" fmla="*/ 0 h 68"/>
                <a:gd name="T24" fmla="*/ 14 w 26"/>
                <a:gd name="T25" fmla="*/ 0 h 68"/>
                <a:gd name="T26" fmla="*/ 14 w 26"/>
                <a:gd name="T27" fmla="*/ 16 h 68"/>
                <a:gd name="T28" fmla="*/ 26 w 26"/>
                <a:gd name="T29" fmla="*/ 16 h 68"/>
                <a:gd name="T30" fmla="*/ 26 w 26"/>
                <a:gd name="T31" fmla="*/ 21 h 68"/>
                <a:gd name="T32" fmla="*/ 14 w 26"/>
                <a:gd name="T33" fmla="*/ 21 h 68"/>
                <a:gd name="T34" fmla="*/ 14 w 26"/>
                <a:gd name="T35" fmla="*/ 55 h 68"/>
                <a:gd name="T36" fmla="*/ 14 w 26"/>
                <a:gd name="T37" fmla="*/ 55 h 68"/>
                <a:gd name="T38" fmla="*/ 16 w 26"/>
                <a:gd name="T39" fmla="*/ 61 h 68"/>
                <a:gd name="T40" fmla="*/ 16 w 26"/>
                <a:gd name="T41" fmla="*/ 61 h 68"/>
                <a:gd name="T42" fmla="*/ 18 w 26"/>
                <a:gd name="T43" fmla="*/ 62 h 68"/>
                <a:gd name="T44" fmla="*/ 22 w 26"/>
                <a:gd name="T45" fmla="*/ 62 h 68"/>
                <a:gd name="T46" fmla="*/ 26 w 26"/>
                <a:gd name="T47" fmla="*/ 62 h 68"/>
                <a:gd name="T48" fmla="*/ 26 w 26"/>
                <a:gd name="T49" fmla="*/ 68 h 68"/>
                <a:gd name="T50" fmla="*/ 20 w 26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68">
                  <a:moveTo>
                    <a:pt x="20" y="68"/>
                  </a:moveTo>
                  <a:lnTo>
                    <a:pt x="20" y="68"/>
                  </a:lnTo>
                  <a:lnTo>
                    <a:pt x="14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1"/>
                  </a:lnTo>
                  <a:lnTo>
                    <a:pt x="6" y="55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6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14" y="21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38"/>
            <p:cNvSpPr>
              <a:spLocks noEditPoints="1"/>
            </p:cNvSpPr>
            <p:nvPr/>
          </p:nvSpPr>
          <p:spPr bwMode="auto">
            <a:xfrm>
              <a:off x="10004425" y="1279525"/>
              <a:ext cx="68263" cy="85725"/>
            </a:xfrm>
            <a:custGeom>
              <a:avLst/>
              <a:gdLst>
                <a:gd name="T0" fmla="*/ 36 w 43"/>
                <a:gd name="T1" fmla="*/ 48 h 54"/>
                <a:gd name="T2" fmla="*/ 30 w 43"/>
                <a:gd name="T3" fmla="*/ 52 h 54"/>
                <a:gd name="T4" fmla="*/ 20 w 43"/>
                <a:gd name="T5" fmla="*/ 54 h 54"/>
                <a:gd name="T6" fmla="*/ 10 w 43"/>
                <a:gd name="T7" fmla="*/ 52 h 54"/>
                <a:gd name="T8" fmla="*/ 4 w 43"/>
                <a:gd name="T9" fmla="*/ 48 h 54"/>
                <a:gd name="T10" fmla="*/ 2 w 43"/>
                <a:gd name="T11" fmla="*/ 45 h 54"/>
                <a:gd name="T12" fmla="*/ 0 w 43"/>
                <a:gd name="T13" fmla="*/ 39 h 54"/>
                <a:gd name="T14" fmla="*/ 2 w 43"/>
                <a:gd name="T15" fmla="*/ 31 h 54"/>
                <a:gd name="T16" fmla="*/ 6 w 43"/>
                <a:gd name="T17" fmla="*/ 27 h 54"/>
                <a:gd name="T18" fmla="*/ 20 w 43"/>
                <a:gd name="T19" fmla="*/ 23 h 54"/>
                <a:gd name="T20" fmla="*/ 36 w 43"/>
                <a:gd name="T21" fmla="*/ 17 h 54"/>
                <a:gd name="T22" fmla="*/ 36 w 43"/>
                <a:gd name="T23" fmla="*/ 11 h 54"/>
                <a:gd name="T24" fmla="*/ 32 w 43"/>
                <a:gd name="T25" fmla="*/ 9 h 54"/>
                <a:gd name="T26" fmla="*/ 22 w 43"/>
                <a:gd name="T27" fmla="*/ 5 h 54"/>
                <a:gd name="T28" fmla="*/ 14 w 43"/>
                <a:gd name="T29" fmla="*/ 7 h 54"/>
                <a:gd name="T30" fmla="*/ 8 w 43"/>
                <a:gd name="T31" fmla="*/ 11 h 54"/>
                <a:gd name="T32" fmla="*/ 2 w 43"/>
                <a:gd name="T33" fmla="*/ 7 h 54"/>
                <a:gd name="T34" fmla="*/ 10 w 43"/>
                <a:gd name="T35" fmla="*/ 2 h 54"/>
                <a:gd name="T36" fmla="*/ 22 w 43"/>
                <a:gd name="T37" fmla="*/ 0 h 54"/>
                <a:gd name="T38" fmla="*/ 32 w 43"/>
                <a:gd name="T39" fmla="*/ 0 h 54"/>
                <a:gd name="T40" fmla="*/ 41 w 43"/>
                <a:gd name="T41" fmla="*/ 9 h 54"/>
                <a:gd name="T42" fmla="*/ 43 w 43"/>
                <a:gd name="T43" fmla="*/ 52 h 54"/>
                <a:gd name="T44" fmla="*/ 36 w 43"/>
                <a:gd name="T45" fmla="*/ 29 h 54"/>
                <a:gd name="T46" fmla="*/ 20 w 43"/>
                <a:gd name="T47" fmla="*/ 29 h 54"/>
                <a:gd name="T48" fmla="*/ 12 w 43"/>
                <a:gd name="T49" fmla="*/ 31 h 54"/>
                <a:gd name="T50" fmla="*/ 8 w 43"/>
                <a:gd name="T51" fmla="*/ 37 h 54"/>
                <a:gd name="T52" fmla="*/ 10 w 43"/>
                <a:gd name="T53" fmla="*/ 41 h 54"/>
                <a:gd name="T54" fmla="*/ 16 w 43"/>
                <a:gd name="T55" fmla="*/ 46 h 54"/>
                <a:gd name="T56" fmla="*/ 22 w 43"/>
                <a:gd name="T57" fmla="*/ 46 h 54"/>
                <a:gd name="T58" fmla="*/ 28 w 43"/>
                <a:gd name="T59" fmla="*/ 46 h 54"/>
                <a:gd name="T60" fmla="*/ 34 w 43"/>
                <a:gd name="T61" fmla="*/ 43 h 54"/>
                <a:gd name="T62" fmla="*/ 36 w 43"/>
                <a:gd name="T6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4">
                  <a:moveTo>
                    <a:pt x="36" y="52"/>
                  </a:moveTo>
                  <a:lnTo>
                    <a:pt x="36" y="48"/>
                  </a:lnTo>
                  <a:lnTo>
                    <a:pt x="36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2" y="23"/>
                  </a:lnTo>
                  <a:lnTo>
                    <a:pt x="20" y="23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2" y="7"/>
                  </a:lnTo>
                  <a:lnTo>
                    <a:pt x="2" y="7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7"/>
                  </a:lnTo>
                  <a:lnTo>
                    <a:pt x="43" y="52"/>
                  </a:lnTo>
                  <a:lnTo>
                    <a:pt x="36" y="52"/>
                  </a:lnTo>
                  <a:close/>
                  <a:moveTo>
                    <a:pt x="36" y="29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6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6" y="39"/>
                  </a:lnTo>
                  <a:lnTo>
                    <a:pt x="36" y="35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839"/>
            <p:cNvSpPr>
              <a:spLocks/>
            </p:cNvSpPr>
            <p:nvPr/>
          </p:nvSpPr>
          <p:spPr bwMode="auto">
            <a:xfrm>
              <a:off x="10104438" y="1279525"/>
              <a:ext cx="65088" cy="82550"/>
            </a:xfrm>
            <a:custGeom>
              <a:avLst/>
              <a:gdLst>
                <a:gd name="T0" fmla="*/ 33 w 41"/>
                <a:gd name="T1" fmla="*/ 52 h 52"/>
                <a:gd name="T2" fmla="*/ 33 w 41"/>
                <a:gd name="T3" fmla="*/ 19 h 52"/>
                <a:gd name="T4" fmla="*/ 33 w 41"/>
                <a:gd name="T5" fmla="*/ 19 h 52"/>
                <a:gd name="T6" fmla="*/ 33 w 41"/>
                <a:gd name="T7" fmla="*/ 13 h 52"/>
                <a:gd name="T8" fmla="*/ 29 w 41"/>
                <a:gd name="T9" fmla="*/ 9 h 52"/>
                <a:gd name="T10" fmla="*/ 29 w 41"/>
                <a:gd name="T11" fmla="*/ 9 h 52"/>
                <a:gd name="T12" fmla="*/ 25 w 41"/>
                <a:gd name="T13" fmla="*/ 7 h 52"/>
                <a:gd name="T14" fmla="*/ 19 w 41"/>
                <a:gd name="T15" fmla="*/ 5 h 52"/>
                <a:gd name="T16" fmla="*/ 19 w 41"/>
                <a:gd name="T17" fmla="*/ 5 h 52"/>
                <a:gd name="T18" fmla="*/ 15 w 41"/>
                <a:gd name="T19" fmla="*/ 7 h 52"/>
                <a:gd name="T20" fmla="*/ 10 w 41"/>
                <a:gd name="T21" fmla="*/ 9 h 52"/>
                <a:gd name="T22" fmla="*/ 10 w 41"/>
                <a:gd name="T23" fmla="*/ 9 h 52"/>
                <a:gd name="T24" fmla="*/ 8 w 41"/>
                <a:gd name="T25" fmla="*/ 13 h 52"/>
                <a:gd name="T26" fmla="*/ 8 w 41"/>
                <a:gd name="T27" fmla="*/ 19 h 52"/>
                <a:gd name="T28" fmla="*/ 8 w 41"/>
                <a:gd name="T29" fmla="*/ 52 h 52"/>
                <a:gd name="T30" fmla="*/ 0 w 41"/>
                <a:gd name="T31" fmla="*/ 52 h 52"/>
                <a:gd name="T32" fmla="*/ 0 w 41"/>
                <a:gd name="T33" fmla="*/ 0 h 52"/>
                <a:gd name="T34" fmla="*/ 8 w 41"/>
                <a:gd name="T35" fmla="*/ 0 h 52"/>
                <a:gd name="T36" fmla="*/ 8 w 41"/>
                <a:gd name="T37" fmla="*/ 5 h 52"/>
                <a:gd name="T38" fmla="*/ 8 w 41"/>
                <a:gd name="T39" fmla="*/ 5 h 52"/>
                <a:gd name="T40" fmla="*/ 14 w 41"/>
                <a:gd name="T41" fmla="*/ 0 h 52"/>
                <a:gd name="T42" fmla="*/ 21 w 41"/>
                <a:gd name="T43" fmla="*/ 0 h 52"/>
                <a:gd name="T44" fmla="*/ 21 w 41"/>
                <a:gd name="T45" fmla="*/ 0 h 52"/>
                <a:gd name="T46" fmla="*/ 29 w 41"/>
                <a:gd name="T47" fmla="*/ 0 h 52"/>
                <a:gd name="T48" fmla="*/ 35 w 41"/>
                <a:gd name="T49" fmla="*/ 4 h 52"/>
                <a:gd name="T50" fmla="*/ 35 w 41"/>
                <a:gd name="T51" fmla="*/ 4 h 52"/>
                <a:gd name="T52" fmla="*/ 39 w 41"/>
                <a:gd name="T53" fmla="*/ 9 h 52"/>
                <a:gd name="T54" fmla="*/ 41 w 41"/>
                <a:gd name="T55" fmla="*/ 19 h 52"/>
                <a:gd name="T56" fmla="*/ 41 w 41"/>
                <a:gd name="T57" fmla="*/ 52 h 52"/>
                <a:gd name="T58" fmla="*/ 33 w 41"/>
                <a:gd name="T5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2">
                  <a:moveTo>
                    <a:pt x="33" y="52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3" y="13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5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1" y="19"/>
                  </a:lnTo>
                  <a:lnTo>
                    <a:pt x="41" y="52"/>
                  </a:lnTo>
                  <a:lnTo>
                    <a:pt x="3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840"/>
            <p:cNvSpPr>
              <a:spLocks noEditPoints="1"/>
            </p:cNvSpPr>
            <p:nvPr/>
          </p:nvSpPr>
          <p:spPr bwMode="auto">
            <a:xfrm>
              <a:off x="10193338" y="1279525"/>
              <a:ext cx="68263" cy="123825"/>
            </a:xfrm>
            <a:custGeom>
              <a:avLst/>
              <a:gdLst>
                <a:gd name="T0" fmla="*/ 38 w 43"/>
                <a:gd name="T1" fmla="*/ 70 h 78"/>
                <a:gd name="T2" fmla="*/ 20 w 43"/>
                <a:gd name="T3" fmla="*/ 78 h 78"/>
                <a:gd name="T4" fmla="*/ 10 w 43"/>
                <a:gd name="T5" fmla="*/ 76 h 78"/>
                <a:gd name="T6" fmla="*/ 2 w 43"/>
                <a:gd name="T7" fmla="*/ 70 h 78"/>
                <a:gd name="T8" fmla="*/ 8 w 43"/>
                <a:gd name="T9" fmla="*/ 66 h 78"/>
                <a:gd name="T10" fmla="*/ 14 w 43"/>
                <a:gd name="T11" fmla="*/ 70 h 78"/>
                <a:gd name="T12" fmla="*/ 20 w 43"/>
                <a:gd name="T13" fmla="*/ 70 h 78"/>
                <a:gd name="T14" fmla="*/ 32 w 43"/>
                <a:gd name="T15" fmla="*/ 66 h 78"/>
                <a:gd name="T16" fmla="*/ 34 w 43"/>
                <a:gd name="T17" fmla="*/ 60 h 78"/>
                <a:gd name="T18" fmla="*/ 36 w 43"/>
                <a:gd name="T19" fmla="*/ 46 h 78"/>
                <a:gd name="T20" fmla="*/ 28 w 43"/>
                <a:gd name="T21" fmla="*/ 50 h 78"/>
                <a:gd name="T22" fmla="*/ 20 w 43"/>
                <a:gd name="T23" fmla="*/ 52 h 78"/>
                <a:gd name="T24" fmla="*/ 12 w 43"/>
                <a:gd name="T25" fmla="*/ 50 h 78"/>
                <a:gd name="T26" fmla="*/ 8 w 43"/>
                <a:gd name="T27" fmla="*/ 48 h 78"/>
                <a:gd name="T28" fmla="*/ 4 w 43"/>
                <a:gd name="T29" fmla="*/ 45 h 78"/>
                <a:gd name="T30" fmla="*/ 2 w 43"/>
                <a:gd name="T31" fmla="*/ 39 h 78"/>
                <a:gd name="T32" fmla="*/ 0 w 43"/>
                <a:gd name="T33" fmla="*/ 25 h 78"/>
                <a:gd name="T34" fmla="*/ 2 w 43"/>
                <a:gd name="T35" fmla="*/ 13 h 78"/>
                <a:gd name="T36" fmla="*/ 8 w 43"/>
                <a:gd name="T37" fmla="*/ 4 h 78"/>
                <a:gd name="T38" fmla="*/ 12 w 43"/>
                <a:gd name="T39" fmla="*/ 0 h 78"/>
                <a:gd name="T40" fmla="*/ 20 w 43"/>
                <a:gd name="T41" fmla="*/ 0 h 78"/>
                <a:gd name="T42" fmla="*/ 30 w 43"/>
                <a:gd name="T43" fmla="*/ 0 h 78"/>
                <a:gd name="T44" fmla="*/ 36 w 43"/>
                <a:gd name="T45" fmla="*/ 5 h 78"/>
                <a:gd name="T46" fmla="*/ 43 w 43"/>
                <a:gd name="T47" fmla="*/ 0 h 78"/>
                <a:gd name="T48" fmla="*/ 43 w 43"/>
                <a:gd name="T49" fmla="*/ 54 h 78"/>
                <a:gd name="T50" fmla="*/ 38 w 43"/>
                <a:gd name="T51" fmla="*/ 70 h 78"/>
                <a:gd name="T52" fmla="*/ 36 w 43"/>
                <a:gd name="T53" fmla="*/ 17 h 78"/>
                <a:gd name="T54" fmla="*/ 34 w 43"/>
                <a:gd name="T55" fmla="*/ 11 h 78"/>
                <a:gd name="T56" fmla="*/ 30 w 43"/>
                <a:gd name="T57" fmla="*/ 7 h 78"/>
                <a:gd name="T58" fmla="*/ 22 w 43"/>
                <a:gd name="T59" fmla="*/ 5 h 78"/>
                <a:gd name="T60" fmla="*/ 16 w 43"/>
                <a:gd name="T61" fmla="*/ 7 h 78"/>
                <a:gd name="T62" fmla="*/ 10 w 43"/>
                <a:gd name="T63" fmla="*/ 11 h 78"/>
                <a:gd name="T64" fmla="*/ 10 w 43"/>
                <a:gd name="T65" fmla="*/ 17 h 78"/>
                <a:gd name="T66" fmla="*/ 8 w 43"/>
                <a:gd name="T67" fmla="*/ 25 h 78"/>
                <a:gd name="T68" fmla="*/ 10 w 43"/>
                <a:gd name="T69" fmla="*/ 33 h 78"/>
                <a:gd name="T70" fmla="*/ 10 w 43"/>
                <a:gd name="T71" fmla="*/ 39 h 78"/>
                <a:gd name="T72" fmla="*/ 16 w 43"/>
                <a:gd name="T73" fmla="*/ 45 h 78"/>
                <a:gd name="T74" fmla="*/ 22 w 43"/>
                <a:gd name="T75" fmla="*/ 46 h 78"/>
                <a:gd name="T76" fmla="*/ 30 w 43"/>
                <a:gd name="T77" fmla="*/ 45 h 78"/>
                <a:gd name="T78" fmla="*/ 34 w 43"/>
                <a:gd name="T79" fmla="*/ 39 h 78"/>
                <a:gd name="T80" fmla="*/ 36 w 43"/>
                <a:gd name="T81" fmla="*/ 33 h 78"/>
                <a:gd name="T82" fmla="*/ 36 w 43"/>
                <a:gd name="T83" fmla="*/ 25 h 78"/>
                <a:gd name="T84" fmla="*/ 36 w 43"/>
                <a:gd name="T85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78">
                  <a:moveTo>
                    <a:pt x="38" y="70"/>
                  </a:moveTo>
                  <a:lnTo>
                    <a:pt x="38" y="70"/>
                  </a:lnTo>
                  <a:lnTo>
                    <a:pt x="30" y="76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2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8" y="70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4" y="60"/>
                  </a:lnTo>
                  <a:lnTo>
                    <a:pt x="36" y="5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1" y="64"/>
                  </a:lnTo>
                  <a:lnTo>
                    <a:pt x="38" y="70"/>
                  </a:lnTo>
                  <a:lnTo>
                    <a:pt x="38" y="70"/>
                  </a:lnTo>
                  <a:close/>
                  <a:moveTo>
                    <a:pt x="36" y="17"/>
                  </a:moveTo>
                  <a:lnTo>
                    <a:pt x="36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7"/>
                  </a:lnTo>
                  <a:lnTo>
                    <a:pt x="3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841"/>
            <p:cNvSpPr>
              <a:spLocks noEditPoints="1"/>
            </p:cNvSpPr>
            <p:nvPr/>
          </p:nvSpPr>
          <p:spPr bwMode="auto">
            <a:xfrm>
              <a:off x="10231438" y="2071688"/>
              <a:ext cx="107950" cy="133350"/>
            </a:xfrm>
            <a:custGeom>
              <a:avLst/>
              <a:gdLst>
                <a:gd name="T0" fmla="*/ 58 w 68"/>
                <a:gd name="T1" fmla="*/ 84 h 84"/>
                <a:gd name="T2" fmla="*/ 53 w 68"/>
                <a:gd name="T3" fmla="*/ 65 h 84"/>
                <a:gd name="T4" fmla="*/ 15 w 68"/>
                <a:gd name="T5" fmla="*/ 65 h 84"/>
                <a:gd name="T6" fmla="*/ 10 w 68"/>
                <a:gd name="T7" fmla="*/ 84 h 84"/>
                <a:gd name="T8" fmla="*/ 0 w 68"/>
                <a:gd name="T9" fmla="*/ 84 h 84"/>
                <a:gd name="T10" fmla="*/ 31 w 68"/>
                <a:gd name="T11" fmla="*/ 0 h 84"/>
                <a:gd name="T12" fmla="*/ 39 w 68"/>
                <a:gd name="T13" fmla="*/ 0 h 84"/>
                <a:gd name="T14" fmla="*/ 68 w 68"/>
                <a:gd name="T15" fmla="*/ 84 h 84"/>
                <a:gd name="T16" fmla="*/ 58 w 68"/>
                <a:gd name="T17" fmla="*/ 84 h 84"/>
                <a:gd name="T18" fmla="*/ 35 w 68"/>
                <a:gd name="T19" fmla="*/ 14 h 84"/>
                <a:gd name="T20" fmla="*/ 19 w 68"/>
                <a:gd name="T21" fmla="*/ 57 h 84"/>
                <a:gd name="T22" fmla="*/ 51 w 68"/>
                <a:gd name="T23" fmla="*/ 57 h 84"/>
                <a:gd name="T24" fmla="*/ 35 w 68"/>
                <a:gd name="T25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4">
                  <a:moveTo>
                    <a:pt x="58" y="84"/>
                  </a:moveTo>
                  <a:lnTo>
                    <a:pt x="53" y="65"/>
                  </a:lnTo>
                  <a:lnTo>
                    <a:pt x="15" y="65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68" y="84"/>
                  </a:lnTo>
                  <a:lnTo>
                    <a:pt x="58" y="84"/>
                  </a:lnTo>
                  <a:close/>
                  <a:moveTo>
                    <a:pt x="35" y="14"/>
                  </a:moveTo>
                  <a:lnTo>
                    <a:pt x="19" y="57"/>
                  </a:lnTo>
                  <a:lnTo>
                    <a:pt x="51" y="57"/>
                  </a:lnTo>
                  <a:lnTo>
                    <a:pt x="3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842"/>
            <p:cNvSpPr>
              <a:spLocks/>
            </p:cNvSpPr>
            <p:nvPr/>
          </p:nvSpPr>
          <p:spPr bwMode="auto">
            <a:xfrm>
              <a:off x="10358438" y="2071688"/>
              <a:ext cx="33338" cy="133350"/>
            </a:xfrm>
            <a:custGeom>
              <a:avLst/>
              <a:gdLst>
                <a:gd name="T0" fmla="*/ 15 w 21"/>
                <a:gd name="T1" fmla="*/ 84 h 84"/>
                <a:gd name="T2" fmla="*/ 15 w 21"/>
                <a:gd name="T3" fmla="*/ 84 h 84"/>
                <a:gd name="T4" fmla="*/ 8 w 21"/>
                <a:gd name="T5" fmla="*/ 84 h 84"/>
                <a:gd name="T6" fmla="*/ 4 w 21"/>
                <a:gd name="T7" fmla="*/ 80 h 84"/>
                <a:gd name="T8" fmla="*/ 4 w 21"/>
                <a:gd name="T9" fmla="*/ 80 h 84"/>
                <a:gd name="T10" fmla="*/ 2 w 21"/>
                <a:gd name="T11" fmla="*/ 76 h 84"/>
                <a:gd name="T12" fmla="*/ 0 w 21"/>
                <a:gd name="T13" fmla="*/ 68 h 84"/>
                <a:gd name="T14" fmla="*/ 2 w 21"/>
                <a:gd name="T15" fmla="*/ 0 h 84"/>
                <a:gd name="T16" fmla="*/ 10 w 21"/>
                <a:gd name="T17" fmla="*/ 0 h 84"/>
                <a:gd name="T18" fmla="*/ 10 w 21"/>
                <a:gd name="T19" fmla="*/ 68 h 84"/>
                <a:gd name="T20" fmla="*/ 10 w 21"/>
                <a:gd name="T21" fmla="*/ 68 h 84"/>
                <a:gd name="T22" fmla="*/ 10 w 21"/>
                <a:gd name="T23" fmla="*/ 74 h 84"/>
                <a:gd name="T24" fmla="*/ 10 w 21"/>
                <a:gd name="T25" fmla="*/ 74 h 84"/>
                <a:gd name="T26" fmla="*/ 14 w 21"/>
                <a:gd name="T27" fmla="*/ 76 h 84"/>
                <a:gd name="T28" fmla="*/ 17 w 21"/>
                <a:gd name="T29" fmla="*/ 78 h 84"/>
                <a:gd name="T30" fmla="*/ 21 w 21"/>
                <a:gd name="T31" fmla="*/ 78 h 84"/>
                <a:gd name="T32" fmla="*/ 21 w 21"/>
                <a:gd name="T33" fmla="*/ 84 h 84"/>
                <a:gd name="T34" fmla="*/ 15 w 21"/>
                <a:gd name="T3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84">
                  <a:moveTo>
                    <a:pt x="15" y="84"/>
                  </a:moveTo>
                  <a:lnTo>
                    <a:pt x="15" y="84"/>
                  </a:lnTo>
                  <a:lnTo>
                    <a:pt x="8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68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4" y="76"/>
                  </a:lnTo>
                  <a:lnTo>
                    <a:pt x="17" y="78"/>
                  </a:lnTo>
                  <a:lnTo>
                    <a:pt x="21" y="78"/>
                  </a:lnTo>
                  <a:lnTo>
                    <a:pt x="21" y="84"/>
                  </a:lnTo>
                  <a:lnTo>
                    <a:pt x="1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843"/>
            <p:cNvSpPr>
              <a:spLocks noEditPoints="1"/>
            </p:cNvSpPr>
            <p:nvPr/>
          </p:nvSpPr>
          <p:spPr bwMode="auto">
            <a:xfrm>
              <a:off x="10407650" y="2112963"/>
              <a:ext cx="74613" cy="95250"/>
            </a:xfrm>
            <a:custGeom>
              <a:avLst/>
              <a:gdLst>
                <a:gd name="T0" fmla="*/ 45 w 47"/>
                <a:gd name="T1" fmla="*/ 44 h 60"/>
                <a:gd name="T2" fmla="*/ 39 w 47"/>
                <a:gd name="T3" fmla="*/ 54 h 60"/>
                <a:gd name="T4" fmla="*/ 31 w 47"/>
                <a:gd name="T5" fmla="*/ 58 h 60"/>
                <a:gd name="T6" fmla="*/ 24 w 47"/>
                <a:gd name="T7" fmla="*/ 60 h 60"/>
                <a:gd name="T8" fmla="*/ 6 w 47"/>
                <a:gd name="T9" fmla="*/ 52 h 60"/>
                <a:gd name="T10" fmla="*/ 2 w 47"/>
                <a:gd name="T11" fmla="*/ 48 h 60"/>
                <a:gd name="T12" fmla="*/ 0 w 47"/>
                <a:gd name="T13" fmla="*/ 42 h 60"/>
                <a:gd name="T14" fmla="*/ 0 w 47"/>
                <a:gd name="T15" fmla="*/ 31 h 60"/>
                <a:gd name="T16" fmla="*/ 0 w 47"/>
                <a:gd name="T17" fmla="*/ 17 h 60"/>
                <a:gd name="T18" fmla="*/ 6 w 47"/>
                <a:gd name="T19" fmla="*/ 7 h 60"/>
                <a:gd name="T20" fmla="*/ 14 w 47"/>
                <a:gd name="T21" fmla="*/ 1 h 60"/>
                <a:gd name="T22" fmla="*/ 24 w 47"/>
                <a:gd name="T23" fmla="*/ 0 h 60"/>
                <a:gd name="T24" fmla="*/ 39 w 47"/>
                <a:gd name="T25" fmla="*/ 7 h 60"/>
                <a:gd name="T26" fmla="*/ 43 w 47"/>
                <a:gd name="T27" fmla="*/ 11 h 60"/>
                <a:gd name="T28" fmla="*/ 45 w 47"/>
                <a:gd name="T29" fmla="*/ 17 h 60"/>
                <a:gd name="T30" fmla="*/ 47 w 47"/>
                <a:gd name="T31" fmla="*/ 31 h 60"/>
                <a:gd name="T32" fmla="*/ 45 w 47"/>
                <a:gd name="T33" fmla="*/ 44 h 60"/>
                <a:gd name="T34" fmla="*/ 37 w 47"/>
                <a:gd name="T35" fmla="*/ 19 h 60"/>
                <a:gd name="T36" fmla="*/ 33 w 47"/>
                <a:gd name="T37" fmla="*/ 13 h 60"/>
                <a:gd name="T38" fmla="*/ 29 w 47"/>
                <a:gd name="T39" fmla="*/ 9 h 60"/>
                <a:gd name="T40" fmla="*/ 24 w 47"/>
                <a:gd name="T41" fmla="*/ 7 h 60"/>
                <a:gd name="T42" fmla="*/ 12 w 47"/>
                <a:gd name="T43" fmla="*/ 11 h 60"/>
                <a:gd name="T44" fmla="*/ 10 w 47"/>
                <a:gd name="T45" fmla="*/ 15 h 60"/>
                <a:gd name="T46" fmla="*/ 8 w 47"/>
                <a:gd name="T47" fmla="*/ 19 h 60"/>
                <a:gd name="T48" fmla="*/ 8 w 47"/>
                <a:gd name="T49" fmla="*/ 31 h 60"/>
                <a:gd name="T50" fmla="*/ 8 w 47"/>
                <a:gd name="T51" fmla="*/ 41 h 60"/>
                <a:gd name="T52" fmla="*/ 12 w 47"/>
                <a:gd name="T53" fmla="*/ 48 h 60"/>
                <a:gd name="T54" fmla="*/ 18 w 47"/>
                <a:gd name="T55" fmla="*/ 50 h 60"/>
                <a:gd name="T56" fmla="*/ 24 w 47"/>
                <a:gd name="T57" fmla="*/ 52 h 60"/>
                <a:gd name="T58" fmla="*/ 33 w 47"/>
                <a:gd name="T59" fmla="*/ 48 h 60"/>
                <a:gd name="T60" fmla="*/ 35 w 47"/>
                <a:gd name="T61" fmla="*/ 44 h 60"/>
                <a:gd name="T62" fmla="*/ 37 w 47"/>
                <a:gd name="T63" fmla="*/ 41 h 60"/>
                <a:gd name="T64" fmla="*/ 37 w 47"/>
                <a:gd name="T65" fmla="*/ 31 h 60"/>
                <a:gd name="T66" fmla="*/ 37 w 47"/>
                <a:gd name="T67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60">
                  <a:moveTo>
                    <a:pt x="45" y="44"/>
                  </a:moveTo>
                  <a:lnTo>
                    <a:pt x="45" y="44"/>
                  </a:lnTo>
                  <a:lnTo>
                    <a:pt x="43" y="48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1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4" y="58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6" y="7"/>
                  </a:lnTo>
                  <a:lnTo>
                    <a:pt x="1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3" y="11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5" y="44"/>
                  </a:lnTo>
                  <a:lnTo>
                    <a:pt x="45" y="44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29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18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44"/>
            <p:cNvSpPr>
              <a:spLocks/>
            </p:cNvSpPr>
            <p:nvPr/>
          </p:nvSpPr>
          <p:spPr bwMode="auto">
            <a:xfrm>
              <a:off x="10509250" y="2074863"/>
              <a:ext cx="74613" cy="133350"/>
            </a:xfrm>
            <a:custGeom>
              <a:avLst/>
              <a:gdLst>
                <a:gd name="T0" fmla="*/ 38 w 47"/>
                <a:gd name="T1" fmla="*/ 84 h 84"/>
                <a:gd name="T2" fmla="*/ 38 w 47"/>
                <a:gd name="T3" fmla="*/ 49 h 84"/>
                <a:gd name="T4" fmla="*/ 38 w 47"/>
                <a:gd name="T5" fmla="*/ 49 h 84"/>
                <a:gd name="T6" fmla="*/ 38 w 47"/>
                <a:gd name="T7" fmla="*/ 41 h 84"/>
                <a:gd name="T8" fmla="*/ 34 w 47"/>
                <a:gd name="T9" fmla="*/ 37 h 84"/>
                <a:gd name="T10" fmla="*/ 34 w 47"/>
                <a:gd name="T11" fmla="*/ 37 h 84"/>
                <a:gd name="T12" fmla="*/ 30 w 47"/>
                <a:gd name="T13" fmla="*/ 33 h 84"/>
                <a:gd name="T14" fmla="*/ 24 w 47"/>
                <a:gd name="T15" fmla="*/ 33 h 84"/>
                <a:gd name="T16" fmla="*/ 24 w 47"/>
                <a:gd name="T17" fmla="*/ 33 h 84"/>
                <a:gd name="T18" fmla="*/ 18 w 47"/>
                <a:gd name="T19" fmla="*/ 33 h 84"/>
                <a:gd name="T20" fmla="*/ 14 w 47"/>
                <a:gd name="T21" fmla="*/ 37 h 84"/>
                <a:gd name="T22" fmla="*/ 14 w 47"/>
                <a:gd name="T23" fmla="*/ 37 h 84"/>
                <a:gd name="T24" fmla="*/ 10 w 47"/>
                <a:gd name="T25" fmla="*/ 41 h 84"/>
                <a:gd name="T26" fmla="*/ 10 w 47"/>
                <a:gd name="T27" fmla="*/ 47 h 84"/>
                <a:gd name="T28" fmla="*/ 8 w 47"/>
                <a:gd name="T29" fmla="*/ 84 h 84"/>
                <a:gd name="T30" fmla="*/ 0 w 47"/>
                <a:gd name="T31" fmla="*/ 84 h 84"/>
                <a:gd name="T32" fmla="*/ 0 w 47"/>
                <a:gd name="T33" fmla="*/ 0 h 84"/>
                <a:gd name="T34" fmla="*/ 10 w 47"/>
                <a:gd name="T35" fmla="*/ 0 h 84"/>
                <a:gd name="T36" fmla="*/ 10 w 47"/>
                <a:gd name="T37" fmla="*/ 31 h 84"/>
                <a:gd name="T38" fmla="*/ 10 w 47"/>
                <a:gd name="T39" fmla="*/ 31 h 84"/>
                <a:gd name="T40" fmla="*/ 16 w 47"/>
                <a:gd name="T41" fmla="*/ 27 h 84"/>
                <a:gd name="T42" fmla="*/ 26 w 47"/>
                <a:gd name="T43" fmla="*/ 25 h 84"/>
                <a:gd name="T44" fmla="*/ 26 w 47"/>
                <a:gd name="T45" fmla="*/ 25 h 84"/>
                <a:gd name="T46" fmla="*/ 34 w 47"/>
                <a:gd name="T47" fmla="*/ 27 h 84"/>
                <a:gd name="T48" fmla="*/ 41 w 47"/>
                <a:gd name="T49" fmla="*/ 31 h 84"/>
                <a:gd name="T50" fmla="*/ 41 w 47"/>
                <a:gd name="T51" fmla="*/ 31 h 84"/>
                <a:gd name="T52" fmla="*/ 45 w 47"/>
                <a:gd name="T53" fmla="*/ 37 h 84"/>
                <a:gd name="T54" fmla="*/ 47 w 47"/>
                <a:gd name="T55" fmla="*/ 47 h 84"/>
                <a:gd name="T56" fmla="*/ 45 w 47"/>
                <a:gd name="T57" fmla="*/ 84 h 84"/>
                <a:gd name="T58" fmla="*/ 38 w 47"/>
                <a:gd name="T5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84">
                  <a:moveTo>
                    <a:pt x="38" y="84"/>
                  </a:moveTo>
                  <a:lnTo>
                    <a:pt x="38" y="49"/>
                  </a:lnTo>
                  <a:lnTo>
                    <a:pt x="38" y="49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0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18" y="3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0" y="41"/>
                  </a:lnTo>
                  <a:lnTo>
                    <a:pt x="10" y="47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6" y="27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5" y="37"/>
                  </a:lnTo>
                  <a:lnTo>
                    <a:pt x="47" y="47"/>
                  </a:lnTo>
                  <a:lnTo>
                    <a:pt x="45" y="84"/>
                  </a:lnTo>
                  <a:lnTo>
                    <a:pt x="3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845"/>
            <p:cNvSpPr>
              <a:spLocks noEditPoints="1"/>
            </p:cNvSpPr>
            <p:nvPr/>
          </p:nvSpPr>
          <p:spPr bwMode="auto">
            <a:xfrm>
              <a:off x="10609263" y="2114550"/>
              <a:ext cx="71438" cy="96838"/>
            </a:xfrm>
            <a:custGeom>
              <a:avLst/>
              <a:gdLst>
                <a:gd name="T0" fmla="*/ 37 w 45"/>
                <a:gd name="T1" fmla="*/ 53 h 61"/>
                <a:gd name="T2" fmla="*/ 29 w 45"/>
                <a:gd name="T3" fmla="*/ 59 h 61"/>
                <a:gd name="T4" fmla="*/ 19 w 45"/>
                <a:gd name="T5" fmla="*/ 61 h 61"/>
                <a:gd name="T6" fmla="*/ 10 w 45"/>
                <a:gd name="T7" fmla="*/ 59 h 61"/>
                <a:gd name="T8" fmla="*/ 4 w 45"/>
                <a:gd name="T9" fmla="*/ 55 h 61"/>
                <a:gd name="T10" fmla="*/ 0 w 45"/>
                <a:gd name="T11" fmla="*/ 49 h 61"/>
                <a:gd name="T12" fmla="*/ 0 w 45"/>
                <a:gd name="T13" fmla="*/ 43 h 61"/>
                <a:gd name="T14" fmla="*/ 0 w 45"/>
                <a:gd name="T15" fmla="*/ 36 h 61"/>
                <a:gd name="T16" fmla="*/ 4 w 45"/>
                <a:gd name="T17" fmla="*/ 30 h 61"/>
                <a:gd name="T18" fmla="*/ 19 w 45"/>
                <a:gd name="T19" fmla="*/ 26 h 61"/>
                <a:gd name="T20" fmla="*/ 37 w 45"/>
                <a:gd name="T21" fmla="*/ 20 h 61"/>
                <a:gd name="T22" fmla="*/ 37 w 45"/>
                <a:gd name="T23" fmla="*/ 16 h 61"/>
                <a:gd name="T24" fmla="*/ 33 w 45"/>
                <a:gd name="T25" fmla="*/ 12 h 61"/>
                <a:gd name="T26" fmla="*/ 21 w 45"/>
                <a:gd name="T27" fmla="*/ 8 h 61"/>
                <a:gd name="T28" fmla="*/ 14 w 45"/>
                <a:gd name="T29" fmla="*/ 10 h 61"/>
                <a:gd name="T30" fmla="*/ 8 w 45"/>
                <a:gd name="T31" fmla="*/ 14 h 61"/>
                <a:gd name="T32" fmla="*/ 2 w 45"/>
                <a:gd name="T33" fmla="*/ 8 h 61"/>
                <a:gd name="T34" fmla="*/ 10 w 45"/>
                <a:gd name="T35" fmla="*/ 2 h 61"/>
                <a:gd name="T36" fmla="*/ 21 w 45"/>
                <a:gd name="T37" fmla="*/ 0 h 61"/>
                <a:gd name="T38" fmla="*/ 33 w 45"/>
                <a:gd name="T39" fmla="*/ 2 h 61"/>
                <a:gd name="T40" fmla="*/ 45 w 45"/>
                <a:gd name="T41" fmla="*/ 12 h 61"/>
                <a:gd name="T42" fmla="*/ 45 w 45"/>
                <a:gd name="T43" fmla="*/ 59 h 61"/>
                <a:gd name="T44" fmla="*/ 37 w 45"/>
                <a:gd name="T45" fmla="*/ 34 h 61"/>
                <a:gd name="T46" fmla="*/ 21 w 45"/>
                <a:gd name="T47" fmla="*/ 32 h 61"/>
                <a:gd name="T48" fmla="*/ 12 w 45"/>
                <a:gd name="T49" fmla="*/ 36 h 61"/>
                <a:gd name="T50" fmla="*/ 8 w 45"/>
                <a:gd name="T51" fmla="*/ 43 h 61"/>
                <a:gd name="T52" fmla="*/ 8 w 45"/>
                <a:gd name="T53" fmla="*/ 47 h 61"/>
                <a:gd name="T54" fmla="*/ 16 w 45"/>
                <a:gd name="T55" fmla="*/ 51 h 61"/>
                <a:gd name="T56" fmla="*/ 21 w 45"/>
                <a:gd name="T57" fmla="*/ 53 h 61"/>
                <a:gd name="T58" fmla="*/ 27 w 45"/>
                <a:gd name="T59" fmla="*/ 51 h 61"/>
                <a:gd name="T60" fmla="*/ 33 w 45"/>
                <a:gd name="T61" fmla="*/ 49 h 61"/>
                <a:gd name="T62" fmla="*/ 37 w 45"/>
                <a:gd name="T63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61">
                  <a:moveTo>
                    <a:pt x="37" y="59"/>
                  </a:moveTo>
                  <a:lnTo>
                    <a:pt x="37" y="53"/>
                  </a:lnTo>
                  <a:lnTo>
                    <a:pt x="37" y="53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2" y="28"/>
                  </a:lnTo>
                  <a:lnTo>
                    <a:pt x="19" y="26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6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5" y="12"/>
                  </a:lnTo>
                  <a:lnTo>
                    <a:pt x="45" y="20"/>
                  </a:lnTo>
                  <a:lnTo>
                    <a:pt x="45" y="59"/>
                  </a:lnTo>
                  <a:lnTo>
                    <a:pt x="37" y="59"/>
                  </a:lnTo>
                  <a:close/>
                  <a:moveTo>
                    <a:pt x="37" y="34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16" y="34"/>
                  </a:lnTo>
                  <a:lnTo>
                    <a:pt x="12" y="36"/>
                  </a:lnTo>
                  <a:lnTo>
                    <a:pt x="8" y="38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2" y="49"/>
                  </a:lnTo>
                  <a:lnTo>
                    <a:pt x="16" y="5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5" y="45"/>
                  </a:lnTo>
                  <a:lnTo>
                    <a:pt x="37" y="40"/>
                  </a:lnTo>
                  <a:lnTo>
                    <a:pt x="3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846"/>
            <p:cNvSpPr>
              <a:spLocks noEditPoints="1"/>
            </p:cNvSpPr>
            <p:nvPr/>
          </p:nvSpPr>
          <p:spPr bwMode="auto">
            <a:xfrm>
              <a:off x="11009313" y="638175"/>
              <a:ext cx="88900" cy="130175"/>
            </a:xfrm>
            <a:custGeom>
              <a:avLst/>
              <a:gdLst>
                <a:gd name="T0" fmla="*/ 50 w 56"/>
                <a:gd name="T1" fmla="*/ 76 h 82"/>
                <a:gd name="T2" fmla="*/ 50 w 56"/>
                <a:gd name="T3" fmla="*/ 76 h 82"/>
                <a:gd name="T4" fmla="*/ 43 w 56"/>
                <a:gd name="T5" fmla="*/ 80 h 82"/>
                <a:gd name="T6" fmla="*/ 33 w 56"/>
                <a:gd name="T7" fmla="*/ 82 h 82"/>
                <a:gd name="T8" fmla="*/ 0 w 56"/>
                <a:gd name="T9" fmla="*/ 82 h 82"/>
                <a:gd name="T10" fmla="*/ 0 w 56"/>
                <a:gd name="T11" fmla="*/ 0 h 82"/>
                <a:gd name="T12" fmla="*/ 31 w 56"/>
                <a:gd name="T13" fmla="*/ 0 h 82"/>
                <a:gd name="T14" fmla="*/ 31 w 56"/>
                <a:gd name="T15" fmla="*/ 0 h 82"/>
                <a:gd name="T16" fmla="*/ 41 w 56"/>
                <a:gd name="T17" fmla="*/ 2 h 82"/>
                <a:gd name="T18" fmla="*/ 48 w 56"/>
                <a:gd name="T19" fmla="*/ 6 h 82"/>
                <a:gd name="T20" fmla="*/ 48 w 56"/>
                <a:gd name="T21" fmla="*/ 6 h 82"/>
                <a:gd name="T22" fmla="*/ 52 w 56"/>
                <a:gd name="T23" fmla="*/ 13 h 82"/>
                <a:gd name="T24" fmla="*/ 54 w 56"/>
                <a:gd name="T25" fmla="*/ 21 h 82"/>
                <a:gd name="T26" fmla="*/ 54 w 56"/>
                <a:gd name="T27" fmla="*/ 21 h 82"/>
                <a:gd name="T28" fmla="*/ 54 w 56"/>
                <a:gd name="T29" fmla="*/ 29 h 82"/>
                <a:gd name="T30" fmla="*/ 52 w 56"/>
                <a:gd name="T31" fmla="*/ 33 h 82"/>
                <a:gd name="T32" fmla="*/ 52 w 56"/>
                <a:gd name="T33" fmla="*/ 33 h 82"/>
                <a:gd name="T34" fmla="*/ 48 w 56"/>
                <a:gd name="T35" fmla="*/ 37 h 82"/>
                <a:gd name="T36" fmla="*/ 43 w 56"/>
                <a:gd name="T37" fmla="*/ 41 h 82"/>
                <a:gd name="T38" fmla="*/ 43 w 56"/>
                <a:gd name="T39" fmla="*/ 41 h 82"/>
                <a:gd name="T40" fmla="*/ 48 w 56"/>
                <a:gd name="T41" fmla="*/ 43 h 82"/>
                <a:gd name="T42" fmla="*/ 52 w 56"/>
                <a:gd name="T43" fmla="*/ 47 h 82"/>
                <a:gd name="T44" fmla="*/ 52 w 56"/>
                <a:gd name="T45" fmla="*/ 47 h 82"/>
                <a:gd name="T46" fmla="*/ 54 w 56"/>
                <a:gd name="T47" fmla="*/ 52 h 82"/>
                <a:gd name="T48" fmla="*/ 56 w 56"/>
                <a:gd name="T49" fmla="*/ 58 h 82"/>
                <a:gd name="T50" fmla="*/ 56 w 56"/>
                <a:gd name="T51" fmla="*/ 58 h 82"/>
                <a:gd name="T52" fmla="*/ 54 w 56"/>
                <a:gd name="T53" fmla="*/ 68 h 82"/>
                <a:gd name="T54" fmla="*/ 50 w 56"/>
                <a:gd name="T55" fmla="*/ 76 h 82"/>
                <a:gd name="T56" fmla="*/ 50 w 56"/>
                <a:gd name="T57" fmla="*/ 76 h 82"/>
                <a:gd name="T58" fmla="*/ 43 w 56"/>
                <a:gd name="T59" fmla="*/ 11 h 82"/>
                <a:gd name="T60" fmla="*/ 43 w 56"/>
                <a:gd name="T61" fmla="*/ 11 h 82"/>
                <a:gd name="T62" fmla="*/ 37 w 56"/>
                <a:gd name="T63" fmla="*/ 9 h 82"/>
                <a:gd name="T64" fmla="*/ 31 w 56"/>
                <a:gd name="T65" fmla="*/ 8 h 82"/>
                <a:gd name="T66" fmla="*/ 9 w 56"/>
                <a:gd name="T67" fmla="*/ 8 h 82"/>
                <a:gd name="T68" fmla="*/ 9 w 56"/>
                <a:gd name="T69" fmla="*/ 37 h 82"/>
                <a:gd name="T70" fmla="*/ 31 w 56"/>
                <a:gd name="T71" fmla="*/ 37 h 82"/>
                <a:gd name="T72" fmla="*/ 31 w 56"/>
                <a:gd name="T73" fmla="*/ 37 h 82"/>
                <a:gd name="T74" fmla="*/ 37 w 56"/>
                <a:gd name="T75" fmla="*/ 35 h 82"/>
                <a:gd name="T76" fmla="*/ 43 w 56"/>
                <a:gd name="T77" fmla="*/ 33 h 82"/>
                <a:gd name="T78" fmla="*/ 43 w 56"/>
                <a:gd name="T79" fmla="*/ 33 h 82"/>
                <a:gd name="T80" fmla="*/ 45 w 56"/>
                <a:gd name="T81" fmla="*/ 29 h 82"/>
                <a:gd name="T82" fmla="*/ 46 w 56"/>
                <a:gd name="T83" fmla="*/ 23 h 82"/>
                <a:gd name="T84" fmla="*/ 46 w 56"/>
                <a:gd name="T85" fmla="*/ 23 h 82"/>
                <a:gd name="T86" fmla="*/ 45 w 56"/>
                <a:gd name="T87" fmla="*/ 15 h 82"/>
                <a:gd name="T88" fmla="*/ 43 w 56"/>
                <a:gd name="T89" fmla="*/ 11 h 82"/>
                <a:gd name="T90" fmla="*/ 43 w 56"/>
                <a:gd name="T91" fmla="*/ 11 h 82"/>
                <a:gd name="T92" fmla="*/ 43 w 56"/>
                <a:gd name="T93" fmla="*/ 49 h 82"/>
                <a:gd name="T94" fmla="*/ 43 w 56"/>
                <a:gd name="T95" fmla="*/ 49 h 82"/>
                <a:gd name="T96" fmla="*/ 39 w 56"/>
                <a:gd name="T97" fmla="*/ 45 h 82"/>
                <a:gd name="T98" fmla="*/ 31 w 56"/>
                <a:gd name="T99" fmla="*/ 45 h 82"/>
                <a:gd name="T100" fmla="*/ 9 w 56"/>
                <a:gd name="T101" fmla="*/ 45 h 82"/>
                <a:gd name="T102" fmla="*/ 9 w 56"/>
                <a:gd name="T103" fmla="*/ 74 h 82"/>
                <a:gd name="T104" fmla="*/ 31 w 56"/>
                <a:gd name="T105" fmla="*/ 74 h 82"/>
                <a:gd name="T106" fmla="*/ 31 w 56"/>
                <a:gd name="T107" fmla="*/ 74 h 82"/>
                <a:gd name="T108" fmla="*/ 39 w 56"/>
                <a:gd name="T109" fmla="*/ 74 h 82"/>
                <a:gd name="T110" fmla="*/ 43 w 56"/>
                <a:gd name="T111" fmla="*/ 70 h 82"/>
                <a:gd name="T112" fmla="*/ 43 w 56"/>
                <a:gd name="T113" fmla="*/ 70 h 82"/>
                <a:gd name="T114" fmla="*/ 46 w 56"/>
                <a:gd name="T115" fmla="*/ 66 h 82"/>
                <a:gd name="T116" fmla="*/ 46 w 56"/>
                <a:gd name="T117" fmla="*/ 58 h 82"/>
                <a:gd name="T118" fmla="*/ 46 w 56"/>
                <a:gd name="T119" fmla="*/ 58 h 82"/>
                <a:gd name="T120" fmla="*/ 46 w 56"/>
                <a:gd name="T121" fmla="*/ 52 h 82"/>
                <a:gd name="T122" fmla="*/ 43 w 56"/>
                <a:gd name="T123" fmla="*/ 49 h 82"/>
                <a:gd name="T124" fmla="*/ 43 w 56"/>
                <a:gd name="T125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82">
                  <a:moveTo>
                    <a:pt x="50" y="76"/>
                  </a:moveTo>
                  <a:lnTo>
                    <a:pt x="50" y="76"/>
                  </a:lnTo>
                  <a:lnTo>
                    <a:pt x="43" y="80"/>
                  </a:lnTo>
                  <a:lnTo>
                    <a:pt x="33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13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9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8" y="43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4" y="52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68"/>
                  </a:lnTo>
                  <a:lnTo>
                    <a:pt x="50" y="76"/>
                  </a:lnTo>
                  <a:lnTo>
                    <a:pt x="50" y="76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37" y="9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7" y="3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5" y="29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3" y="11"/>
                  </a:lnTo>
                  <a:close/>
                  <a:moveTo>
                    <a:pt x="43" y="49"/>
                  </a:moveTo>
                  <a:lnTo>
                    <a:pt x="43" y="49"/>
                  </a:lnTo>
                  <a:lnTo>
                    <a:pt x="39" y="45"/>
                  </a:lnTo>
                  <a:lnTo>
                    <a:pt x="31" y="45"/>
                  </a:lnTo>
                  <a:lnTo>
                    <a:pt x="9" y="45"/>
                  </a:lnTo>
                  <a:lnTo>
                    <a:pt x="9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9" y="74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6" y="66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2"/>
                  </a:lnTo>
                  <a:lnTo>
                    <a:pt x="43" y="49"/>
                  </a:lnTo>
                  <a:lnTo>
                    <a:pt x="4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847"/>
            <p:cNvSpPr>
              <a:spLocks noEditPoints="1"/>
            </p:cNvSpPr>
            <p:nvPr/>
          </p:nvSpPr>
          <p:spPr bwMode="auto">
            <a:xfrm>
              <a:off x="11123613" y="677863"/>
              <a:ext cx="74613" cy="90488"/>
            </a:xfrm>
            <a:custGeom>
              <a:avLst/>
              <a:gdLst>
                <a:gd name="T0" fmla="*/ 8 w 47"/>
                <a:gd name="T1" fmla="*/ 31 h 57"/>
                <a:gd name="T2" fmla="*/ 8 w 47"/>
                <a:gd name="T3" fmla="*/ 31 h 57"/>
                <a:gd name="T4" fmla="*/ 10 w 47"/>
                <a:gd name="T5" fmla="*/ 39 h 57"/>
                <a:gd name="T6" fmla="*/ 12 w 47"/>
                <a:gd name="T7" fmla="*/ 45 h 57"/>
                <a:gd name="T8" fmla="*/ 12 w 47"/>
                <a:gd name="T9" fmla="*/ 45 h 57"/>
                <a:gd name="T10" fmla="*/ 17 w 47"/>
                <a:gd name="T11" fmla="*/ 49 h 57"/>
                <a:gd name="T12" fmla="*/ 25 w 47"/>
                <a:gd name="T13" fmla="*/ 51 h 57"/>
                <a:gd name="T14" fmla="*/ 25 w 47"/>
                <a:gd name="T15" fmla="*/ 51 h 57"/>
                <a:gd name="T16" fmla="*/ 33 w 47"/>
                <a:gd name="T17" fmla="*/ 49 h 57"/>
                <a:gd name="T18" fmla="*/ 33 w 47"/>
                <a:gd name="T19" fmla="*/ 49 h 57"/>
                <a:gd name="T20" fmla="*/ 39 w 47"/>
                <a:gd name="T21" fmla="*/ 43 h 57"/>
                <a:gd name="T22" fmla="*/ 45 w 47"/>
                <a:gd name="T23" fmla="*/ 49 h 57"/>
                <a:gd name="T24" fmla="*/ 45 w 47"/>
                <a:gd name="T25" fmla="*/ 49 h 57"/>
                <a:gd name="T26" fmla="*/ 37 w 47"/>
                <a:gd name="T27" fmla="*/ 55 h 57"/>
                <a:gd name="T28" fmla="*/ 37 w 47"/>
                <a:gd name="T29" fmla="*/ 55 h 57"/>
                <a:gd name="T30" fmla="*/ 31 w 47"/>
                <a:gd name="T31" fmla="*/ 57 h 57"/>
                <a:gd name="T32" fmla="*/ 25 w 47"/>
                <a:gd name="T33" fmla="*/ 57 h 57"/>
                <a:gd name="T34" fmla="*/ 25 w 47"/>
                <a:gd name="T35" fmla="*/ 57 h 57"/>
                <a:gd name="T36" fmla="*/ 13 w 47"/>
                <a:gd name="T37" fmla="*/ 55 h 57"/>
                <a:gd name="T38" fmla="*/ 6 w 47"/>
                <a:gd name="T39" fmla="*/ 51 h 57"/>
                <a:gd name="T40" fmla="*/ 6 w 47"/>
                <a:gd name="T41" fmla="*/ 51 h 57"/>
                <a:gd name="T42" fmla="*/ 2 w 47"/>
                <a:gd name="T43" fmla="*/ 41 h 57"/>
                <a:gd name="T44" fmla="*/ 0 w 47"/>
                <a:gd name="T45" fmla="*/ 29 h 57"/>
                <a:gd name="T46" fmla="*/ 0 w 47"/>
                <a:gd name="T47" fmla="*/ 29 h 57"/>
                <a:gd name="T48" fmla="*/ 2 w 47"/>
                <a:gd name="T49" fmla="*/ 16 h 57"/>
                <a:gd name="T50" fmla="*/ 6 w 47"/>
                <a:gd name="T51" fmla="*/ 8 h 57"/>
                <a:gd name="T52" fmla="*/ 6 w 47"/>
                <a:gd name="T53" fmla="*/ 8 h 57"/>
                <a:gd name="T54" fmla="*/ 13 w 47"/>
                <a:gd name="T55" fmla="*/ 2 h 57"/>
                <a:gd name="T56" fmla="*/ 23 w 47"/>
                <a:gd name="T57" fmla="*/ 0 h 57"/>
                <a:gd name="T58" fmla="*/ 23 w 47"/>
                <a:gd name="T59" fmla="*/ 0 h 57"/>
                <a:gd name="T60" fmla="*/ 33 w 47"/>
                <a:gd name="T61" fmla="*/ 2 h 57"/>
                <a:gd name="T62" fmla="*/ 41 w 47"/>
                <a:gd name="T63" fmla="*/ 8 h 57"/>
                <a:gd name="T64" fmla="*/ 41 w 47"/>
                <a:gd name="T65" fmla="*/ 8 h 57"/>
                <a:gd name="T66" fmla="*/ 45 w 47"/>
                <a:gd name="T67" fmla="*/ 16 h 57"/>
                <a:gd name="T68" fmla="*/ 47 w 47"/>
                <a:gd name="T69" fmla="*/ 27 h 57"/>
                <a:gd name="T70" fmla="*/ 47 w 47"/>
                <a:gd name="T71" fmla="*/ 31 h 57"/>
                <a:gd name="T72" fmla="*/ 8 w 47"/>
                <a:gd name="T73" fmla="*/ 31 h 57"/>
                <a:gd name="T74" fmla="*/ 37 w 47"/>
                <a:gd name="T75" fmla="*/ 20 h 57"/>
                <a:gd name="T76" fmla="*/ 37 w 47"/>
                <a:gd name="T77" fmla="*/ 20 h 57"/>
                <a:gd name="T78" fmla="*/ 37 w 47"/>
                <a:gd name="T79" fmla="*/ 16 h 57"/>
                <a:gd name="T80" fmla="*/ 37 w 47"/>
                <a:gd name="T81" fmla="*/ 16 h 57"/>
                <a:gd name="T82" fmla="*/ 35 w 47"/>
                <a:gd name="T83" fmla="*/ 12 h 57"/>
                <a:gd name="T84" fmla="*/ 31 w 47"/>
                <a:gd name="T85" fmla="*/ 10 h 57"/>
                <a:gd name="T86" fmla="*/ 31 w 47"/>
                <a:gd name="T87" fmla="*/ 10 h 57"/>
                <a:gd name="T88" fmla="*/ 27 w 47"/>
                <a:gd name="T89" fmla="*/ 8 h 57"/>
                <a:gd name="T90" fmla="*/ 23 w 47"/>
                <a:gd name="T91" fmla="*/ 6 h 57"/>
                <a:gd name="T92" fmla="*/ 23 w 47"/>
                <a:gd name="T93" fmla="*/ 6 h 57"/>
                <a:gd name="T94" fmla="*/ 19 w 47"/>
                <a:gd name="T95" fmla="*/ 8 h 57"/>
                <a:gd name="T96" fmla="*/ 15 w 47"/>
                <a:gd name="T97" fmla="*/ 10 h 57"/>
                <a:gd name="T98" fmla="*/ 15 w 47"/>
                <a:gd name="T99" fmla="*/ 10 h 57"/>
                <a:gd name="T100" fmla="*/ 12 w 47"/>
                <a:gd name="T101" fmla="*/ 12 h 57"/>
                <a:gd name="T102" fmla="*/ 10 w 47"/>
                <a:gd name="T103" fmla="*/ 16 h 57"/>
                <a:gd name="T104" fmla="*/ 10 w 47"/>
                <a:gd name="T105" fmla="*/ 16 h 57"/>
                <a:gd name="T106" fmla="*/ 10 w 47"/>
                <a:gd name="T107" fmla="*/ 20 h 57"/>
                <a:gd name="T108" fmla="*/ 10 w 47"/>
                <a:gd name="T109" fmla="*/ 20 h 57"/>
                <a:gd name="T110" fmla="*/ 8 w 47"/>
                <a:gd name="T111" fmla="*/ 25 h 57"/>
                <a:gd name="T112" fmla="*/ 39 w 47"/>
                <a:gd name="T113" fmla="*/ 25 h 57"/>
                <a:gd name="T114" fmla="*/ 39 w 47"/>
                <a:gd name="T115" fmla="*/ 25 h 57"/>
                <a:gd name="T116" fmla="*/ 37 w 47"/>
                <a:gd name="T117" fmla="*/ 20 h 57"/>
                <a:gd name="T118" fmla="*/ 37 w 47"/>
                <a:gd name="T11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57">
                  <a:moveTo>
                    <a:pt x="8" y="31"/>
                  </a:moveTo>
                  <a:lnTo>
                    <a:pt x="8" y="31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9" y="43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13" y="55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5" y="16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8" y="31"/>
                  </a:lnTo>
                  <a:close/>
                  <a:moveTo>
                    <a:pt x="37" y="20"/>
                  </a:moveTo>
                  <a:lnTo>
                    <a:pt x="37" y="20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7" y="20"/>
                  </a:lnTo>
                  <a:lnTo>
                    <a:pt x="3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848"/>
            <p:cNvSpPr>
              <a:spLocks/>
            </p:cNvSpPr>
            <p:nvPr/>
          </p:nvSpPr>
          <p:spPr bwMode="auto">
            <a:xfrm>
              <a:off x="11225213" y="677863"/>
              <a:ext cx="68263" cy="90488"/>
            </a:xfrm>
            <a:custGeom>
              <a:avLst/>
              <a:gdLst>
                <a:gd name="T0" fmla="*/ 35 w 43"/>
                <a:gd name="T1" fmla="*/ 57 h 57"/>
                <a:gd name="T2" fmla="*/ 35 w 43"/>
                <a:gd name="T3" fmla="*/ 22 h 57"/>
                <a:gd name="T4" fmla="*/ 35 w 43"/>
                <a:gd name="T5" fmla="*/ 22 h 57"/>
                <a:gd name="T6" fmla="*/ 35 w 43"/>
                <a:gd name="T7" fmla="*/ 16 h 57"/>
                <a:gd name="T8" fmla="*/ 31 w 43"/>
                <a:gd name="T9" fmla="*/ 12 h 57"/>
                <a:gd name="T10" fmla="*/ 31 w 43"/>
                <a:gd name="T11" fmla="*/ 12 h 57"/>
                <a:gd name="T12" fmla="*/ 28 w 43"/>
                <a:gd name="T13" fmla="*/ 8 h 57"/>
                <a:gd name="T14" fmla="*/ 22 w 43"/>
                <a:gd name="T15" fmla="*/ 8 h 57"/>
                <a:gd name="T16" fmla="*/ 22 w 43"/>
                <a:gd name="T17" fmla="*/ 8 h 57"/>
                <a:gd name="T18" fmla="*/ 16 w 43"/>
                <a:gd name="T19" fmla="*/ 8 h 57"/>
                <a:gd name="T20" fmla="*/ 12 w 43"/>
                <a:gd name="T21" fmla="*/ 12 h 57"/>
                <a:gd name="T22" fmla="*/ 12 w 43"/>
                <a:gd name="T23" fmla="*/ 12 h 57"/>
                <a:gd name="T24" fmla="*/ 8 w 43"/>
                <a:gd name="T25" fmla="*/ 16 h 57"/>
                <a:gd name="T26" fmla="*/ 8 w 43"/>
                <a:gd name="T27" fmla="*/ 22 h 57"/>
                <a:gd name="T28" fmla="*/ 8 w 43"/>
                <a:gd name="T29" fmla="*/ 57 h 57"/>
                <a:gd name="T30" fmla="*/ 0 w 43"/>
                <a:gd name="T31" fmla="*/ 57 h 57"/>
                <a:gd name="T32" fmla="*/ 0 w 43"/>
                <a:gd name="T33" fmla="*/ 0 h 57"/>
                <a:gd name="T34" fmla="*/ 8 w 43"/>
                <a:gd name="T35" fmla="*/ 0 h 57"/>
                <a:gd name="T36" fmla="*/ 8 w 43"/>
                <a:gd name="T37" fmla="*/ 6 h 57"/>
                <a:gd name="T38" fmla="*/ 8 w 43"/>
                <a:gd name="T39" fmla="*/ 6 h 57"/>
                <a:gd name="T40" fmla="*/ 14 w 43"/>
                <a:gd name="T41" fmla="*/ 2 h 57"/>
                <a:gd name="T42" fmla="*/ 24 w 43"/>
                <a:gd name="T43" fmla="*/ 0 h 57"/>
                <a:gd name="T44" fmla="*/ 24 w 43"/>
                <a:gd name="T45" fmla="*/ 0 h 57"/>
                <a:gd name="T46" fmla="*/ 31 w 43"/>
                <a:gd name="T47" fmla="*/ 2 h 57"/>
                <a:gd name="T48" fmla="*/ 37 w 43"/>
                <a:gd name="T49" fmla="*/ 6 h 57"/>
                <a:gd name="T50" fmla="*/ 37 w 43"/>
                <a:gd name="T51" fmla="*/ 6 h 57"/>
                <a:gd name="T52" fmla="*/ 43 w 43"/>
                <a:gd name="T53" fmla="*/ 12 h 57"/>
                <a:gd name="T54" fmla="*/ 43 w 43"/>
                <a:gd name="T55" fmla="*/ 22 h 57"/>
                <a:gd name="T56" fmla="*/ 43 w 43"/>
                <a:gd name="T57" fmla="*/ 57 h 57"/>
                <a:gd name="T58" fmla="*/ 35 w 43"/>
                <a:gd name="T5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57">
                  <a:moveTo>
                    <a:pt x="35" y="57"/>
                  </a:moveTo>
                  <a:lnTo>
                    <a:pt x="35" y="22"/>
                  </a:lnTo>
                  <a:lnTo>
                    <a:pt x="35" y="22"/>
                  </a:lnTo>
                  <a:lnTo>
                    <a:pt x="35" y="16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3" y="12"/>
                  </a:lnTo>
                  <a:lnTo>
                    <a:pt x="43" y="22"/>
                  </a:lnTo>
                  <a:lnTo>
                    <a:pt x="43" y="57"/>
                  </a:lnTo>
                  <a:lnTo>
                    <a:pt x="3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49"/>
            <p:cNvSpPr>
              <a:spLocks/>
            </p:cNvSpPr>
            <p:nvPr/>
          </p:nvSpPr>
          <p:spPr bwMode="auto">
            <a:xfrm>
              <a:off x="11312525" y="677863"/>
              <a:ext cx="77788" cy="90488"/>
            </a:xfrm>
            <a:custGeom>
              <a:avLst/>
              <a:gdLst>
                <a:gd name="T0" fmla="*/ 27 w 49"/>
                <a:gd name="T1" fmla="*/ 57 h 57"/>
                <a:gd name="T2" fmla="*/ 19 w 49"/>
                <a:gd name="T3" fmla="*/ 57 h 57"/>
                <a:gd name="T4" fmla="*/ 0 w 49"/>
                <a:gd name="T5" fmla="*/ 0 h 57"/>
                <a:gd name="T6" fmla="*/ 10 w 49"/>
                <a:gd name="T7" fmla="*/ 0 h 57"/>
                <a:gd name="T8" fmla="*/ 23 w 49"/>
                <a:gd name="T9" fmla="*/ 45 h 57"/>
                <a:gd name="T10" fmla="*/ 39 w 49"/>
                <a:gd name="T11" fmla="*/ 0 h 57"/>
                <a:gd name="T12" fmla="*/ 49 w 49"/>
                <a:gd name="T13" fmla="*/ 0 h 57"/>
                <a:gd name="T14" fmla="*/ 27 w 49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7">
                  <a:moveTo>
                    <a:pt x="27" y="57"/>
                  </a:moveTo>
                  <a:lnTo>
                    <a:pt x="19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3" y="45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2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850"/>
            <p:cNvSpPr>
              <a:spLocks noEditPoints="1"/>
            </p:cNvSpPr>
            <p:nvPr/>
          </p:nvSpPr>
          <p:spPr bwMode="auto">
            <a:xfrm>
              <a:off x="11401425" y="677863"/>
              <a:ext cx="71438" cy="90488"/>
            </a:xfrm>
            <a:custGeom>
              <a:avLst/>
              <a:gdLst>
                <a:gd name="T0" fmla="*/ 8 w 45"/>
                <a:gd name="T1" fmla="*/ 31 h 57"/>
                <a:gd name="T2" fmla="*/ 8 w 45"/>
                <a:gd name="T3" fmla="*/ 31 h 57"/>
                <a:gd name="T4" fmla="*/ 8 w 45"/>
                <a:gd name="T5" fmla="*/ 39 h 57"/>
                <a:gd name="T6" fmla="*/ 12 w 45"/>
                <a:gd name="T7" fmla="*/ 45 h 57"/>
                <a:gd name="T8" fmla="*/ 12 w 45"/>
                <a:gd name="T9" fmla="*/ 45 h 57"/>
                <a:gd name="T10" fmla="*/ 18 w 45"/>
                <a:gd name="T11" fmla="*/ 49 h 57"/>
                <a:gd name="T12" fmla="*/ 24 w 45"/>
                <a:gd name="T13" fmla="*/ 51 h 57"/>
                <a:gd name="T14" fmla="*/ 24 w 45"/>
                <a:gd name="T15" fmla="*/ 51 h 57"/>
                <a:gd name="T16" fmla="*/ 32 w 45"/>
                <a:gd name="T17" fmla="*/ 49 h 57"/>
                <a:gd name="T18" fmla="*/ 32 w 45"/>
                <a:gd name="T19" fmla="*/ 49 h 57"/>
                <a:gd name="T20" fmla="*/ 39 w 45"/>
                <a:gd name="T21" fmla="*/ 43 h 57"/>
                <a:gd name="T22" fmla="*/ 45 w 45"/>
                <a:gd name="T23" fmla="*/ 49 h 57"/>
                <a:gd name="T24" fmla="*/ 45 w 45"/>
                <a:gd name="T25" fmla="*/ 49 h 57"/>
                <a:gd name="T26" fmla="*/ 36 w 45"/>
                <a:gd name="T27" fmla="*/ 55 h 57"/>
                <a:gd name="T28" fmla="*/ 36 w 45"/>
                <a:gd name="T29" fmla="*/ 55 h 57"/>
                <a:gd name="T30" fmla="*/ 30 w 45"/>
                <a:gd name="T31" fmla="*/ 57 h 57"/>
                <a:gd name="T32" fmla="*/ 24 w 45"/>
                <a:gd name="T33" fmla="*/ 57 h 57"/>
                <a:gd name="T34" fmla="*/ 24 w 45"/>
                <a:gd name="T35" fmla="*/ 57 h 57"/>
                <a:gd name="T36" fmla="*/ 14 w 45"/>
                <a:gd name="T37" fmla="*/ 55 h 57"/>
                <a:gd name="T38" fmla="*/ 6 w 45"/>
                <a:gd name="T39" fmla="*/ 51 h 57"/>
                <a:gd name="T40" fmla="*/ 6 w 45"/>
                <a:gd name="T41" fmla="*/ 51 h 57"/>
                <a:gd name="T42" fmla="*/ 0 w 45"/>
                <a:gd name="T43" fmla="*/ 41 h 57"/>
                <a:gd name="T44" fmla="*/ 0 w 45"/>
                <a:gd name="T45" fmla="*/ 29 h 57"/>
                <a:gd name="T46" fmla="*/ 0 w 45"/>
                <a:gd name="T47" fmla="*/ 29 h 57"/>
                <a:gd name="T48" fmla="*/ 0 w 45"/>
                <a:gd name="T49" fmla="*/ 16 h 57"/>
                <a:gd name="T50" fmla="*/ 6 w 45"/>
                <a:gd name="T51" fmla="*/ 8 h 57"/>
                <a:gd name="T52" fmla="*/ 6 w 45"/>
                <a:gd name="T53" fmla="*/ 8 h 57"/>
                <a:gd name="T54" fmla="*/ 12 w 45"/>
                <a:gd name="T55" fmla="*/ 2 h 57"/>
                <a:gd name="T56" fmla="*/ 22 w 45"/>
                <a:gd name="T57" fmla="*/ 0 h 57"/>
                <a:gd name="T58" fmla="*/ 22 w 45"/>
                <a:gd name="T59" fmla="*/ 0 h 57"/>
                <a:gd name="T60" fmla="*/ 32 w 45"/>
                <a:gd name="T61" fmla="*/ 2 h 57"/>
                <a:gd name="T62" fmla="*/ 39 w 45"/>
                <a:gd name="T63" fmla="*/ 8 h 57"/>
                <a:gd name="T64" fmla="*/ 39 w 45"/>
                <a:gd name="T65" fmla="*/ 8 h 57"/>
                <a:gd name="T66" fmla="*/ 43 w 45"/>
                <a:gd name="T67" fmla="*/ 16 h 57"/>
                <a:gd name="T68" fmla="*/ 45 w 45"/>
                <a:gd name="T69" fmla="*/ 27 h 57"/>
                <a:gd name="T70" fmla="*/ 45 w 45"/>
                <a:gd name="T71" fmla="*/ 31 h 57"/>
                <a:gd name="T72" fmla="*/ 8 w 45"/>
                <a:gd name="T73" fmla="*/ 31 h 57"/>
                <a:gd name="T74" fmla="*/ 38 w 45"/>
                <a:gd name="T75" fmla="*/ 20 h 57"/>
                <a:gd name="T76" fmla="*/ 38 w 45"/>
                <a:gd name="T77" fmla="*/ 20 h 57"/>
                <a:gd name="T78" fmla="*/ 36 w 45"/>
                <a:gd name="T79" fmla="*/ 16 h 57"/>
                <a:gd name="T80" fmla="*/ 36 w 45"/>
                <a:gd name="T81" fmla="*/ 16 h 57"/>
                <a:gd name="T82" fmla="*/ 34 w 45"/>
                <a:gd name="T83" fmla="*/ 12 h 57"/>
                <a:gd name="T84" fmla="*/ 32 w 45"/>
                <a:gd name="T85" fmla="*/ 10 h 57"/>
                <a:gd name="T86" fmla="*/ 32 w 45"/>
                <a:gd name="T87" fmla="*/ 10 h 57"/>
                <a:gd name="T88" fmla="*/ 28 w 45"/>
                <a:gd name="T89" fmla="*/ 8 h 57"/>
                <a:gd name="T90" fmla="*/ 22 w 45"/>
                <a:gd name="T91" fmla="*/ 6 h 57"/>
                <a:gd name="T92" fmla="*/ 22 w 45"/>
                <a:gd name="T93" fmla="*/ 6 h 57"/>
                <a:gd name="T94" fmla="*/ 18 w 45"/>
                <a:gd name="T95" fmla="*/ 8 h 57"/>
                <a:gd name="T96" fmla="*/ 14 w 45"/>
                <a:gd name="T97" fmla="*/ 10 h 57"/>
                <a:gd name="T98" fmla="*/ 14 w 45"/>
                <a:gd name="T99" fmla="*/ 10 h 57"/>
                <a:gd name="T100" fmla="*/ 12 w 45"/>
                <a:gd name="T101" fmla="*/ 12 h 57"/>
                <a:gd name="T102" fmla="*/ 10 w 45"/>
                <a:gd name="T103" fmla="*/ 16 h 57"/>
                <a:gd name="T104" fmla="*/ 10 w 45"/>
                <a:gd name="T105" fmla="*/ 16 h 57"/>
                <a:gd name="T106" fmla="*/ 8 w 45"/>
                <a:gd name="T107" fmla="*/ 20 h 57"/>
                <a:gd name="T108" fmla="*/ 8 w 45"/>
                <a:gd name="T109" fmla="*/ 20 h 57"/>
                <a:gd name="T110" fmla="*/ 8 w 45"/>
                <a:gd name="T111" fmla="*/ 25 h 57"/>
                <a:gd name="T112" fmla="*/ 38 w 45"/>
                <a:gd name="T113" fmla="*/ 25 h 57"/>
                <a:gd name="T114" fmla="*/ 38 w 45"/>
                <a:gd name="T115" fmla="*/ 25 h 57"/>
                <a:gd name="T116" fmla="*/ 38 w 45"/>
                <a:gd name="T117" fmla="*/ 20 h 57"/>
                <a:gd name="T118" fmla="*/ 38 w 45"/>
                <a:gd name="T11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57">
                  <a:moveTo>
                    <a:pt x="8" y="31"/>
                  </a:moveTo>
                  <a:lnTo>
                    <a:pt x="8" y="31"/>
                  </a:lnTo>
                  <a:lnTo>
                    <a:pt x="8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8" y="4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9" y="43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14" y="55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3" y="16"/>
                  </a:lnTo>
                  <a:lnTo>
                    <a:pt x="45" y="27"/>
                  </a:lnTo>
                  <a:lnTo>
                    <a:pt x="45" y="31"/>
                  </a:lnTo>
                  <a:lnTo>
                    <a:pt x="8" y="31"/>
                  </a:lnTo>
                  <a:close/>
                  <a:moveTo>
                    <a:pt x="38" y="20"/>
                  </a:moveTo>
                  <a:lnTo>
                    <a:pt x="38" y="2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851"/>
            <p:cNvSpPr>
              <a:spLocks/>
            </p:cNvSpPr>
            <p:nvPr/>
          </p:nvSpPr>
          <p:spPr bwMode="auto">
            <a:xfrm>
              <a:off x="11501438" y="677863"/>
              <a:ext cx="71438" cy="90488"/>
            </a:xfrm>
            <a:custGeom>
              <a:avLst/>
              <a:gdLst>
                <a:gd name="T0" fmla="*/ 37 w 45"/>
                <a:gd name="T1" fmla="*/ 57 h 57"/>
                <a:gd name="T2" fmla="*/ 37 w 45"/>
                <a:gd name="T3" fmla="*/ 22 h 57"/>
                <a:gd name="T4" fmla="*/ 37 w 45"/>
                <a:gd name="T5" fmla="*/ 22 h 57"/>
                <a:gd name="T6" fmla="*/ 35 w 45"/>
                <a:gd name="T7" fmla="*/ 16 h 57"/>
                <a:gd name="T8" fmla="*/ 33 w 45"/>
                <a:gd name="T9" fmla="*/ 12 h 57"/>
                <a:gd name="T10" fmla="*/ 33 w 45"/>
                <a:gd name="T11" fmla="*/ 12 h 57"/>
                <a:gd name="T12" fmla="*/ 29 w 45"/>
                <a:gd name="T13" fmla="*/ 8 h 57"/>
                <a:gd name="T14" fmla="*/ 23 w 45"/>
                <a:gd name="T15" fmla="*/ 8 h 57"/>
                <a:gd name="T16" fmla="*/ 23 w 45"/>
                <a:gd name="T17" fmla="*/ 8 h 57"/>
                <a:gd name="T18" fmla="*/ 17 w 45"/>
                <a:gd name="T19" fmla="*/ 8 h 57"/>
                <a:gd name="T20" fmla="*/ 12 w 45"/>
                <a:gd name="T21" fmla="*/ 12 h 57"/>
                <a:gd name="T22" fmla="*/ 12 w 45"/>
                <a:gd name="T23" fmla="*/ 12 h 57"/>
                <a:gd name="T24" fmla="*/ 10 w 45"/>
                <a:gd name="T25" fmla="*/ 16 h 57"/>
                <a:gd name="T26" fmla="*/ 8 w 45"/>
                <a:gd name="T27" fmla="*/ 22 h 57"/>
                <a:gd name="T28" fmla="*/ 8 w 45"/>
                <a:gd name="T29" fmla="*/ 57 h 57"/>
                <a:gd name="T30" fmla="*/ 0 w 45"/>
                <a:gd name="T31" fmla="*/ 57 h 57"/>
                <a:gd name="T32" fmla="*/ 0 w 45"/>
                <a:gd name="T33" fmla="*/ 0 h 57"/>
                <a:gd name="T34" fmla="*/ 8 w 45"/>
                <a:gd name="T35" fmla="*/ 0 h 57"/>
                <a:gd name="T36" fmla="*/ 8 w 45"/>
                <a:gd name="T37" fmla="*/ 6 h 57"/>
                <a:gd name="T38" fmla="*/ 8 w 45"/>
                <a:gd name="T39" fmla="*/ 6 h 57"/>
                <a:gd name="T40" fmla="*/ 15 w 45"/>
                <a:gd name="T41" fmla="*/ 2 h 57"/>
                <a:gd name="T42" fmla="*/ 23 w 45"/>
                <a:gd name="T43" fmla="*/ 0 h 57"/>
                <a:gd name="T44" fmla="*/ 23 w 45"/>
                <a:gd name="T45" fmla="*/ 0 h 57"/>
                <a:gd name="T46" fmla="*/ 33 w 45"/>
                <a:gd name="T47" fmla="*/ 2 h 57"/>
                <a:gd name="T48" fmla="*/ 39 w 45"/>
                <a:gd name="T49" fmla="*/ 6 h 57"/>
                <a:gd name="T50" fmla="*/ 39 w 45"/>
                <a:gd name="T51" fmla="*/ 6 h 57"/>
                <a:gd name="T52" fmla="*/ 43 w 45"/>
                <a:gd name="T53" fmla="*/ 12 h 57"/>
                <a:gd name="T54" fmla="*/ 45 w 45"/>
                <a:gd name="T55" fmla="*/ 22 h 57"/>
                <a:gd name="T56" fmla="*/ 45 w 45"/>
                <a:gd name="T57" fmla="*/ 57 h 57"/>
                <a:gd name="T58" fmla="*/ 37 w 45"/>
                <a:gd name="T5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57">
                  <a:moveTo>
                    <a:pt x="37" y="57"/>
                  </a:moveTo>
                  <a:lnTo>
                    <a:pt x="37" y="22"/>
                  </a:lnTo>
                  <a:lnTo>
                    <a:pt x="37" y="22"/>
                  </a:lnTo>
                  <a:lnTo>
                    <a:pt x="35" y="16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5" y="22"/>
                  </a:lnTo>
                  <a:lnTo>
                    <a:pt x="45" y="57"/>
                  </a:lnTo>
                  <a:lnTo>
                    <a:pt x="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852"/>
            <p:cNvSpPr>
              <a:spLocks/>
            </p:cNvSpPr>
            <p:nvPr/>
          </p:nvSpPr>
          <p:spPr bwMode="auto">
            <a:xfrm>
              <a:off x="11603038" y="677863"/>
              <a:ext cx="68263" cy="90488"/>
            </a:xfrm>
            <a:custGeom>
              <a:avLst/>
              <a:gdLst>
                <a:gd name="T0" fmla="*/ 35 w 43"/>
                <a:gd name="T1" fmla="*/ 57 h 57"/>
                <a:gd name="T2" fmla="*/ 35 w 43"/>
                <a:gd name="T3" fmla="*/ 51 h 57"/>
                <a:gd name="T4" fmla="*/ 35 w 43"/>
                <a:gd name="T5" fmla="*/ 51 h 57"/>
                <a:gd name="T6" fmla="*/ 30 w 43"/>
                <a:gd name="T7" fmla="*/ 55 h 57"/>
                <a:gd name="T8" fmla="*/ 20 w 43"/>
                <a:gd name="T9" fmla="*/ 57 h 57"/>
                <a:gd name="T10" fmla="*/ 20 w 43"/>
                <a:gd name="T11" fmla="*/ 57 h 57"/>
                <a:gd name="T12" fmla="*/ 12 w 43"/>
                <a:gd name="T13" fmla="*/ 57 h 57"/>
                <a:gd name="T14" fmla="*/ 6 w 43"/>
                <a:gd name="T15" fmla="*/ 53 h 57"/>
                <a:gd name="T16" fmla="*/ 6 w 43"/>
                <a:gd name="T17" fmla="*/ 53 h 57"/>
                <a:gd name="T18" fmla="*/ 2 w 43"/>
                <a:gd name="T19" fmla="*/ 45 h 57"/>
                <a:gd name="T20" fmla="*/ 0 w 43"/>
                <a:gd name="T21" fmla="*/ 37 h 57"/>
                <a:gd name="T22" fmla="*/ 0 w 43"/>
                <a:gd name="T23" fmla="*/ 0 h 57"/>
                <a:gd name="T24" fmla="*/ 8 w 43"/>
                <a:gd name="T25" fmla="*/ 0 h 57"/>
                <a:gd name="T26" fmla="*/ 8 w 43"/>
                <a:gd name="T27" fmla="*/ 35 h 57"/>
                <a:gd name="T28" fmla="*/ 8 w 43"/>
                <a:gd name="T29" fmla="*/ 35 h 57"/>
                <a:gd name="T30" fmla="*/ 8 w 43"/>
                <a:gd name="T31" fmla="*/ 41 h 57"/>
                <a:gd name="T32" fmla="*/ 12 w 43"/>
                <a:gd name="T33" fmla="*/ 47 h 57"/>
                <a:gd name="T34" fmla="*/ 12 w 43"/>
                <a:gd name="T35" fmla="*/ 47 h 57"/>
                <a:gd name="T36" fmla="*/ 16 w 43"/>
                <a:gd name="T37" fmla="*/ 49 h 57"/>
                <a:gd name="T38" fmla="*/ 22 w 43"/>
                <a:gd name="T39" fmla="*/ 51 h 57"/>
                <a:gd name="T40" fmla="*/ 22 w 43"/>
                <a:gd name="T41" fmla="*/ 51 h 57"/>
                <a:gd name="T42" fmla="*/ 28 w 43"/>
                <a:gd name="T43" fmla="*/ 49 h 57"/>
                <a:gd name="T44" fmla="*/ 31 w 43"/>
                <a:gd name="T45" fmla="*/ 47 h 57"/>
                <a:gd name="T46" fmla="*/ 31 w 43"/>
                <a:gd name="T47" fmla="*/ 47 h 57"/>
                <a:gd name="T48" fmla="*/ 35 w 43"/>
                <a:gd name="T49" fmla="*/ 41 h 57"/>
                <a:gd name="T50" fmla="*/ 35 w 43"/>
                <a:gd name="T51" fmla="*/ 35 h 57"/>
                <a:gd name="T52" fmla="*/ 35 w 43"/>
                <a:gd name="T53" fmla="*/ 0 h 57"/>
                <a:gd name="T54" fmla="*/ 43 w 43"/>
                <a:gd name="T55" fmla="*/ 0 h 57"/>
                <a:gd name="T56" fmla="*/ 43 w 43"/>
                <a:gd name="T57" fmla="*/ 57 h 57"/>
                <a:gd name="T58" fmla="*/ 35 w 43"/>
                <a:gd name="T5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57">
                  <a:moveTo>
                    <a:pt x="35" y="57"/>
                  </a:moveTo>
                  <a:lnTo>
                    <a:pt x="35" y="51"/>
                  </a:lnTo>
                  <a:lnTo>
                    <a:pt x="35" y="51"/>
                  </a:lnTo>
                  <a:lnTo>
                    <a:pt x="30" y="55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2" y="57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6" y="49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57"/>
                  </a:lnTo>
                  <a:lnTo>
                    <a:pt x="3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853"/>
            <p:cNvSpPr>
              <a:spLocks/>
            </p:cNvSpPr>
            <p:nvPr/>
          </p:nvSpPr>
          <p:spPr bwMode="auto">
            <a:xfrm>
              <a:off x="11696700" y="650875"/>
              <a:ext cx="42863" cy="117475"/>
            </a:xfrm>
            <a:custGeom>
              <a:avLst/>
              <a:gdLst>
                <a:gd name="T0" fmla="*/ 21 w 27"/>
                <a:gd name="T1" fmla="*/ 74 h 74"/>
                <a:gd name="T2" fmla="*/ 21 w 27"/>
                <a:gd name="T3" fmla="*/ 74 h 74"/>
                <a:gd name="T4" fmla="*/ 15 w 27"/>
                <a:gd name="T5" fmla="*/ 72 h 74"/>
                <a:gd name="T6" fmla="*/ 12 w 27"/>
                <a:gd name="T7" fmla="*/ 70 h 74"/>
                <a:gd name="T8" fmla="*/ 12 w 27"/>
                <a:gd name="T9" fmla="*/ 70 h 74"/>
                <a:gd name="T10" fmla="*/ 8 w 27"/>
                <a:gd name="T11" fmla="*/ 64 h 74"/>
                <a:gd name="T12" fmla="*/ 8 w 27"/>
                <a:gd name="T13" fmla="*/ 58 h 74"/>
                <a:gd name="T14" fmla="*/ 8 w 27"/>
                <a:gd name="T15" fmla="*/ 25 h 74"/>
                <a:gd name="T16" fmla="*/ 0 w 27"/>
                <a:gd name="T17" fmla="*/ 25 h 74"/>
                <a:gd name="T18" fmla="*/ 0 w 27"/>
                <a:gd name="T19" fmla="*/ 17 h 74"/>
                <a:gd name="T20" fmla="*/ 8 w 27"/>
                <a:gd name="T21" fmla="*/ 17 h 74"/>
                <a:gd name="T22" fmla="*/ 8 w 27"/>
                <a:gd name="T23" fmla="*/ 0 h 74"/>
                <a:gd name="T24" fmla="*/ 15 w 27"/>
                <a:gd name="T25" fmla="*/ 0 h 74"/>
                <a:gd name="T26" fmla="*/ 15 w 27"/>
                <a:gd name="T27" fmla="*/ 17 h 74"/>
                <a:gd name="T28" fmla="*/ 27 w 27"/>
                <a:gd name="T29" fmla="*/ 17 h 74"/>
                <a:gd name="T30" fmla="*/ 27 w 27"/>
                <a:gd name="T31" fmla="*/ 25 h 74"/>
                <a:gd name="T32" fmla="*/ 15 w 27"/>
                <a:gd name="T33" fmla="*/ 25 h 74"/>
                <a:gd name="T34" fmla="*/ 15 w 27"/>
                <a:gd name="T35" fmla="*/ 58 h 74"/>
                <a:gd name="T36" fmla="*/ 15 w 27"/>
                <a:gd name="T37" fmla="*/ 58 h 74"/>
                <a:gd name="T38" fmla="*/ 15 w 27"/>
                <a:gd name="T39" fmla="*/ 62 h 74"/>
                <a:gd name="T40" fmla="*/ 17 w 27"/>
                <a:gd name="T41" fmla="*/ 64 h 74"/>
                <a:gd name="T42" fmla="*/ 17 w 27"/>
                <a:gd name="T43" fmla="*/ 64 h 74"/>
                <a:gd name="T44" fmla="*/ 19 w 27"/>
                <a:gd name="T45" fmla="*/ 66 h 74"/>
                <a:gd name="T46" fmla="*/ 23 w 27"/>
                <a:gd name="T47" fmla="*/ 66 h 74"/>
                <a:gd name="T48" fmla="*/ 27 w 27"/>
                <a:gd name="T49" fmla="*/ 66 h 74"/>
                <a:gd name="T50" fmla="*/ 27 w 27"/>
                <a:gd name="T51" fmla="*/ 74 h 74"/>
                <a:gd name="T52" fmla="*/ 21 w 27"/>
                <a:gd name="T5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74">
                  <a:moveTo>
                    <a:pt x="21" y="74"/>
                  </a:moveTo>
                  <a:lnTo>
                    <a:pt x="21" y="74"/>
                  </a:lnTo>
                  <a:lnTo>
                    <a:pt x="15" y="72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8" y="64"/>
                  </a:lnTo>
                  <a:lnTo>
                    <a:pt x="8" y="5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17"/>
                  </a:lnTo>
                  <a:lnTo>
                    <a:pt x="27" y="17"/>
                  </a:lnTo>
                  <a:lnTo>
                    <a:pt x="27" y="25"/>
                  </a:lnTo>
                  <a:lnTo>
                    <a:pt x="15" y="25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27" y="74"/>
                  </a:lnTo>
                  <a:lnTo>
                    <a:pt x="2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854"/>
            <p:cNvSpPr>
              <a:spLocks noEditPoints="1"/>
            </p:cNvSpPr>
            <p:nvPr/>
          </p:nvSpPr>
          <p:spPr bwMode="auto">
            <a:xfrm>
              <a:off x="11758613" y="677863"/>
              <a:ext cx="74613" cy="90488"/>
            </a:xfrm>
            <a:custGeom>
              <a:avLst/>
              <a:gdLst>
                <a:gd name="T0" fmla="*/ 45 w 47"/>
                <a:gd name="T1" fmla="*/ 41 h 57"/>
                <a:gd name="T2" fmla="*/ 39 w 47"/>
                <a:gd name="T3" fmla="*/ 51 h 57"/>
                <a:gd name="T4" fmla="*/ 33 w 47"/>
                <a:gd name="T5" fmla="*/ 57 h 57"/>
                <a:gd name="T6" fmla="*/ 23 w 47"/>
                <a:gd name="T7" fmla="*/ 57 h 57"/>
                <a:gd name="T8" fmla="*/ 8 w 47"/>
                <a:gd name="T9" fmla="*/ 51 h 57"/>
                <a:gd name="T10" fmla="*/ 4 w 47"/>
                <a:gd name="T11" fmla="*/ 47 h 57"/>
                <a:gd name="T12" fmla="*/ 2 w 47"/>
                <a:gd name="T13" fmla="*/ 41 h 57"/>
                <a:gd name="T14" fmla="*/ 0 w 47"/>
                <a:gd name="T15" fmla="*/ 29 h 57"/>
                <a:gd name="T16" fmla="*/ 2 w 47"/>
                <a:gd name="T17" fmla="*/ 16 h 57"/>
                <a:gd name="T18" fmla="*/ 8 w 47"/>
                <a:gd name="T19" fmla="*/ 6 h 57"/>
                <a:gd name="T20" fmla="*/ 15 w 47"/>
                <a:gd name="T21" fmla="*/ 2 h 57"/>
                <a:gd name="T22" fmla="*/ 23 w 47"/>
                <a:gd name="T23" fmla="*/ 0 h 57"/>
                <a:gd name="T24" fmla="*/ 39 w 47"/>
                <a:gd name="T25" fmla="*/ 6 h 57"/>
                <a:gd name="T26" fmla="*/ 43 w 47"/>
                <a:gd name="T27" fmla="*/ 10 h 57"/>
                <a:gd name="T28" fmla="*/ 45 w 47"/>
                <a:gd name="T29" fmla="*/ 16 h 57"/>
                <a:gd name="T30" fmla="*/ 47 w 47"/>
                <a:gd name="T31" fmla="*/ 29 h 57"/>
                <a:gd name="T32" fmla="*/ 45 w 47"/>
                <a:gd name="T33" fmla="*/ 41 h 57"/>
                <a:gd name="T34" fmla="*/ 37 w 47"/>
                <a:gd name="T35" fmla="*/ 18 h 57"/>
                <a:gd name="T36" fmla="*/ 33 w 47"/>
                <a:gd name="T37" fmla="*/ 12 h 57"/>
                <a:gd name="T38" fmla="*/ 29 w 47"/>
                <a:gd name="T39" fmla="*/ 8 h 57"/>
                <a:gd name="T40" fmla="*/ 23 w 47"/>
                <a:gd name="T41" fmla="*/ 8 h 57"/>
                <a:gd name="T42" fmla="*/ 13 w 47"/>
                <a:gd name="T43" fmla="*/ 12 h 57"/>
                <a:gd name="T44" fmla="*/ 12 w 47"/>
                <a:gd name="T45" fmla="*/ 14 h 57"/>
                <a:gd name="T46" fmla="*/ 10 w 47"/>
                <a:gd name="T47" fmla="*/ 18 h 57"/>
                <a:gd name="T48" fmla="*/ 10 w 47"/>
                <a:gd name="T49" fmla="*/ 29 h 57"/>
                <a:gd name="T50" fmla="*/ 10 w 47"/>
                <a:gd name="T51" fmla="*/ 39 h 57"/>
                <a:gd name="T52" fmla="*/ 13 w 47"/>
                <a:gd name="T53" fmla="*/ 47 h 57"/>
                <a:gd name="T54" fmla="*/ 17 w 47"/>
                <a:gd name="T55" fmla="*/ 49 h 57"/>
                <a:gd name="T56" fmla="*/ 23 w 47"/>
                <a:gd name="T57" fmla="*/ 51 h 57"/>
                <a:gd name="T58" fmla="*/ 33 w 47"/>
                <a:gd name="T59" fmla="*/ 47 h 57"/>
                <a:gd name="T60" fmla="*/ 37 w 47"/>
                <a:gd name="T61" fmla="*/ 43 h 57"/>
                <a:gd name="T62" fmla="*/ 37 w 47"/>
                <a:gd name="T63" fmla="*/ 39 h 57"/>
                <a:gd name="T64" fmla="*/ 39 w 47"/>
                <a:gd name="T65" fmla="*/ 29 h 57"/>
                <a:gd name="T66" fmla="*/ 37 w 47"/>
                <a:gd name="T67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57">
                  <a:moveTo>
                    <a:pt x="45" y="41"/>
                  </a:moveTo>
                  <a:lnTo>
                    <a:pt x="45" y="41"/>
                  </a:lnTo>
                  <a:lnTo>
                    <a:pt x="43" y="47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15" y="57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5" y="41"/>
                  </a:lnTo>
                  <a:lnTo>
                    <a:pt x="45" y="41"/>
                  </a:lnTo>
                  <a:close/>
                  <a:moveTo>
                    <a:pt x="37" y="18"/>
                  </a:moveTo>
                  <a:lnTo>
                    <a:pt x="37" y="18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7" y="49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9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7" y="18"/>
                  </a:lnTo>
                  <a:lnTo>
                    <a:pt x="3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855"/>
            <p:cNvSpPr>
              <a:spLocks/>
            </p:cNvSpPr>
            <p:nvPr/>
          </p:nvSpPr>
          <p:spPr bwMode="auto">
            <a:xfrm>
              <a:off x="9648825" y="3400425"/>
              <a:ext cx="455613" cy="393700"/>
            </a:xfrm>
            <a:custGeom>
              <a:avLst/>
              <a:gdLst>
                <a:gd name="T0" fmla="*/ 222 w 287"/>
                <a:gd name="T1" fmla="*/ 248 h 248"/>
                <a:gd name="T2" fmla="*/ 199 w 287"/>
                <a:gd name="T3" fmla="*/ 248 h 248"/>
                <a:gd name="T4" fmla="*/ 142 w 287"/>
                <a:gd name="T5" fmla="*/ 49 h 248"/>
                <a:gd name="T6" fmla="*/ 88 w 287"/>
                <a:gd name="T7" fmla="*/ 248 h 248"/>
                <a:gd name="T8" fmla="*/ 64 w 287"/>
                <a:gd name="T9" fmla="*/ 248 h 248"/>
                <a:gd name="T10" fmla="*/ 0 w 287"/>
                <a:gd name="T11" fmla="*/ 0 h 248"/>
                <a:gd name="T12" fmla="*/ 29 w 287"/>
                <a:gd name="T13" fmla="*/ 0 h 248"/>
                <a:gd name="T14" fmla="*/ 76 w 287"/>
                <a:gd name="T15" fmla="*/ 199 h 248"/>
                <a:gd name="T16" fmla="*/ 131 w 287"/>
                <a:gd name="T17" fmla="*/ 0 h 248"/>
                <a:gd name="T18" fmla="*/ 156 w 287"/>
                <a:gd name="T19" fmla="*/ 0 h 248"/>
                <a:gd name="T20" fmla="*/ 211 w 287"/>
                <a:gd name="T21" fmla="*/ 199 h 248"/>
                <a:gd name="T22" fmla="*/ 258 w 287"/>
                <a:gd name="T23" fmla="*/ 0 h 248"/>
                <a:gd name="T24" fmla="*/ 287 w 287"/>
                <a:gd name="T25" fmla="*/ 0 h 248"/>
                <a:gd name="T26" fmla="*/ 222 w 287"/>
                <a:gd name="T2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248">
                  <a:moveTo>
                    <a:pt x="222" y="248"/>
                  </a:moveTo>
                  <a:lnTo>
                    <a:pt x="199" y="248"/>
                  </a:lnTo>
                  <a:lnTo>
                    <a:pt x="142" y="49"/>
                  </a:lnTo>
                  <a:lnTo>
                    <a:pt x="88" y="248"/>
                  </a:lnTo>
                  <a:lnTo>
                    <a:pt x="64" y="24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76" y="199"/>
                  </a:lnTo>
                  <a:lnTo>
                    <a:pt x="131" y="0"/>
                  </a:lnTo>
                  <a:lnTo>
                    <a:pt x="156" y="0"/>
                  </a:lnTo>
                  <a:lnTo>
                    <a:pt x="211" y="199"/>
                  </a:lnTo>
                  <a:lnTo>
                    <a:pt x="258" y="0"/>
                  </a:lnTo>
                  <a:lnTo>
                    <a:pt x="287" y="0"/>
                  </a:lnTo>
                  <a:lnTo>
                    <a:pt x="222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56"/>
            <p:cNvSpPr>
              <a:spLocks noEditPoints="1"/>
            </p:cNvSpPr>
            <p:nvPr/>
          </p:nvSpPr>
          <p:spPr bwMode="auto">
            <a:xfrm>
              <a:off x="10126663" y="3517900"/>
              <a:ext cx="222250" cy="279400"/>
            </a:xfrm>
            <a:custGeom>
              <a:avLst/>
              <a:gdLst>
                <a:gd name="T0" fmla="*/ 25 w 140"/>
                <a:gd name="T1" fmla="*/ 94 h 176"/>
                <a:gd name="T2" fmla="*/ 27 w 140"/>
                <a:gd name="T3" fmla="*/ 119 h 176"/>
                <a:gd name="T4" fmla="*/ 37 w 140"/>
                <a:gd name="T5" fmla="*/ 139 h 176"/>
                <a:gd name="T6" fmla="*/ 44 w 140"/>
                <a:gd name="T7" fmla="*/ 145 h 176"/>
                <a:gd name="T8" fmla="*/ 64 w 140"/>
                <a:gd name="T9" fmla="*/ 153 h 176"/>
                <a:gd name="T10" fmla="*/ 74 w 140"/>
                <a:gd name="T11" fmla="*/ 153 h 176"/>
                <a:gd name="T12" fmla="*/ 99 w 140"/>
                <a:gd name="T13" fmla="*/ 149 h 176"/>
                <a:gd name="T14" fmla="*/ 109 w 140"/>
                <a:gd name="T15" fmla="*/ 143 h 176"/>
                <a:gd name="T16" fmla="*/ 136 w 140"/>
                <a:gd name="T17" fmla="*/ 149 h 176"/>
                <a:gd name="T18" fmla="*/ 122 w 140"/>
                <a:gd name="T19" fmla="*/ 160 h 176"/>
                <a:gd name="T20" fmla="*/ 109 w 140"/>
                <a:gd name="T21" fmla="*/ 168 h 176"/>
                <a:gd name="T22" fmla="*/ 74 w 140"/>
                <a:gd name="T23" fmla="*/ 176 h 176"/>
                <a:gd name="T24" fmla="*/ 58 w 140"/>
                <a:gd name="T25" fmla="*/ 174 h 176"/>
                <a:gd name="T26" fmla="*/ 29 w 140"/>
                <a:gd name="T27" fmla="*/ 162 h 176"/>
                <a:gd name="T28" fmla="*/ 19 w 140"/>
                <a:gd name="T29" fmla="*/ 155 h 176"/>
                <a:gd name="T30" fmla="*/ 3 w 140"/>
                <a:gd name="T31" fmla="*/ 127 h 176"/>
                <a:gd name="T32" fmla="*/ 0 w 140"/>
                <a:gd name="T33" fmla="*/ 88 h 176"/>
                <a:gd name="T34" fmla="*/ 0 w 140"/>
                <a:gd name="T35" fmla="*/ 69 h 176"/>
                <a:gd name="T36" fmla="*/ 9 w 140"/>
                <a:gd name="T37" fmla="*/ 36 h 176"/>
                <a:gd name="T38" fmla="*/ 17 w 140"/>
                <a:gd name="T39" fmla="*/ 24 h 176"/>
                <a:gd name="T40" fmla="*/ 41 w 140"/>
                <a:gd name="T41" fmla="*/ 6 h 176"/>
                <a:gd name="T42" fmla="*/ 70 w 140"/>
                <a:gd name="T43" fmla="*/ 0 h 176"/>
                <a:gd name="T44" fmla="*/ 85 w 140"/>
                <a:gd name="T45" fmla="*/ 0 h 176"/>
                <a:gd name="T46" fmla="*/ 111 w 140"/>
                <a:gd name="T47" fmla="*/ 12 h 176"/>
                <a:gd name="T48" fmla="*/ 121 w 140"/>
                <a:gd name="T49" fmla="*/ 22 h 176"/>
                <a:gd name="T50" fmla="*/ 134 w 140"/>
                <a:gd name="T51" fmla="*/ 49 h 176"/>
                <a:gd name="T52" fmla="*/ 140 w 140"/>
                <a:gd name="T53" fmla="*/ 82 h 176"/>
                <a:gd name="T54" fmla="*/ 25 w 140"/>
                <a:gd name="T55" fmla="*/ 94 h 176"/>
                <a:gd name="T56" fmla="*/ 113 w 140"/>
                <a:gd name="T57" fmla="*/ 59 h 176"/>
                <a:gd name="T58" fmla="*/ 109 w 140"/>
                <a:gd name="T59" fmla="*/ 47 h 176"/>
                <a:gd name="T60" fmla="*/ 93 w 140"/>
                <a:gd name="T61" fmla="*/ 28 h 176"/>
                <a:gd name="T62" fmla="*/ 81 w 140"/>
                <a:gd name="T63" fmla="*/ 24 h 176"/>
                <a:gd name="T64" fmla="*/ 70 w 140"/>
                <a:gd name="T65" fmla="*/ 22 h 176"/>
                <a:gd name="T66" fmla="*/ 44 w 140"/>
                <a:gd name="T67" fmla="*/ 28 h 176"/>
                <a:gd name="T68" fmla="*/ 37 w 140"/>
                <a:gd name="T69" fmla="*/ 36 h 176"/>
                <a:gd name="T70" fmla="*/ 29 w 140"/>
                <a:gd name="T71" fmla="*/ 47 h 176"/>
                <a:gd name="T72" fmla="*/ 25 w 140"/>
                <a:gd name="T73" fmla="*/ 59 h 176"/>
                <a:gd name="T74" fmla="*/ 115 w 140"/>
                <a:gd name="T75" fmla="*/ 75 h 176"/>
                <a:gd name="T76" fmla="*/ 113 w 140"/>
                <a:gd name="T77" fmla="*/ 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76">
                  <a:moveTo>
                    <a:pt x="25" y="94"/>
                  </a:moveTo>
                  <a:lnTo>
                    <a:pt x="25" y="94"/>
                  </a:lnTo>
                  <a:lnTo>
                    <a:pt x="25" y="108"/>
                  </a:lnTo>
                  <a:lnTo>
                    <a:pt x="27" y="119"/>
                  </a:lnTo>
                  <a:lnTo>
                    <a:pt x="31" y="12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4" y="145"/>
                  </a:lnTo>
                  <a:lnTo>
                    <a:pt x="52" y="149"/>
                  </a:lnTo>
                  <a:lnTo>
                    <a:pt x="64" y="15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7" y="153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109" y="143"/>
                  </a:lnTo>
                  <a:lnTo>
                    <a:pt x="119" y="133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22" y="160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93" y="174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58" y="174"/>
                  </a:lnTo>
                  <a:lnTo>
                    <a:pt x="42" y="170"/>
                  </a:lnTo>
                  <a:lnTo>
                    <a:pt x="29" y="162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9" y="141"/>
                  </a:lnTo>
                  <a:lnTo>
                    <a:pt x="3" y="127"/>
                  </a:lnTo>
                  <a:lnTo>
                    <a:pt x="0" y="10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9" y="12"/>
                  </a:lnTo>
                  <a:lnTo>
                    <a:pt x="41" y="6"/>
                  </a:lnTo>
                  <a:lnTo>
                    <a:pt x="54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99" y="6"/>
                  </a:lnTo>
                  <a:lnTo>
                    <a:pt x="111" y="12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8" y="34"/>
                  </a:lnTo>
                  <a:lnTo>
                    <a:pt x="134" y="49"/>
                  </a:lnTo>
                  <a:lnTo>
                    <a:pt x="138" y="65"/>
                  </a:lnTo>
                  <a:lnTo>
                    <a:pt x="140" y="82"/>
                  </a:lnTo>
                  <a:lnTo>
                    <a:pt x="140" y="94"/>
                  </a:lnTo>
                  <a:lnTo>
                    <a:pt x="25" y="94"/>
                  </a:lnTo>
                  <a:close/>
                  <a:moveTo>
                    <a:pt x="113" y="59"/>
                  </a:moveTo>
                  <a:lnTo>
                    <a:pt x="113" y="59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3" y="36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81" y="2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56" y="2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37" y="36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3" y="59"/>
                  </a:lnTo>
                  <a:lnTo>
                    <a:pt x="11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57"/>
            <p:cNvSpPr>
              <a:spLocks/>
            </p:cNvSpPr>
            <p:nvPr/>
          </p:nvSpPr>
          <p:spPr bwMode="auto">
            <a:xfrm>
              <a:off x="10433050" y="3400425"/>
              <a:ext cx="95250" cy="393700"/>
            </a:xfrm>
            <a:custGeom>
              <a:avLst/>
              <a:gdLst>
                <a:gd name="T0" fmla="*/ 43 w 60"/>
                <a:gd name="T1" fmla="*/ 248 h 248"/>
                <a:gd name="T2" fmla="*/ 43 w 60"/>
                <a:gd name="T3" fmla="*/ 248 h 248"/>
                <a:gd name="T4" fmla="*/ 33 w 60"/>
                <a:gd name="T5" fmla="*/ 246 h 248"/>
                <a:gd name="T6" fmla="*/ 23 w 60"/>
                <a:gd name="T7" fmla="*/ 244 h 248"/>
                <a:gd name="T8" fmla="*/ 17 w 60"/>
                <a:gd name="T9" fmla="*/ 240 h 248"/>
                <a:gd name="T10" fmla="*/ 9 w 60"/>
                <a:gd name="T11" fmla="*/ 234 h 248"/>
                <a:gd name="T12" fmla="*/ 9 w 60"/>
                <a:gd name="T13" fmla="*/ 234 h 248"/>
                <a:gd name="T14" fmla="*/ 6 w 60"/>
                <a:gd name="T15" fmla="*/ 229 h 248"/>
                <a:gd name="T16" fmla="*/ 2 w 60"/>
                <a:gd name="T17" fmla="*/ 221 h 248"/>
                <a:gd name="T18" fmla="*/ 0 w 60"/>
                <a:gd name="T19" fmla="*/ 211 h 248"/>
                <a:gd name="T20" fmla="*/ 0 w 60"/>
                <a:gd name="T21" fmla="*/ 201 h 248"/>
                <a:gd name="T22" fmla="*/ 0 w 60"/>
                <a:gd name="T23" fmla="*/ 0 h 248"/>
                <a:gd name="T24" fmla="*/ 25 w 60"/>
                <a:gd name="T25" fmla="*/ 0 h 248"/>
                <a:gd name="T26" fmla="*/ 25 w 60"/>
                <a:gd name="T27" fmla="*/ 201 h 248"/>
                <a:gd name="T28" fmla="*/ 25 w 60"/>
                <a:gd name="T29" fmla="*/ 201 h 248"/>
                <a:gd name="T30" fmla="*/ 25 w 60"/>
                <a:gd name="T31" fmla="*/ 211 h 248"/>
                <a:gd name="T32" fmla="*/ 29 w 60"/>
                <a:gd name="T33" fmla="*/ 219 h 248"/>
                <a:gd name="T34" fmla="*/ 29 w 60"/>
                <a:gd name="T35" fmla="*/ 219 h 248"/>
                <a:gd name="T36" fmla="*/ 37 w 60"/>
                <a:gd name="T37" fmla="*/ 225 h 248"/>
                <a:gd name="T38" fmla="*/ 47 w 60"/>
                <a:gd name="T39" fmla="*/ 227 h 248"/>
                <a:gd name="T40" fmla="*/ 60 w 60"/>
                <a:gd name="T41" fmla="*/ 227 h 248"/>
                <a:gd name="T42" fmla="*/ 60 w 60"/>
                <a:gd name="T43" fmla="*/ 248 h 248"/>
                <a:gd name="T44" fmla="*/ 43 w 60"/>
                <a:gd name="T4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248">
                  <a:moveTo>
                    <a:pt x="43" y="248"/>
                  </a:moveTo>
                  <a:lnTo>
                    <a:pt x="43" y="248"/>
                  </a:lnTo>
                  <a:lnTo>
                    <a:pt x="33" y="246"/>
                  </a:lnTo>
                  <a:lnTo>
                    <a:pt x="23" y="244"/>
                  </a:lnTo>
                  <a:lnTo>
                    <a:pt x="17" y="240"/>
                  </a:lnTo>
                  <a:lnTo>
                    <a:pt x="9" y="234"/>
                  </a:lnTo>
                  <a:lnTo>
                    <a:pt x="9" y="234"/>
                  </a:lnTo>
                  <a:lnTo>
                    <a:pt x="6" y="229"/>
                  </a:lnTo>
                  <a:lnTo>
                    <a:pt x="2" y="221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201"/>
                  </a:lnTo>
                  <a:lnTo>
                    <a:pt x="25" y="201"/>
                  </a:lnTo>
                  <a:lnTo>
                    <a:pt x="25" y="211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7" y="225"/>
                  </a:lnTo>
                  <a:lnTo>
                    <a:pt x="47" y="227"/>
                  </a:lnTo>
                  <a:lnTo>
                    <a:pt x="60" y="227"/>
                  </a:lnTo>
                  <a:lnTo>
                    <a:pt x="60" y="248"/>
                  </a:lnTo>
                  <a:lnTo>
                    <a:pt x="43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58"/>
            <p:cNvSpPr>
              <a:spLocks/>
            </p:cNvSpPr>
            <p:nvPr/>
          </p:nvSpPr>
          <p:spPr bwMode="auto">
            <a:xfrm>
              <a:off x="10569575" y="3517900"/>
              <a:ext cx="209550" cy="279400"/>
            </a:xfrm>
            <a:custGeom>
              <a:avLst/>
              <a:gdLst>
                <a:gd name="T0" fmla="*/ 105 w 132"/>
                <a:gd name="T1" fmla="*/ 170 h 176"/>
                <a:gd name="T2" fmla="*/ 76 w 132"/>
                <a:gd name="T3" fmla="*/ 176 h 176"/>
                <a:gd name="T4" fmla="*/ 58 w 132"/>
                <a:gd name="T5" fmla="*/ 174 h 176"/>
                <a:gd name="T6" fmla="*/ 31 w 132"/>
                <a:gd name="T7" fmla="*/ 162 h 176"/>
                <a:gd name="T8" fmla="*/ 21 w 132"/>
                <a:gd name="T9" fmla="*/ 153 h 176"/>
                <a:gd name="T10" fmla="*/ 5 w 132"/>
                <a:gd name="T11" fmla="*/ 125 h 176"/>
                <a:gd name="T12" fmla="*/ 0 w 132"/>
                <a:gd name="T13" fmla="*/ 88 h 176"/>
                <a:gd name="T14" fmla="*/ 2 w 132"/>
                <a:gd name="T15" fmla="*/ 67 h 176"/>
                <a:gd name="T16" fmla="*/ 11 w 132"/>
                <a:gd name="T17" fmla="*/ 36 h 176"/>
                <a:gd name="T18" fmla="*/ 21 w 132"/>
                <a:gd name="T19" fmla="*/ 22 h 176"/>
                <a:gd name="T20" fmla="*/ 44 w 132"/>
                <a:gd name="T21" fmla="*/ 6 h 176"/>
                <a:gd name="T22" fmla="*/ 76 w 132"/>
                <a:gd name="T23" fmla="*/ 0 h 176"/>
                <a:gd name="T24" fmla="*/ 91 w 132"/>
                <a:gd name="T25" fmla="*/ 0 h 176"/>
                <a:gd name="T26" fmla="*/ 105 w 132"/>
                <a:gd name="T27" fmla="*/ 6 h 176"/>
                <a:gd name="T28" fmla="*/ 132 w 132"/>
                <a:gd name="T29" fmla="*/ 26 h 176"/>
                <a:gd name="T30" fmla="*/ 115 w 132"/>
                <a:gd name="T31" fmla="*/ 41 h 176"/>
                <a:gd name="T32" fmla="*/ 95 w 132"/>
                <a:gd name="T33" fmla="*/ 26 h 176"/>
                <a:gd name="T34" fmla="*/ 87 w 132"/>
                <a:gd name="T35" fmla="*/ 24 h 176"/>
                <a:gd name="T36" fmla="*/ 76 w 132"/>
                <a:gd name="T37" fmla="*/ 22 h 176"/>
                <a:gd name="T38" fmla="*/ 52 w 132"/>
                <a:gd name="T39" fmla="*/ 28 h 176"/>
                <a:gd name="T40" fmla="*/ 35 w 132"/>
                <a:gd name="T41" fmla="*/ 41 h 176"/>
                <a:gd name="T42" fmla="*/ 31 w 132"/>
                <a:gd name="T43" fmla="*/ 51 h 176"/>
                <a:gd name="T44" fmla="*/ 27 w 132"/>
                <a:gd name="T45" fmla="*/ 61 h 176"/>
                <a:gd name="T46" fmla="*/ 25 w 132"/>
                <a:gd name="T47" fmla="*/ 88 h 176"/>
                <a:gd name="T48" fmla="*/ 25 w 132"/>
                <a:gd name="T49" fmla="*/ 102 h 176"/>
                <a:gd name="T50" fmla="*/ 27 w 132"/>
                <a:gd name="T51" fmla="*/ 114 h 176"/>
                <a:gd name="T52" fmla="*/ 35 w 132"/>
                <a:gd name="T53" fmla="*/ 133 h 176"/>
                <a:gd name="T54" fmla="*/ 42 w 132"/>
                <a:gd name="T55" fmla="*/ 143 h 176"/>
                <a:gd name="T56" fmla="*/ 62 w 132"/>
                <a:gd name="T57" fmla="*/ 153 h 176"/>
                <a:gd name="T58" fmla="*/ 76 w 132"/>
                <a:gd name="T59" fmla="*/ 153 h 176"/>
                <a:gd name="T60" fmla="*/ 95 w 132"/>
                <a:gd name="T61" fmla="*/ 149 h 176"/>
                <a:gd name="T62" fmla="*/ 105 w 132"/>
                <a:gd name="T63" fmla="*/ 143 h 176"/>
                <a:gd name="T64" fmla="*/ 132 w 132"/>
                <a:gd name="T65" fmla="*/ 151 h 176"/>
                <a:gd name="T66" fmla="*/ 119 w 132"/>
                <a:gd name="T67" fmla="*/ 162 h 176"/>
                <a:gd name="T68" fmla="*/ 105 w 132"/>
                <a:gd name="T69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176">
                  <a:moveTo>
                    <a:pt x="105" y="170"/>
                  </a:moveTo>
                  <a:lnTo>
                    <a:pt x="105" y="170"/>
                  </a:lnTo>
                  <a:lnTo>
                    <a:pt x="91" y="174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58" y="174"/>
                  </a:lnTo>
                  <a:lnTo>
                    <a:pt x="44" y="170"/>
                  </a:lnTo>
                  <a:lnTo>
                    <a:pt x="31" y="16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11" y="141"/>
                  </a:lnTo>
                  <a:lnTo>
                    <a:pt x="5" y="125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67"/>
                  </a:lnTo>
                  <a:lnTo>
                    <a:pt x="5" y="51"/>
                  </a:lnTo>
                  <a:lnTo>
                    <a:pt x="11" y="36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119" y="14"/>
                  </a:lnTo>
                  <a:lnTo>
                    <a:pt x="132" y="26"/>
                  </a:lnTo>
                  <a:lnTo>
                    <a:pt x="115" y="41"/>
                  </a:lnTo>
                  <a:lnTo>
                    <a:pt x="115" y="41"/>
                  </a:lnTo>
                  <a:lnTo>
                    <a:pt x="105" y="32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87" y="2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62" y="24"/>
                  </a:lnTo>
                  <a:lnTo>
                    <a:pt x="52" y="28"/>
                  </a:lnTo>
                  <a:lnTo>
                    <a:pt x="42" y="34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1" y="5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5" y="73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102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31" y="125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2" y="143"/>
                  </a:lnTo>
                  <a:lnTo>
                    <a:pt x="52" y="149"/>
                  </a:lnTo>
                  <a:lnTo>
                    <a:pt x="62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7" y="153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105" y="143"/>
                  </a:lnTo>
                  <a:lnTo>
                    <a:pt x="115" y="133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19" y="162"/>
                  </a:lnTo>
                  <a:lnTo>
                    <a:pt x="105" y="170"/>
                  </a:lnTo>
                  <a:lnTo>
                    <a:pt x="105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59"/>
            <p:cNvSpPr>
              <a:spLocks noEditPoints="1"/>
            </p:cNvSpPr>
            <p:nvPr/>
          </p:nvSpPr>
          <p:spPr bwMode="auto">
            <a:xfrm>
              <a:off x="10831513" y="3517900"/>
              <a:ext cx="220663" cy="279400"/>
            </a:xfrm>
            <a:custGeom>
              <a:avLst/>
              <a:gdLst>
                <a:gd name="T0" fmla="*/ 135 w 139"/>
                <a:gd name="T1" fmla="*/ 127 h 176"/>
                <a:gd name="T2" fmla="*/ 119 w 139"/>
                <a:gd name="T3" fmla="*/ 157 h 176"/>
                <a:gd name="T4" fmla="*/ 108 w 139"/>
                <a:gd name="T5" fmla="*/ 164 h 176"/>
                <a:gd name="T6" fmla="*/ 84 w 139"/>
                <a:gd name="T7" fmla="*/ 174 h 176"/>
                <a:gd name="T8" fmla="*/ 71 w 139"/>
                <a:gd name="T9" fmla="*/ 176 h 176"/>
                <a:gd name="T10" fmla="*/ 43 w 139"/>
                <a:gd name="T11" fmla="*/ 170 h 176"/>
                <a:gd name="T12" fmla="*/ 20 w 139"/>
                <a:gd name="T13" fmla="*/ 157 h 176"/>
                <a:gd name="T14" fmla="*/ 10 w 139"/>
                <a:gd name="T15" fmla="*/ 143 h 176"/>
                <a:gd name="T16" fmla="*/ 4 w 139"/>
                <a:gd name="T17" fmla="*/ 127 h 176"/>
                <a:gd name="T18" fmla="*/ 0 w 139"/>
                <a:gd name="T19" fmla="*/ 88 h 176"/>
                <a:gd name="T20" fmla="*/ 0 w 139"/>
                <a:gd name="T21" fmla="*/ 67 h 176"/>
                <a:gd name="T22" fmla="*/ 4 w 139"/>
                <a:gd name="T23" fmla="*/ 49 h 176"/>
                <a:gd name="T24" fmla="*/ 20 w 139"/>
                <a:gd name="T25" fmla="*/ 20 h 176"/>
                <a:gd name="T26" fmla="*/ 32 w 139"/>
                <a:gd name="T27" fmla="*/ 10 h 176"/>
                <a:gd name="T28" fmla="*/ 55 w 139"/>
                <a:gd name="T29" fmla="*/ 0 h 176"/>
                <a:gd name="T30" fmla="*/ 71 w 139"/>
                <a:gd name="T31" fmla="*/ 0 h 176"/>
                <a:gd name="T32" fmla="*/ 96 w 139"/>
                <a:gd name="T33" fmla="*/ 4 h 176"/>
                <a:gd name="T34" fmla="*/ 119 w 139"/>
                <a:gd name="T35" fmla="*/ 20 h 176"/>
                <a:gd name="T36" fmla="*/ 129 w 139"/>
                <a:gd name="T37" fmla="*/ 34 h 176"/>
                <a:gd name="T38" fmla="*/ 135 w 139"/>
                <a:gd name="T39" fmla="*/ 49 h 176"/>
                <a:gd name="T40" fmla="*/ 139 w 139"/>
                <a:gd name="T41" fmla="*/ 88 h 176"/>
                <a:gd name="T42" fmla="*/ 139 w 139"/>
                <a:gd name="T43" fmla="*/ 110 h 176"/>
                <a:gd name="T44" fmla="*/ 135 w 139"/>
                <a:gd name="T45" fmla="*/ 127 h 176"/>
                <a:gd name="T46" fmla="*/ 112 w 139"/>
                <a:gd name="T47" fmla="*/ 57 h 176"/>
                <a:gd name="T48" fmla="*/ 102 w 139"/>
                <a:gd name="T49" fmla="*/ 36 h 176"/>
                <a:gd name="T50" fmla="*/ 94 w 139"/>
                <a:gd name="T51" fmla="*/ 30 h 176"/>
                <a:gd name="T52" fmla="*/ 78 w 139"/>
                <a:gd name="T53" fmla="*/ 24 h 176"/>
                <a:gd name="T54" fmla="*/ 71 w 139"/>
                <a:gd name="T55" fmla="*/ 22 h 176"/>
                <a:gd name="T56" fmla="*/ 53 w 139"/>
                <a:gd name="T57" fmla="*/ 26 h 176"/>
                <a:gd name="T58" fmla="*/ 39 w 139"/>
                <a:gd name="T59" fmla="*/ 36 h 176"/>
                <a:gd name="T60" fmla="*/ 32 w 139"/>
                <a:gd name="T61" fmla="*/ 45 h 176"/>
                <a:gd name="T62" fmla="*/ 28 w 139"/>
                <a:gd name="T63" fmla="*/ 57 h 176"/>
                <a:gd name="T64" fmla="*/ 26 w 139"/>
                <a:gd name="T65" fmla="*/ 88 h 176"/>
                <a:gd name="T66" fmla="*/ 26 w 139"/>
                <a:gd name="T67" fmla="*/ 104 h 176"/>
                <a:gd name="T68" fmla="*/ 28 w 139"/>
                <a:gd name="T69" fmla="*/ 119 h 176"/>
                <a:gd name="T70" fmla="*/ 39 w 139"/>
                <a:gd name="T71" fmla="*/ 141 h 176"/>
                <a:gd name="T72" fmla="*/ 45 w 139"/>
                <a:gd name="T73" fmla="*/ 147 h 176"/>
                <a:gd name="T74" fmla="*/ 61 w 139"/>
                <a:gd name="T75" fmla="*/ 153 h 176"/>
                <a:gd name="T76" fmla="*/ 71 w 139"/>
                <a:gd name="T77" fmla="*/ 153 h 176"/>
                <a:gd name="T78" fmla="*/ 86 w 139"/>
                <a:gd name="T79" fmla="*/ 151 h 176"/>
                <a:gd name="T80" fmla="*/ 102 w 139"/>
                <a:gd name="T81" fmla="*/ 141 h 176"/>
                <a:gd name="T82" fmla="*/ 108 w 139"/>
                <a:gd name="T83" fmla="*/ 131 h 176"/>
                <a:gd name="T84" fmla="*/ 112 w 139"/>
                <a:gd name="T85" fmla="*/ 119 h 176"/>
                <a:gd name="T86" fmla="*/ 116 w 139"/>
                <a:gd name="T87" fmla="*/ 88 h 176"/>
                <a:gd name="T88" fmla="*/ 114 w 139"/>
                <a:gd name="T89" fmla="*/ 71 h 176"/>
                <a:gd name="T90" fmla="*/ 112 w 139"/>
                <a:gd name="T91" fmla="*/ 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" h="176">
                  <a:moveTo>
                    <a:pt x="135" y="127"/>
                  </a:moveTo>
                  <a:lnTo>
                    <a:pt x="135" y="127"/>
                  </a:lnTo>
                  <a:lnTo>
                    <a:pt x="129" y="143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08" y="164"/>
                  </a:lnTo>
                  <a:lnTo>
                    <a:pt x="96" y="170"/>
                  </a:lnTo>
                  <a:lnTo>
                    <a:pt x="84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55" y="174"/>
                  </a:lnTo>
                  <a:lnTo>
                    <a:pt x="43" y="170"/>
                  </a:lnTo>
                  <a:lnTo>
                    <a:pt x="32" y="164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0" y="143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6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43" y="4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9" y="34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9" y="67"/>
                  </a:lnTo>
                  <a:lnTo>
                    <a:pt x="139" y="88"/>
                  </a:lnTo>
                  <a:lnTo>
                    <a:pt x="139" y="88"/>
                  </a:lnTo>
                  <a:lnTo>
                    <a:pt x="139" y="110"/>
                  </a:lnTo>
                  <a:lnTo>
                    <a:pt x="135" y="127"/>
                  </a:lnTo>
                  <a:lnTo>
                    <a:pt x="135" y="127"/>
                  </a:lnTo>
                  <a:close/>
                  <a:moveTo>
                    <a:pt x="112" y="57"/>
                  </a:moveTo>
                  <a:lnTo>
                    <a:pt x="112" y="57"/>
                  </a:lnTo>
                  <a:lnTo>
                    <a:pt x="108" y="4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94" y="30"/>
                  </a:lnTo>
                  <a:lnTo>
                    <a:pt x="86" y="26"/>
                  </a:lnTo>
                  <a:lnTo>
                    <a:pt x="78" y="24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1" y="24"/>
                  </a:lnTo>
                  <a:lnTo>
                    <a:pt x="53" y="26"/>
                  </a:lnTo>
                  <a:lnTo>
                    <a:pt x="45" y="3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2" y="45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6" y="71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104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32" y="13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45" y="147"/>
                  </a:lnTo>
                  <a:lnTo>
                    <a:pt x="53" y="151"/>
                  </a:lnTo>
                  <a:lnTo>
                    <a:pt x="61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8" y="153"/>
                  </a:lnTo>
                  <a:lnTo>
                    <a:pt x="86" y="151"/>
                  </a:lnTo>
                  <a:lnTo>
                    <a:pt x="94" y="147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8" y="131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4" y="10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4" y="71"/>
                  </a:lnTo>
                  <a:lnTo>
                    <a:pt x="112" y="57"/>
                  </a:lnTo>
                  <a:lnTo>
                    <a:pt x="11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60"/>
            <p:cNvSpPr>
              <a:spLocks/>
            </p:cNvSpPr>
            <p:nvPr/>
          </p:nvSpPr>
          <p:spPr bwMode="auto">
            <a:xfrm>
              <a:off x="11139488" y="3517900"/>
              <a:ext cx="388938" cy="276225"/>
            </a:xfrm>
            <a:custGeom>
              <a:avLst/>
              <a:gdLst>
                <a:gd name="T0" fmla="*/ 220 w 245"/>
                <a:gd name="T1" fmla="*/ 69 h 174"/>
                <a:gd name="T2" fmla="*/ 218 w 245"/>
                <a:gd name="T3" fmla="*/ 57 h 174"/>
                <a:gd name="T4" fmla="*/ 212 w 245"/>
                <a:gd name="T5" fmla="*/ 41 h 174"/>
                <a:gd name="T6" fmla="*/ 208 w 245"/>
                <a:gd name="T7" fmla="*/ 34 h 174"/>
                <a:gd name="T8" fmla="*/ 195 w 245"/>
                <a:gd name="T9" fmla="*/ 26 h 174"/>
                <a:gd name="T10" fmla="*/ 177 w 245"/>
                <a:gd name="T11" fmla="*/ 22 h 174"/>
                <a:gd name="T12" fmla="*/ 167 w 245"/>
                <a:gd name="T13" fmla="*/ 24 h 174"/>
                <a:gd name="T14" fmla="*/ 154 w 245"/>
                <a:gd name="T15" fmla="*/ 30 h 174"/>
                <a:gd name="T16" fmla="*/ 146 w 245"/>
                <a:gd name="T17" fmla="*/ 34 h 174"/>
                <a:gd name="T18" fmla="*/ 138 w 245"/>
                <a:gd name="T19" fmla="*/ 47 h 174"/>
                <a:gd name="T20" fmla="*/ 134 w 245"/>
                <a:gd name="T21" fmla="*/ 65 h 174"/>
                <a:gd name="T22" fmla="*/ 109 w 245"/>
                <a:gd name="T23" fmla="*/ 174 h 174"/>
                <a:gd name="T24" fmla="*/ 109 w 245"/>
                <a:gd name="T25" fmla="*/ 69 h 174"/>
                <a:gd name="T26" fmla="*/ 107 w 245"/>
                <a:gd name="T27" fmla="*/ 49 h 174"/>
                <a:gd name="T28" fmla="*/ 99 w 245"/>
                <a:gd name="T29" fmla="*/ 34 h 174"/>
                <a:gd name="T30" fmla="*/ 91 w 245"/>
                <a:gd name="T31" fmla="*/ 30 h 174"/>
                <a:gd name="T32" fmla="*/ 78 w 245"/>
                <a:gd name="T33" fmla="*/ 24 h 174"/>
                <a:gd name="T34" fmla="*/ 68 w 245"/>
                <a:gd name="T35" fmla="*/ 22 h 174"/>
                <a:gd name="T36" fmla="*/ 50 w 245"/>
                <a:gd name="T37" fmla="*/ 26 h 174"/>
                <a:gd name="T38" fmla="*/ 37 w 245"/>
                <a:gd name="T39" fmla="*/ 34 h 174"/>
                <a:gd name="T40" fmla="*/ 31 w 245"/>
                <a:gd name="T41" fmla="*/ 41 h 174"/>
                <a:gd name="T42" fmla="*/ 25 w 245"/>
                <a:gd name="T43" fmla="*/ 57 h 174"/>
                <a:gd name="T44" fmla="*/ 25 w 245"/>
                <a:gd name="T45" fmla="*/ 174 h 174"/>
                <a:gd name="T46" fmla="*/ 0 w 245"/>
                <a:gd name="T47" fmla="*/ 2 h 174"/>
                <a:gd name="T48" fmla="*/ 25 w 245"/>
                <a:gd name="T49" fmla="*/ 20 h 174"/>
                <a:gd name="T50" fmla="*/ 35 w 245"/>
                <a:gd name="T51" fmla="*/ 12 h 174"/>
                <a:gd name="T52" fmla="*/ 58 w 245"/>
                <a:gd name="T53" fmla="*/ 0 h 174"/>
                <a:gd name="T54" fmla="*/ 74 w 245"/>
                <a:gd name="T55" fmla="*/ 0 h 174"/>
                <a:gd name="T56" fmla="*/ 105 w 245"/>
                <a:gd name="T57" fmla="*/ 6 h 174"/>
                <a:gd name="T58" fmla="*/ 126 w 245"/>
                <a:gd name="T59" fmla="*/ 28 h 174"/>
                <a:gd name="T60" fmla="*/ 136 w 245"/>
                <a:gd name="T61" fmla="*/ 16 h 174"/>
                <a:gd name="T62" fmla="*/ 165 w 245"/>
                <a:gd name="T63" fmla="*/ 2 h 174"/>
                <a:gd name="T64" fmla="*/ 181 w 245"/>
                <a:gd name="T65" fmla="*/ 0 h 174"/>
                <a:gd name="T66" fmla="*/ 206 w 245"/>
                <a:gd name="T67" fmla="*/ 4 h 174"/>
                <a:gd name="T68" fmla="*/ 226 w 245"/>
                <a:gd name="T69" fmla="*/ 16 h 174"/>
                <a:gd name="T70" fmla="*/ 234 w 245"/>
                <a:gd name="T71" fmla="*/ 26 h 174"/>
                <a:gd name="T72" fmla="*/ 243 w 245"/>
                <a:gd name="T73" fmla="*/ 49 h 174"/>
                <a:gd name="T74" fmla="*/ 245 w 245"/>
                <a:gd name="T7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174">
                  <a:moveTo>
                    <a:pt x="220" y="174"/>
                  </a:moveTo>
                  <a:lnTo>
                    <a:pt x="220" y="69"/>
                  </a:lnTo>
                  <a:lnTo>
                    <a:pt x="220" y="69"/>
                  </a:lnTo>
                  <a:lnTo>
                    <a:pt x="218" y="57"/>
                  </a:lnTo>
                  <a:lnTo>
                    <a:pt x="216" y="49"/>
                  </a:lnTo>
                  <a:lnTo>
                    <a:pt x="212" y="41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0"/>
                  </a:lnTo>
                  <a:lnTo>
                    <a:pt x="195" y="26"/>
                  </a:lnTo>
                  <a:lnTo>
                    <a:pt x="187" y="24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67" y="24"/>
                  </a:lnTo>
                  <a:lnTo>
                    <a:pt x="160" y="26"/>
                  </a:lnTo>
                  <a:lnTo>
                    <a:pt x="154" y="3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2" y="39"/>
                  </a:lnTo>
                  <a:lnTo>
                    <a:pt x="138" y="47"/>
                  </a:lnTo>
                  <a:lnTo>
                    <a:pt x="136" y="55"/>
                  </a:lnTo>
                  <a:lnTo>
                    <a:pt x="134" y="65"/>
                  </a:lnTo>
                  <a:lnTo>
                    <a:pt x="134" y="174"/>
                  </a:lnTo>
                  <a:lnTo>
                    <a:pt x="109" y="174"/>
                  </a:lnTo>
                  <a:lnTo>
                    <a:pt x="109" y="69"/>
                  </a:lnTo>
                  <a:lnTo>
                    <a:pt x="109" y="69"/>
                  </a:lnTo>
                  <a:lnTo>
                    <a:pt x="109" y="57"/>
                  </a:lnTo>
                  <a:lnTo>
                    <a:pt x="107" y="49"/>
                  </a:lnTo>
                  <a:lnTo>
                    <a:pt x="103" y="41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1" y="30"/>
                  </a:lnTo>
                  <a:lnTo>
                    <a:pt x="85" y="26"/>
                  </a:lnTo>
                  <a:lnTo>
                    <a:pt x="78" y="24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58" y="24"/>
                  </a:lnTo>
                  <a:lnTo>
                    <a:pt x="50" y="26"/>
                  </a:lnTo>
                  <a:lnTo>
                    <a:pt x="43" y="30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1" y="41"/>
                  </a:lnTo>
                  <a:lnTo>
                    <a:pt x="27" y="49"/>
                  </a:lnTo>
                  <a:lnTo>
                    <a:pt x="25" y="57"/>
                  </a:lnTo>
                  <a:lnTo>
                    <a:pt x="25" y="69"/>
                  </a:lnTo>
                  <a:lnTo>
                    <a:pt x="25" y="174"/>
                  </a:lnTo>
                  <a:lnTo>
                    <a:pt x="0" y="174"/>
                  </a:lnTo>
                  <a:lnTo>
                    <a:pt x="0" y="2"/>
                  </a:lnTo>
                  <a:lnTo>
                    <a:pt x="25" y="2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5" y="12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9" y="2"/>
                  </a:lnTo>
                  <a:lnTo>
                    <a:pt x="105" y="6"/>
                  </a:lnTo>
                  <a:lnTo>
                    <a:pt x="117" y="16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36" y="16"/>
                  </a:lnTo>
                  <a:lnTo>
                    <a:pt x="150" y="6"/>
                  </a:lnTo>
                  <a:lnTo>
                    <a:pt x="165" y="2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95" y="0"/>
                  </a:lnTo>
                  <a:lnTo>
                    <a:pt x="206" y="4"/>
                  </a:lnTo>
                  <a:lnTo>
                    <a:pt x="216" y="8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34" y="26"/>
                  </a:lnTo>
                  <a:lnTo>
                    <a:pt x="240" y="37"/>
                  </a:lnTo>
                  <a:lnTo>
                    <a:pt x="243" y="49"/>
                  </a:lnTo>
                  <a:lnTo>
                    <a:pt x="245" y="63"/>
                  </a:lnTo>
                  <a:lnTo>
                    <a:pt x="245" y="174"/>
                  </a:lnTo>
                  <a:lnTo>
                    <a:pt x="22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61"/>
            <p:cNvSpPr>
              <a:spLocks noEditPoints="1"/>
            </p:cNvSpPr>
            <p:nvPr/>
          </p:nvSpPr>
          <p:spPr bwMode="auto">
            <a:xfrm>
              <a:off x="11609388" y="3517900"/>
              <a:ext cx="223838" cy="279400"/>
            </a:xfrm>
            <a:custGeom>
              <a:avLst/>
              <a:gdLst>
                <a:gd name="T0" fmla="*/ 26 w 141"/>
                <a:gd name="T1" fmla="*/ 94 h 176"/>
                <a:gd name="T2" fmla="*/ 27 w 141"/>
                <a:gd name="T3" fmla="*/ 119 h 176"/>
                <a:gd name="T4" fmla="*/ 37 w 141"/>
                <a:gd name="T5" fmla="*/ 139 h 176"/>
                <a:gd name="T6" fmla="*/ 45 w 141"/>
                <a:gd name="T7" fmla="*/ 145 h 176"/>
                <a:gd name="T8" fmla="*/ 65 w 141"/>
                <a:gd name="T9" fmla="*/ 153 h 176"/>
                <a:gd name="T10" fmla="*/ 76 w 141"/>
                <a:gd name="T11" fmla="*/ 153 h 176"/>
                <a:gd name="T12" fmla="*/ 100 w 141"/>
                <a:gd name="T13" fmla="*/ 149 h 176"/>
                <a:gd name="T14" fmla="*/ 109 w 141"/>
                <a:gd name="T15" fmla="*/ 143 h 176"/>
                <a:gd name="T16" fmla="*/ 137 w 141"/>
                <a:gd name="T17" fmla="*/ 149 h 176"/>
                <a:gd name="T18" fmla="*/ 123 w 141"/>
                <a:gd name="T19" fmla="*/ 160 h 176"/>
                <a:gd name="T20" fmla="*/ 109 w 141"/>
                <a:gd name="T21" fmla="*/ 168 h 176"/>
                <a:gd name="T22" fmla="*/ 74 w 141"/>
                <a:gd name="T23" fmla="*/ 176 h 176"/>
                <a:gd name="T24" fmla="*/ 59 w 141"/>
                <a:gd name="T25" fmla="*/ 174 h 176"/>
                <a:gd name="T26" fmla="*/ 31 w 141"/>
                <a:gd name="T27" fmla="*/ 162 h 176"/>
                <a:gd name="T28" fmla="*/ 20 w 141"/>
                <a:gd name="T29" fmla="*/ 155 h 176"/>
                <a:gd name="T30" fmla="*/ 6 w 141"/>
                <a:gd name="T31" fmla="*/ 127 h 176"/>
                <a:gd name="T32" fmla="*/ 0 w 141"/>
                <a:gd name="T33" fmla="*/ 88 h 176"/>
                <a:gd name="T34" fmla="*/ 2 w 141"/>
                <a:gd name="T35" fmla="*/ 69 h 176"/>
                <a:gd name="T36" fmla="*/ 10 w 141"/>
                <a:gd name="T37" fmla="*/ 36 h 176"/>
                <a:gd name="T38" fmla="*/ 20 w 141"/>
                <a:gd name="T39" fmla="*/ 24 h 176"/>
                <a:gd name="T40" fmla="*/ 41 w 141"/>
                <a:gd name="T41" fmla="*/ 6 h 176"/>
                <a:gd name="T42" fmla="*/ 70 w 141"/>
                <a:gd name="T43" fmla="*/ 0 h 176"/>
                <a:gd name="T44" fmla="*/ 86 w 141"/>
                <a:gd name="T45" fmla="*/ 0 h 176"/>
                <a:gd name="T46" fmla="*/ 111 w 141"/>
                <a:gd name="T47" fmla="*/ 12 h 176"/>
                <a:gd name="T48" fmla="*/ 121 w 141"/>
                <a:gd name="T49" fmla="*/ 22 h 176"/>
                <a:gd name="T50" fmla="*/ 137 w 141"/>
                <a:gd name="T51" fmla="*/ 49 h 176"/>
                <a:gd name="T52" fmla="*/ 141 w 141"/>
                <a:gd name="T53" fmla="*/ 82 h 176"/>
                <a:gd name="T54" fmla="*/ 26 w 141"/>
                <a:gd name="T55" fmla="*/ 94 h 176"/>
                <a:gd name="T56" fmla="*/ 113 w 141"/>
                <a:gd name="T57" fmla="*/ 59 h 176"/>
                <a:gd name="T58" fmla="*/ 111 w 141"/>
                <a:gd name="T59" fmla="*/ 47 h 176"/>
                <a:gd name="T60" fmla="*/ 94 w 141"/>
                <a:gd name="T61" fmla="*/ 28 h 176"/>
                <a:gd name="T62" fmla="*/ 84 w 141"/>
                <a:gd name="T63" fmla="*/ 24 h 176"/>
                <a:gd name="T64" fmla="*/ 70 w 141"/>
                <a:gd name="T65" fmla="*/ 22 h 176"/>
                <a:gd name="T66" fmla="*/ 47 w 141"/>
                <a:gd name="T67" fmla="*/ 28 h 176"/>
                <a:gd name="T68" fmla="*/ 37 w 141"/>
                <a:gd name="T69" fmla="*/ 36 h 176"/>
                <a:gd name="T70" fmla="*/ 29 w 141"/>
                <a:gd name="T71" fmla="*/ 47 h 176"/>
                <a:gd name="T72" fmla="*/ 27 w 141"/>
                <a:gd name="T73" fmla="*/ 59 h 176"/>
                <a:gd name="T74" fmla="*/ 115 w 141"/>
                <a:gd name="T75" fmla="*/ 75 h 176"/>
                <a:gd name="T76" fmla="*/ 113 w 141"/>
                <a:gd name="T77" fmla="*/ 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76">
                  <a:moveTo>
                    <a:pt x="26" y="94"/>
                  </a:moveTo>
                  <a:lnTo>
                    <a:pt x="26" y="94"/>
                  </a:lnTo>
                  <a:lnTo>
                    <a:pt x="26" y="108"/>
                  </a:lnTo>
                  <a:lnTo>
                    <a:pt x="27" y="119"/>
                  </a:lnTo>
                  <a:lnTo>
                    <a:pt x="33" y="12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45"/>
                  </a:lnTo>
                  <a:lnTo>
                    <a:pt x="55" y="149"/>
                  </a:lnTo>
                  <a:lnTo>
                    <a:pt x="65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90" y="153"/>
                  </a:lnTo>
                  <a:lnTo>
                    <a:pt x="100" y="149"/>
                  </a:lnTo>
                  <a:lnTo>
                    <a:pt x="100" y="149"/>
                  </a:lnTo>
                  <a:lnTo>
                    <a:pt x="109" y="143"/>
                  </a:lnTo>
                  <a:lnTo>
                    <a:pt x="121" y="133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23" y="160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94" y="174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59" y="174"/>
                  </a:lnTo>
                  <a:lnTo>
                    <a:pt x="43" y="170"/>
                  </a:lnTo>
                  <a:lnTo>
                    <a:pt x="31" y="162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12" y="141"/>
                  </a:lnTo>
                  <a:lnTo>
                    <a:pt x="6" y="127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4" y="51"/>
                  </a:lnTo>
                  <a:lnTo>
                    <a:pt x="10" y="3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9" y="12"/>
                  </a:lnTo>
                  <a:lnTo>
                    <a:pt x="41" y="6"/>
                  </a:lnTo>
                  <a:lnTo>
                    <a:pt x="55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100" y="6"/>
                  </a:lnTo>
                  <a:lnTo>
                    <a:pt x="111" y="12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31" y="34"/>
                  </a:lnTo>
                  <a:lnTo>
                    <a:pt x="137" y="49"/>
                  </a:lnTo>
                  <a:lnTo>
                    <a:pt x="139" y="65"/>
                  </a:lnTo>
                  <a:lnTo>
                    <a:pt x="141" y="82"/>
                  </a:lnTo>
                  <a:lnTo>
                    <a:pt x="141" y="94"/>
                  </a:lnTo>
                  <a:lnTo>
                    <a:pt x="26" y="94"/>
                  </a:lnTo>
                  <a:close/>
                  <a:moveTo>
                    <a:pt x="113" y="59"/>
                  </a:moveTo>
                  <a:lnTo>
                    <a:pt x="113" y="59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4" y="36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84" y="2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57" y="24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37" y="36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6" y="75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3" y="59"/>
                  </a:lnTo>
                  <a:lnTo>
                    <a:pt x="11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62"/>
            <p:cNvSpPr>
              <a:spLocks noEditPoints="1"/>
            </p:cNvSpPr>
            <p:nvPr/>
          </p:nvSpPr>
          <p:spPr bwMode="auto">
            <a:xfrm>
              <a:off x="9515475" y="3898900"/>
              <a:ext cx="133350" cy="192088"/>
            </a:xfrm>
            <a:custGeom>
              <a:avLst/>
              <a:gdLst>
                <a:gd name="T0" fmla="*/ 74 w 84"/>
                <a:gd name="T1" fmla="*/ 114 h 121"/>
                <a:gd name="T2" fmla="*/ 63 w 84"/>
                <a:gd name="T3" fmla="*/ 119 h 121"/>
                <a:gd name="T4" fmla="*/ 47 w 84"/>
                <a:gd name="T5" fmla="*/ 121 h 121"/>
                <a:gd name="T6" fmla="*/ 0 w 84"/>
                <a:gd name="T7" fmla="*/ 0 h 121"/>
                <a:gd name="T8" fmla="*/ 47 w 84"/>
                <a:gd name="T9" fmla="*/ 0 h 121"/>
                <a:gd name="T10" fmla="*/ 61 w 84"/>
                <a:gd name="T11" fmla="*/ 2 h 121"/>
                <a:gd name="T12" fmla="*/ 72 w 84"/>
                <a:gd name="T13" fmla="*/ 10 h 121"/>
                <a:gd name="T14" fmla="*/ 76 w 84"/>
                <a:gd name="T15" fmla="*/ 14 h 121"/>
                <a:gd name="T16" fmla="*/ 82 w 84"/>
                <a:gd name="T17" fmla="*/ 26 h 121"/>
                <a:gd name="T18" fmla="*/ 82 w 84"/>
                <a:gd name="T19" fmla="*/ 34 h 121"/>
                <a:gd name="T20" fmla="*/ 76 w 84"/>
                <a:gd name="T21" fmla="*/ 49 h 121"/>
                <a:gd name="T22" fmla="*/ 70 w 84"/>
                <a:gd name="T23" fmla="*/ 55 h 121"/>
                <a:gd name="T24" fmla="*/ 65 w 84"/>
                <a:gd name="T25" fmla="*/ 59 h 121"/>
                <a:gd name="T26" fmla="*/ 78 w 84"/>
                <a:gd name="T27" fmla="*/ 71 h 121"/>
                <a:gd name="T28" fmla="*/ 82 w 84"/>
                <a:gd name="T29" fmla="*/ 78 h 121"/>
                <a:gd name="T30" fmla="*/ 84 w 84"/>
                <a:gd name="T31" fmla="*/ 88 h 121"/>
                <a:gd name="T32" fmla="*/ 82 w 84"/>
                <a:gd name="T33" fmla="*/ 102 h 121"/>
                <a:gd name="T34" fmla="*/ 74 w 84"/>
                <a:gd name="T35" fmla="*/ 114 h 121"/>
                <a:gd name="T36" fmla="*/ 63 w 84"/>
                <a:gd name="T37" fmla="*/ 18 h 121"/>
                <a:gd name="T38" fmla="*/ 55 w 84"/>
                <a:gd name="T39" fmla="*/ 14 h 121"/>
                <a:gd name="T40" fmla="*/ 14 w 84"/>
                <a:gd name="T41" fmla="*/ 12 h 121"/>
                <a:gd name="T42" fmla="*/ 45 w 84"/>
                <a:gd name="T43" fmla="*/ 55 h 121"/>
                <a:gd name="T44" fmla="*/ 55 w 84"/>
                <a:gd name="T45" fmla="*/ 53 h 121"/>
                <a:gd name="T46" fmla="*/ 63 w 84"/>
                <a:gd name="T47" fmla="*/ 49 h 121"/>
                <a:gd name="T48" fmla="*/ 68 w 84"/>
                <a:gd name="T49" fmla="*/ 34 h 121"/>
                <a:gd name="T50" fmla="*/ 66 w 84"/>
                <a:gd name="T51" fmla="*/ 24 h 121"/>
                <a:gd name="T52" fmla="*/ 63 w 84"/>
                <a:gd name="T53" fmla="*/ 18 h 121"/>
                <a:gd name="T54" fmla="*/ 65 w 84"/>
                <a:gd name="T55" fmla="*/ 71 h 121"/>
                <a:gd name="T56" fmla="*/ 47 w 84"/>
                <a:gd name="T57" fmla="*/ 65 h 121"/>
                <a:gd name="T58" fmla="*/ 14 w 84"/>
                <a:gd name="T59" fmla="*/ 110 h 121"/>
                <a:gd name="T60" fmla="*/ 47 w 84"/>
                <a:gd name="T61" fmla="*/ 110 h 121"/>
                <a:gd name="T62" fmla="*/ 65 w 84"/>
                <a:gd name="T63" fmla="*/ 104 h 121"/>
                <a:gd name="T64" fmla="*/ 68 w 84"/>
                <a:gd name="T65" fmla="*/ 96 h 121"/>
                <a:gd name="T66" fmla="*/ 70 w 84"/>
                <a:gd name="T67" fmla="*/ 88 h 121"/>
                <a:gd name="T68" fmla="*/ 65 w 84"/>
                <a:gd name="T69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121">
                  <a:moveTo>
                    <a:pt x="74" y="114"/>
                  </a:moveTo>
                  <a:lnTo>
                    <a:pt x="74" y="114"/>
                  </a:lnTo>
                  <a:lnTo>
                    <a:pt x="68" y="116"/>
                  </a:lnTo>
                  <a:lnTo>
                    <a:pt x="63" y="119"/>
                  </a:lnTo>
                  <a:lnTo>
                    <a:pt x="55" y="121"/>
                  </a:lnTo>
                  <a:lnTo>
                    <a:pt x="47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2"/>
                  </a:lnTo>
                  <a:lnTo>
                    <a:pt x="61" y="2"/>
                  </a:lnTo>
                  <a:lnTo>
                    <a:pt x="66" y="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14"/>
                  </a:lnTo>
                  <a:lnTo>
                    <a:pt x="80" y="20"/>
                  </a:lnTo>
                  <a:lnTo>
                    <a:pt x="82" y="26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0" y="41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0" y="55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72" y="63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96"/>
                  </a:lnTo>
                  <a:lnTo>
                    <a:pt x="82" y="102"/>
                  </a:lnTo>
                  <a:lnTo>
                    <a:pt x="78" y="108"/>
                  </a:lnTo>
                  <a:lnTo>
                    <a:pt x="74" y="114"/>
                  </a:lnTo>
                  <a:lnTo>
                    <a:pt x="74" y="114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55" y="14"/>
                  </a:lnTo>
                  <a:lnTo>
                    <a:pt x="45" y="12"/>
                  </a:lnTo>
                  <a:lnTo>
                    <a:pt x="14" y="12"/>
                  </a:lnTo>
                  <a:lnTo>
                    <a:pt x="1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55" y="53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6" y="41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24"/>
                  </a:lnTo>
                  <a:lnTo>
                    <a:pt x="63" y="18"/>
                  </a:lnTo>
                  <a:lnTo>
                    <a:pt x="63" y="18"/>
                  </a:lnTo>
                  <a:close/>
                  <a:moveTo>
                    <a:pt x="65" y="71"/>
                  </a:moveTo>
                  <a:lnTo>
                    <a:pt x="65" y="71"/>
                  </a:lnTo>
                  <a:lnTo>
                    <a:pt x="57" y="67"/>
                  </a:lnTo>
                  <a:lnTo>
                    <a:pt x="47" y="65"/>
                  </a:lnTo>
                  <a:lnTo>
                    <a:pt x="14" y="65"/>
                  </a:lnTo>
                  <a:lnTo>
                    <a:pt x="14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57" y="108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8" y="96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8" y="78"/>
                  </a:lnTo>
                  <a:lnTo>
                    <a:pt x="65" y="71"/>
                  </a:lnTo>
                  <a:lnTo>
                    <a:pt x="6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63"/>
            <p:cNvSpPr>
              <a:spLocks noEditPoints="1"/>
            </p:cNvSpPr>
            <p:nvPr/>
          </p:nvSpPr>
          <p:spPr bwMode="auto">
            <a:xfrm>
              <a:off x="9691688" y="3898900"/>
              <a:ext cx="22225" cy="192088"/>
            </a:xfrm>
            <a:custGeom>
              <a:avLst/>
              <a:gdLst>
                <a:gd name="T0" fmla="*/ 0 w 14"/>
                <a:gd name="T1" fmla="*/ 14 h 121"/>
                <a:gd name="T2" fmla="*/ 0 w 14"/>
                <a:gd name="T3" fmla="*/ 0 h 121"/>
                <a:gd name="T4" fmla="*/ 14 w 14"/>
                <a:gd name="T5" fmla="*/ 0 h 121"/>
                <a:gd name="T6" fmla="*/ 14 w 14"/>
                <a:gd name="T7" fmla="*/ 14 h 121"/>
                <a:gd name="T8" fmla="*/ 0 w 14"/>
                <a:gd name="T9" fmla="*/ 14 h 121"/>
                <a:gd name="T10" fmla="*/ 0 w 14"/>
                <a:gd name="T11" fmla="*/ 121 h 121"/>
                <a:gd name="T12" fmla="*/ 0 w 14"/>
                <a:gd name="T13" fmla="*/ 38 h 121"/>
                <a:gd name="T14" fmla="*/ 12 w 14"/>
                <a:gd name="T15" fmla="*/ 38 h 121"/>
                <a:gd name="T16" fmla="*/ 12 w 14"/>
                <a:gd name="T17" fmla="*/ 121 h 121"/>
                <a:gd name="T18" fmla="*/ 0 w 14"/>
                <a:gd name="T1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1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close/>
                  <a:moveTo>
                    <a:pt x="0" y="121"/>
                  </a:moveTo>
                  <a:lnTo>
                    <a:pt x="0" y="38"/>
                  </a:lnTo>
                  <a:lnTo>
                    <a:pt x="12" y="38"/>
                  </a:lnTo>
                  <a:lnTo>
                    <a:pt x="12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64"/>
            <p:cNvSpPr>
              <a:spLocks noEditPoints="1"/>
            </p:cNvSpPr>
            <p:nvPr/>
          </p:nvSpPr>
          <p:spPr bwMode="auto">
            <a:xfrm>
              <a:off x="9753600" y="3959225"/>
              <a:ext cx="109538" cy="131763"/>
            </a:xfrm>
            <a:custGeom>
              <a:avLst/>
              <a:gdLst>
                <a:gd name="T0" fmla="*/ 12 w 69"/>
                <a:gd name="T1" fmla="*/ 44 h 83"/>
                <a:gd name="T2" fmla="*/ 18 w 69"/>
                <a:gd name="T3" fmla="*/ 66 h 83"/>
                <a:gd name="T4" fmla="*/ 26 w 69"/>
                <a:gd name="T5" fmla="*/ 72 h 83"/>
                <a:gd name="T6" fmla="*/ 37 w 69"/>
                <a:gd name="T7" fmla="*/ 74 h 83"/>
                <a:gd name="T8" fmla="*/ 49 w 69"/>
                <a:gd name="T9" fmla="*/ 72 h 83"/>
                <a:gd name="T10" fmla="*/ 59 w 69"/>
                <a:gd name="T11" fmla="*/ 64 h 83"/>
                <a:gd name="T12" fmla="*/ 67 w 69"/>
                <a:gd name="T13" fmla="*/ 72 h 83"/>
                <a:gd name="T14" fmla="*/ 53 w 69"/>
                <a:gd name="T15" fmla="*/ 81 h 83"/>
                <a:gd name="T16" fmla="*/ 45 w 69"/>
                <a:gd name="T17" fmla="*/ 83 h 83"/>
                <a:gd name="T18" fmla="*/ 36 w 69"/>
                <a:gd name="T19" fmla="*/ 83 h 83"/>
                <a:gd name="T20" fmla="*/ 22 w 69"/>
                <a:gd name="T21" fmla="*/ 81 h 83"/>
                <a:gd name="T22" fmla="*/ 10 w 69"/>
                <a:gd name="T23" fmla="*/ 74 h 83"/>
                <a:gd name="T24" fmla="*/ 6 w 69"/>
                <a:gd name="T25" fmla="*/ 68 h 83"/>
                <a:gd name="T26" fmla="*/ 0 w 69"/>
                <a:gd name="T27" fmla="*/ 52 h 83"/>
                <a:gd name="T28" fmla="*/ 0 w 69"/>
                <a:gd name="T29" fmla="*/ 42 h 83"/>
                <a:gd name="T30" fmla="*/ 2 w 69"/>
                <a:gd name="T31" fmla="*/ 23 h 83"/>
                <a:gd name="T32" fmla="*/ 8 w 69"/>
                <a:gd name="T33" fmla="*/ 11 h 83"/>
                <a:gd name="T34" fmla="*/ 14 w 69"/>
                <a:gd name="T35" fmla="*/ 5 h 83"/>
                <a:gd name="T36" fmla="*/ 26 w 69"/>
                <a:gd name="T37" fmla="*/ 0 h 83"/>
                <a:gd name="T38" fmla="*/ 34 w 69"/>
                <a:gd name="T39" fmla="*/ 0 h 83"/>
                <a:gd name="T40" fmla="*/ 49 w 69"/>
                <a:gd name="T41" fmla="*/ 1 h 83"/>
                <a:gd name="T42" fmla="*/ 59 w 69"/>
                <a:gd name="T43" fmla="*/ 9 h 83"/>
                <a:gd name="T44" fmla="*/ 63 w 69"/>
                <a:gd name="T45" fmla="*/ 15 h 83"/>
                <a:gd name="T46" fmla="*/ 67 w 69"/>
                <a:gd name="T47" fmla="*/ 31 h 83"/>
                <a:gd name="T48" fmla="*/ 69 w 69"/>
                <a:gd name="T49" fmla="*/ 44 h 83"/>
                <a:gd name="T50" fmla="*/ 55 w 69"/>
                <a:gd name="T51" fmla="*/ 29 h 83"/>
                <a:gd name="T52" fmla="*/ 53 w 69"/>
                <a:gd name="T53" fmla="*/ 23 h 83"/>
                <a:gd name="T54" fmla="*/ 51 w 69"/>
                <a:gd name="T55" fmla="*/ 17 h 83"/>
                <a:gd name="T56" fmla="*/ 45 w 69"/>
                <a:gd name="T57" fmla="*/ 13 h 83"/>
                <a:gd name="T58" fmla="*/ 34 w 69"/>
                <a:gd name="T59" fmla="*/ 9 h 83"/>
                <a:gd name="T60" fmla="*/ 28 w 69"/>
                <a:gd name="T61" fmla="*/ 11 h 83"/>
                <a:gd name="T62" fmla="*/ 22 w 69"/>
                <a:gd name="T63" fmla="*/ 13 h 83"/>
                <a:gd name="T64" fmla="*/ 14 w 69"/>
                <a:gd name="T65" fmla="*/ 23 h 83"/>
                <a:gd name="T66" fmla="*/ 12 w 69"/>
                <a:gd name="T67" fmla="*/ 29 h 83"/>
                <a:gd name="T68" fmla="*/ 12 w 69"/>
                <a:gd name="T69" fmla="*/ 37 h 83"/>
                <a:gd name="T70" fmla="*/ 57 w 69"/>
                <a:gd name="T71" fmla="*/ 37 h 83"/>
                <a:gd name="T72" fmla="*/ 55 w 69"/>
                <a:gd name="T7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83">
                  <a:moveTo>
                    <a:pt x="12" y="44"/>
                  </a:moveTo>
                  <a:lnTo>
                    <a:pt x="12" y="44"/>
                  </a:lnTo>
                  <a:lnTo>
                    <a:pt x="14" y="58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26" y="72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43" y="74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9" y="64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45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28" y="83"/>
                  </a:lnTo>
                  <a:lnTo>
                    <a:pt x="22" y="81"/>
                  </a:lnTo>
                  <a:lnTo>
                    <a:pt x="14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7" y="23"/>
                  </a:lnTo>
                  <a:lnTo>
                    <a:pt x="67" y="31"/>
                  </a:lnTo>
                  <a:lnTo>
                    <a:pt x="69" y="39"/>
                  </a:lnTo>
                  <a:lnTo>
                    <a:pt x="69" y="44"/>
                  </a:lnTo>
                  <a:lnTo>
                    <a:pt x="12" y="44"/>
                  </a:lnTo>
                  <a:close/>
                  <a:moveTo>
                    <a:pt x="55" y="29"/>
                  </a:moveTo>
                  <a:lnTo>
                    <a:pt x="55" y="29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8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865"/>
            <p:cNvSpPr>
              <a:spLocks/>
            </p:cNvSpPr>
            <p:nvPr/>
          </p:nvSpPr>
          <p:spPr bwMode="auto">
            <a:xfrm>
              <a:off x="9902825" y="3959225"/>
              <a:ext cx="104775" cy="131763"/>
            </a:xfrm>
            <a:custGeom>
              <a:avLst/>
              <a:gdLst>
                <a:gd name="T0" fmla="*/ 53 w 66"/>
                <a:gd name="T1" fmla="*/ 83 h 83"/>
                <a:gd name="T2" fmla="*/ 53 w 66"/>
                <a:gd name="T3" fmla="*/ 33 h 83"/>
                <a:gd name="T4" fmla="*/ 53 w 66"/>
                <a:gd name="T5" fmla="*/ 33 h 83"/>
                <a:gd name="T6" fmla="*/ 53 w 66"/>
                <a:gd name="T7" fmla="*/ 23 h 83"/>
                <a:gd name="T8" fmla="*/ 49 w 66"/>
                <a:gd name="T9" fmla="*/ 15 h 83"/>
                <a:gd name="T10" fmla="*/ 49 w 66"/>
                <a:gd name="T11" fmla="*/ 15 h 83"/>
                <a:gd name="T12" fmla="*/ 41 w 66"/>
                <a:gd name="T13" fmla="*/ 11 h 83"/>
                <a:gd name="T14" fmla="*/ 33 w 66"/>
                <a:gd name="T15" fmla="*/ 9 h 83"/>
                <a:gd name="T16" fmla="*/ 33 w 66"/>
                <a:gd name="T17" fmla="*/ 9 h 83"/>
                <a:gd name="T18" fmla="*/ 23 w 66"/>
                <a:gd name="T19" fmla="*/ 11 h 83"/>
                <a:gd name="T20" fmla="*/ 18 w 66"/>
                <a:gd name="T21" fmla="*/ 15 h 83"/>
                <a:gd name="T22" fmla="*/ 18 w 66"/>
                <a:gd name="T23" fmla="*/ 15 h 83"/>
                <a:gd name="T24" fmla="*/ 14 w 66"/>
                <a:gd name="T25" fmla="*/ 23 h 83"/>
                <a:gd name="T26" fmla="*/ 12 w 66"/>
                <a:gd name="T27" fmla="*/ 33 h 83"/>
                <a:gd name="T28" fmla="*/ 12 w 66"/>
                <a:gd name="T29" fmla="*/ 83 h 83"/>
                <a:gd name="T30" fmla="*/ 0 w 66"/>
                <a:gd name="T31" fmla="*/ 83 h 83"/>
                <a:gd name="T32" fmla="*/ 0 w 66"/>
                <a:gd name="T33" fmla="*/ 0 h 83"/>
                <a:gd name="T34" fmla="*/ 12 w 66"/>
                <a:gd name="T35" fmla="*/ 0 h 83"/>
                <a:gd name="T36" fmla="*/ 12 w 66"/>
                <a:gd name="T37" fmla="*/ 9 h 83"/>
                <a:gd name="T38" fmla="*/ 12 w 66"/>
                <a:gd name="T39" fmla="*/ 9 h 83"/>
                <a:gd name="T40" fmla="*/ 18 w 66"/>
                <a:gd name="T41" fmla="*/ 5 h 83"/>
                <a:gd name="T42" fmla="*/ 23 w 66"/>
                <a:gd name="T43" fmla="*/ 1 h 83"/>
                <a:gd name="T44" fmla="*/ 29 w 66"/>
                <a:gd name="T45" fmla="*/ 0 h 83"/>
                <a:gd name="T46" fmla="*/ 35 w 66"/>
                <a:gd name="T47" fmla="*/ 0 h 83"/>
                <a:gd name="T48" fmla="*/ 35 w 66"/>
                <a:gd name="T49" fmla="*/ 0 h 83"/>
                <a:gd name="T50" fmla="*/ 47 w 66"/>
                <a:gd name="T51" fmla="*/ 1 h 83"/>
                <a:gd name="T52" fmla="*/ 53 w 66"/>
                <a:gd name="T53" fmla="*/ 3 h 83"/>
                <a:gd name="T54" fmla="*/ 57 w 66"/>
                <a:gd name="T55" fmla="*/ 7 h 83"/>
                <a:gd name="T56" fmla="*/ 57 w 66"/>
                <a:gd name="T57" fmla="*/ 7 h 83"/>
                <a:gd name="T58" fmla="*/ 61 w 66"/>
                <a:gd name="T59" fmla="*/ 11 h 83"/>
                <a:gd name="T60" fmla="*/ 62 w 66"/>
                <a:gd name="T61" fmla="*/ 17 h 83"/>
                <a:gd name="T62" fmla="*/ 64 w 66"/>
                <a:gd name="T63" fmla="*/ 23 h 83"/>
                <a:gd name="T64" fmla="*/ 66 w 66"/>
                <a:gd name="T65" fmla="*/ 31 h 83"/>
                <a:gd name="T66" fmla="*/ 66 w 66"/>
                <a:gd name="T67" fmla="*/ 83 h 83"/>
                <a:gd name="T68" fmla="*/ 53 w 66"/>
                <a:gd name="T6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83">
                  <a:moveTo>
                    <a:pt x="53" y="83"/>
                  </a:moveTo>
                  <a:lnTo>
                    <a:pt x="53" y="33"/>
                  </a:lnTo>
                  <a:lnTo>
                    <a:pt x="53" y="33"/>
                  </a:lnTo>
                  <a:lnTo>
                    <a:pt x="53" y="2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1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23"/>
                  </a:lnTo>
                  <a:lnTo>
                    <a:pt x="12" y="33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8" y="5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3" y="3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1" y="11"/>
                  </a:lnTo>
                  <a:lnTo>
                    <a:pt x="62" y="17"/>
                  </a:lnTo>
                  <a:lnTo>
                    <a:pt x="64" y="23"/>
                  </a:lnTo>
                  <a:lnTo>
                    <a:pt x="66" y="31"/>
                  </a:lnTo>
                  <a:lnTo>
                    <a:pt x="66" y="83"/>
                  </a:lnTo>
                  <a:lnTo>
                    <a:pt x="5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66"/>
            <p:cNvSpPr>
              <a:spLocks/>
            </p:cNvSpPr>
            <p:nvPr/>
          </p:nvSpPr>
          <p:spPr bwMode="auto">
            <a:xfrm>
              <a:off x="10033000" y="3959225"/>
              <a:ext cx="114300" cy="131763"/>
            </a:xfrm>
            <a:custGeom>
              <a:avLst/>
              <a:gdLst>
                <a:gd name="T0" fmla="*/ 41 w 72"/>
                <a:gd name="T1" fmla="*/ 83 h 83"/>
                <a:gd name="T2" fmla="*/ 29 w 72"/>
                <a:gd name="T3" fmla="*/ 83 h 83"/>
                <a:gd name="T4" fmla="*/ 0 w 72"/>
                <a:gd name="T5" fmla="*/ 0 h 83"/>
                <a:gd name="T6" fmla="*/ 14 w 72"/>
                <a:gd name="T7" fmla="*/ 0 h 83"/>
                <a:gd name="T8" fmla="*/ 35 w 72"/>
                <a:gd name="T9" fmla="*/ 68 h 83"/>
                <a:gd name="T10" fmla="*/ 59 w 72"/>
                <a:gd name="T11" fmla="*/ 0 h 83"/>
                <a:gd name="T12" fmla="*/ 72 w 72"/>
                <a:gd name="T13" fmla="*/ 0 h 83"/>
                <a:gd name="T14" fmla="*/ 41 w 7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3">
                  <a:moveTo>
                    <a:pt x="41" y="83"/>
                  </a:moveTo>
                  <a:lnTo>
                    <a:pt x="29" y="8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68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4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67"/>
            <p:cNvSpPr>
              <a:spLocks noEditPoints="1"/>
            </p:cNvSpPr>
            <p:nvPr/>
          </p:nvSpPr>
          <p:spPr bwMode="auto">
            <a:xfrm>
              <a:off x="10163175" y="3959225"/>
              <a:ext cx="107950" cy="131763"/>
            </a:xfrm>
            <a:custGeom>
              <a:avLst/>
              <a:gdLst>
                <a:gd name="T0" fmla="*/ 12 w 68"/>
                <a:gd name="T1" fmla="*/ 44 h 83"/>
                <a:gd name="T2" fmla="*/ 19 w 68"/>
                <a:gd name="T3" fmla="*/ 66 h 83"/>
                <a:gd name="T4" fmla="*/ 27 w 68"/>
                <a:gd name="T5" fmla="*/ 72 h 83"/>
                <a:gd name="T6" fmla="*/ 37 w 68"/>
                <a:gd name="T7" fmla="*/ 74 h 83"/>
                <a:gd name="T8" fmla="*/ 49 w 68"/>
                <a:gd name="T9" fmla="*/ 72 h 83"/>
                <a:gd name="T10" fmla="*/ 58 w 68"/>
                <a:gd name="T11" fmla="*/ 64 h 83"/>
                <a:gd name="T12" fmla="*/ 66 w 68"/>
                <a:gd name="T13" fmla="*/ 72 h 83"/>
                <a:gd name="T14" fmla="*/ 55 w 68"/>
                <a:gd name="T15" fmla="*/ 81 h 83"/>
                <a:gd name="T16" fmla="*/ 47 w 68"/>
                <a:gd name="T17" fmla="*/ 83 h 83"/>
                <a:gd name="T18" fmla="*/ 37 w 68"/>
                <a:gd name="T19" fmla="*/ 83 h 83"/>
                <a:gd name="T20" fmla="*/ 21 w 68"/>
                <a:gd name="T21" fmla="*/ 81 h 83"/>
                <a:gd name="T22" fmla="*/ 10 w 68"/>
                <a:gd name="T23" fmla="*/ 74 h 83"/>
                <a:gd name="T24" fmla="*/ 6 w 68"/>
                <a:gd name="T25" fmla="*/ 68 h 83"/>
                <a:gd name="T26" fmla="*/ 2 w 68"/>
                <a:gd name="T27" fmla="*/ 52 h 83"/>
                <a:gd name="T28" fmla="*/ 0 w 68"/>
                <a:gd name="T29" fmla="*/ 42 h 83"/>
                <a:gd name="T30" fmla="*/ 2 w 68"/>
                <a:gd name="T31" fmla="*/ 23 h 83"/>
                <a:gd name="T32" fmla="*/ 10 w 68"/>
                <a:gd name="T33" fmla="*/ 11 h 83"/>
                <a:gd name="T34" fmla="*/ 14 w 68"/>
                <a:gd name="T35" fmla="*/ 5 h 83"/>
                <a:gd name="T36" fmla="*/ 27 w 68"/>
                <a:gd name="T37" fmla="*/ 0 h 83"/>
                <a:gd name="T38" fmla="*/ 35 w 68"/>
                <a:gd name="T39" fmla="*/ 0 h 83"/>
                <a:gd name="T40" fmla="*/ 49 w 68"/>
                <a:gd name="T41" fmla="*/ 1 h 83"/>
                <a:gd name="T42" fmla="*/ 60 w 68"/>
                <a:gd name="T43" fmla="*/ 9 h 83"/>
                <a:gd name="T44" fmla="*/ 64 w 68"/>
                <a:gd name="T45" fmla="*/ 15 h 83"/>
                <a:gd name="T46" fmla="*/ 68 w 68"/>
                <a:gd name="T47" fmla="*/ 31 h 83"/>
                <a:gd name="T48" fmla="*/ 68 w 68"/>
                <a:gd name="T49" fmla="*/ 44 h 83"/>
                <a:gd name="T50" fmla="*/ 57 w 68"/>
                <a:gd name="T51" fmla="*/ 29 h 83"/>
                <a:gd name="T52" fmla="*/ 55 w 68"/>
                <a:gd name="T53" fmla="*/ 23 h 83"/>
                <a:gd name="T54" fmla="*/ 51 w 68"/>
                <a:gd name="T55" fmla="*/ 17 h 83"/>
                <a:gd name="T56" fmla="*/ 47 w 68"/>
                <a:gd name="T57" fmla="*/ 13 h 83"/>
                <a:gd name="T58" fmla="*/ 35 w 68"/>
                <a:gd name="T59" fmla="*/ 9 h 83"/>
                <a:gd name="T60" fmla="*/ 29 w 68"/>
                <a:gd name="T61" fmla="*/ 11 h 83"/>
                <a:gd name="T62" fmla="*/ 23 w 68"/>
                <a:gd name="T63" fmla="*/ 13 h 83"/>
                <a:gd name="T64" fmla="*/ 16 w 68"/>
                <a:gd name="T65" fmla="*/ 23 h 83"/>
                <a:gd name="T66" fmla="*/ 14 w 68"/>
                <a:gd name="T67" fmla="*/ 29 h 83"/>
                <a:gd name="T68" fmla="*/ 12 w 68"/>
                <a:gd name="T69" fmla="*/ 37 h 83"/>
                <a:gd name="T70" fmla="*/ 57 w 68"/>
                <a:gd name="T71" fmla="*/ 37 h 83"/>
                <a:gd name="T72" fmla="*/ 57 w 68"/>
                <a:gd name="T7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83">
                  <a:moveTo>
                    <a:pt x="12" y="44"/>
                  </a:moveTo>
                  <a:lnTo>
                    <a:pt x="12" y="44"/>
                  </a:lnTo>
                  <a:lnTo>
                    <a:pt x="14" y="5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7" y="72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43" y="74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8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47" y="83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29" y="83"/>
                  </a:lnTo>
                  <a:lnTo>
                    <a:pt x="21" y="81"/>
                  </a:lnTo>
                  <a:lnTo>
                    <a:pt x="16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5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12" y="44"/>
                  </a:lnTo>
                  <a:close/>
                  <a:moveTo>
                    <a:pt x="57" y="29"/>
                  </a:moveTo>
                  <a:lnTo>
                    <a:pt x="57" y="29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1" y="17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9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18" y="17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37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7" y="29"/>
                  </a:lnTo>
                  <a:lnTo>
                    <a:pt x="5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68"/>
            <p:cNvSpPr>
              <a:spLocks/>
            </p:cNvSpPr>
            <p:nvPr/>
          </p:nvSpPr>
          <p:spPr bwMode="auto">
            <a:xfrm>
              <a:off x="10312400" y="3959225"/>
              <a:ext cx="104775" cy="131763"/>
            </a:xfrm>
            <a:custGeom>
              <a:avLst/>
              <a:gdLst>
                <a:gd name="T0" fmla="*/ 54 w 66"/>
                <a:gd name="T1" fmla="*/ 83 h 83"/>
                <a:gd name="T2" fmla="*/ 54 w 66"/>
                <a:gd name="T3" fmla="*/ 33 h 83"/>
                <a:gd name="T4" fmla="*/ 54 w 66"/>
                <a:gd name="T5" fmla="*/ 33 h 83"/>
                <a:gd name="T6" fmla="*/ 52 w 66"/>
                <a:gd name="T7" fmla="*/ 23 h 83"/>
                <a:gd name="T8" fmla="*/ 48 w 66"/>
                <a:gd name="T9" fmla="*/ 15 h 83"/>
                <a:gd name="T10" fmla="*/ 48 w 66"/>
                <a:gd name="T11" fmla="*/ 15 h 83"/>
                <a:gd name="T12" fmla="*/ 43 w 66"/>
                <a:gd name="T13" fmla="*/ 11 h 83"/>
                <a:gd name="T14" fmla="*/ 33 w 66"/>
                <a:gd name="T15" fmla="*/ 9 h 83"/>
                <a:gd name="T16" fmla="*/ 33 w 66"/>
                <a:gd name="T17" fmla="*/ 9 h 83"/>
                <a:gd name="T18" fmla="*/ 25 w 66"/>
                <a:gd name="T19" fmla="*/ 11 h 83"/>
                <a:gd name="T20" fmla="*/ 19 w 66"/>
                <a:gd name="T21" fmla="*/ 15 h 83"/>
                <a:gd name="T22" fmla="*/ 19 w 66"/>
                <a:gd name="T23" fmla="*/ 15 h 83"/>
                <a:gd name="T24" fmla="*/ 13 w 66"/>
                <a:gd name="T25" fmla="*/ 23 h 83"/>
                <a:gd name="T26" fmla="*/ 13 w 66"/>
                <a:gd name="T27" fmla="*/ 33 h 83"/>
                <a:gd name="T28" fmla="*/ 13 w 66"/>
                <a:gd name="T29" fmla="*/ 83 h 83"/>
                <a:gd name="T30" fmla="*/ 0 w 66"/>
                <a:gd name="T31" fmla="*/ 83 h 83"/>
                <a:gd name="T32" fmla="*/ 0 w 66"/>
                <a:gd name="T33" fmla="*/ 0 h 83"/>
                <a:gd name="T34" fmla="*/ 13 w 66"/>
                <a:gd name="T35" fmla="*/ 0 h 83"/>
                <a:gd name="T36" fmla="*/ 13 w 66"/>
                <a:gd name="T37" fmla="*/ 9 h 83"/>
                <a:gd name="T38" fmla="*/ 13 w 66"/>
                <a:gd name="T39" fmla="*/ 9 h 83"/>
                <a:gd name="T40" fmla="*/ 17 w 66"/>
                <a:gd name="T41" fmla="*/ 5 h 83"/>
                <a:gd name="T42" fmla="*/ 23 w 66"/>
                <a:gd name="T43" fmla="*/ 1 h 83"/>
                <a:gd name="T44" fmla="*/ 29 w 66"/>
                <a:gd name="T45" fmla="*/ 0 h 83"/>
                <a:gd name="T46" fmla="*/ 37 w 66"/>
                <a:gd name="T47" fmla="*/ 0 h 83"/>
                <a:gd name="T48" fmla="*/ 37 w 66"/>
                <a:gd name="T49" fmla="*/ 0 h 83"/>
                <a:gd name="T50" fmla="*/ 48 w 66"/>
                <a:gd name="T51" fmla="*/ 1 h 83"/>
                <a:gd name="T52" fmla="*/ 52 w 66"/>
                <a:gd name="T53" fmla="*/ 3 h 83"/>
                <a:gd name="T54" fmla="*/ 58 w 66"/>
                <a:gd name="T55" fmla="*/ 7 h 83"/>
                <a:gd name="T56" fmla="*/ 58 w 66"/>
                <a:gd name="T57" fmla="*/ 7 h 83"/>
                <a:gd name="T58" fmla="*/ 62 w 66"/>
                <a:gd name="T59" fmla="*/ 11 h 83"/>
                <a:gd name="T60" fmla="*/ 64 w 66"/>
                <a:gd name="T61" fmla="*/ 17 h 83"/>
                <a:gd name="T62" fmla="*/ 66 w 66"/>
                <a:gd name="T63" fmla="*/ 23 h 83"/>
                <a:gd name="T64" fmla="*/ 66 w 66"/>
                <a:gd name="T65" fmla="*/ 31 h 83"/>
                <a:gd name="T66" fmla="*/ 66 w 66"/>
                <a:gd name="T67" fmla="*/ 83 h 83"/>
                <a:gd name="T68" fmla="*/ 54 w 66"/>
                <a:gd name="T6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" h="83">
                  <a:moveTo>
                    <a:pt x="54" y="83"/>
                  </a:moveTo>
                  <a:lnTo>
                    <a:pt x="54" y="33"/>
                  </a:lnTo>
                  <a:lnTo>
                    <a:pt x="54" y="33"/>
                  </a:lnTo>
                  <a:lnTo>
                    <a:pt x="52" y="23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5" y="11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3" y="23"/>
                  </a:lnTo>
                  <a:lnTo>
                    <a:pt x="13" y="33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4" y="17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66" y="83"/>
                  </a:lnTo>
                  <a:lnTo>
                    <a:pt x="5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69"/>
            <p:cNvSpPr>
              <a:spLocks/>
            </p:cNvSpPr>
            <p:nvPr/>
          </p:nvSpPr>
          <p:spPr bwMode="auto">
            <a:xfrm>
              <a:off x="10463213" y="3959225"/>
              <a:ext cx="103188" cy="131763"/>
            </a:xfrm>
            <a:custGeom>
              <a:avLst/>
              <a:gdLst>
                <a:gd name="T0" fmla="*/ 53 w 65"/>
                <a:gd name="T1" fmla="*/ 83 h 83"/>
                <a:gd name="T2" fmla="*/ 53 w 65"/>
                <a:gd name="T3" fmla="*/ 74 h 83"/>
                <a:gd name="T4" fmla="*/ 53 w 65"/>
                <a:gd name="T5" fmla="*/ 74 h 83"/>
                <a:gd name="T6" fmla="*/ 49 w 65"/>
                <a:gd name="T7" fmla="*/ 78 h 83"/>
                <a:gd name="T8" fmla="*/ 43 w 65"/>
                <a:gd name="T9" fmla="*/ 81 h 83"/>
                <a:gd name="T10" fmla="*/ 37 w 65"/>
                <a:gd name="T11" fmla="*/ 83 h 83"/>
                <a:gd name="T12" fmla="*/ 29 w 65"/>
                <a:gd name="T13" fmla="*/ 83 h 83"/>
                <a:gd name="T14" fmla="*/ 29 w 65"/>
                <a:gd name="T15" fmla="*/ 83 h 83"/>
                <a:gd name="T16" fmla="*/ 18 w 65"/>
                <a:gd name="T17" fmla="*/ 81 h 83"/>
                <a:gd name="T18" fmla="*/ 12 w 65"/>
                <a:gd name="T19" fmla="*/ 80 h 83"/>
                <a:gd name="T20" fmla="*/ 8 w 65"/>
                <a:gd name="T21" fmla="*/ 76 h 83"/>
                <a:gd name="T22" fmla="*/ 8 w 65"/>
                <a:gd name="T23" fmla="*/ 76 h 83"/>
                <a:gd name="T24" fmla="*/ 4 w 65"/>
                <a:gd name="T25" fmla="*/ 72 h 83"/>
                <a:gd name="T26" fmla="*/ 2 w 65"/>
                <a:gd name="T27" fmla="*/ 66 h 83"/>
                <a:gd name="T28" fmla="*/ 0 w 65"/>
                <a:gd name="T29" fmla="*/ 60 h 83"/>
                <a:gd name="T30" fmla="*/ 0 w 65"/>
                <a:gd name="T31" fmla="*/ 54 h 83"/>
                <a:gd name="T32" fmla="*/ 0 w 65"/>
                <a:gd name="T33" fmla="*/ 0 h 83"/>
                <a:gd name="T34" fmla="*/ 12 w 65"/>
                <a:gd name="T35" fmla="*/ 0 h 83"/>
                <a:gd name="T36" fmla="*/ 12 w 65"/>
                <a:gd name="T37" fmla="*/ 52 h 83"/>
                <a:gd name="T38" fmla="*/ 12 w 65"/>
                <a:gd name="T39" fmla="*/ 52 h 83"/>
                <a:gd name="T40" fmla="*/ 14 w 65"/>
                <a:gd name="T41" fmla="*/ 60 h 83"/>
                <a:gd name="T42" fmla="*/ 18 w 65"/>
                <a:gd name="T43" fmla="*/ 68 h 83"/>
                <a:gd name="T44" fmla="*/ 18 w 65"/>
                <a:gd name="T45" fmla="*/ 68 h 83"/>
                <a:gd name="T46" fmla="*/ 24 w 65"/>
                <a:gd name="T47" fmla="*/ 72 h 83"/>
                <a:gd name="T48" fmla="*/ 31 w 65"/>
                <a:gd name="T49" fmla="*/ 74 h 83"/>
                <a:gd name="T50" fmla="*/ 31 w 65"/>
                <a:gd name="T51" fmla="*/ 74 h 83"/>
                <a:gd name="T52" fmla="*/ 41 w 65"/>
                <a:gd name="T53" fmla="*/ 72 h 83"/>
                <a:gd name="T54" fmla="*/ 47 w 65"/>
                <a:gd name="T55" fmla="*/ 68 h 83"/>
                <a:gd name="T56" fmla="*/ 47 w 65"/>
                <a:gd name="T57" fmla="*/ 68 h 83"/>
                <a:gd name="T58" fmla="*/ 51 w 65"/>
                <a:gd name="T59" fmla="*/ 60 h 83"/>
                <a:gd name="T60" fmla="*/ 53 w 65"/>
                <a:gd name="T61" fmla="*/ 52 h 83"/>
                <a:gd name="T62" fmla="*/ 53 w 65"/>
                <a:gd name="T63" fmla="*/ 0 h 83"/>
                <a:gd name="T64" fmla="*/ 65 w 65"/>
                <a:gd name="T65" fmla="*/ 0 h 83"/>
                <a:gd name="T66" fmla="*/ 65 w 65"/>
                <a:gd name="T67" fmla="*/ 83 h 83"/>
                <a:gd name="T68" fmla="*/ 53 w 65"/>
                <a:gd name="T6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83">
                  <a:moveTo>
                    <a:pt x="53" y="83"/>
                  </a:moveTo>
                  <a:lnTo>
                    <a:pt x="53" y="74"/>
                  </a:lnTo>
                  <a:lnTo>
                    <a:pt x="53" y="74"/>
                  </a:lnTo>
                  <a:lnTo>
                    <a:pt x="49" y="78"/>
                  </a:lnTo>
                  <a:lnTo>
                    <a:pt x="43" y="81"/>
                  </a:lnTo>
                  <a:lnTo>
                    <a:pt x="37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18" y="81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6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7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1" y="72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51" y="60"/>
                  </a:lnTo>
                  <a:lnTo>
                    <a:pt x="53" y="5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65" y="83"/>
                  </a:lnTo>
                  <a:lnTo>
                    <a:pt x="5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70"/>
            <p:cNvSpPr>
              <a:spLocks noEditPoints="1"/>
            </p:cNvSpPr>
            <p:nvPr/>
          </p:nvSpPr>
          <p:spPr bwMode="auto">
            <a:xfrm>
              <a:off x="10609263" y="3959225"/>
              <a:ext cx="107950" cy="131763"/>
            </a:xfrm>
            <a:custGeom>
              <a:avLst/>
              <a:gdLst>
                <a:gd name="T0" fmla="*/ 12 w 68"/>
                <a:gd name="T1" fmla="*/ 44 h 83"/>
                <a:gd name="T2" fmla="*/ 17 w 68"/>
                <a:gd name="T3" fmla="*/ 66 h 83"/>
                <a:gd name="T4" fmla="*/ 25 w 68"/>
                <a:gd name="T5" fmla="*/ 72 h 83"/>
                <a:gd name="T6" fmla="*/ 35 w 68"/>
                <a:gd name="T7" fmla="*/ 74 h 83"/>
                <a:gd name="T8" fmla="*/ 47 w 68"/>
                <a:gd name="T9" fmla="*/ 72 h 83"/>
                <a:gd name="T10" fmla="*/ 57 w 68"/>
                <a:gd name="T11" fmla="*/ 64 h 83"/>
                <a:gd name="T12" fmla="*/ 66 w 68"/>
                <a:gd name="T13" fmla="*/ 72 h 83"/>
                <a:gd name="T14" fmla="*/ 53 w 68"/>
                <a:gd name="T15" fmla="*/ 81 h 83"/>
                <a:gd name="T16" fmla="*/ 45 w 68"/>
                <a:gd name="T17" fmla="*/ 83 h 83"/>
                <a:gd name="T18" fmla="*/ 35 w 68"/>
                <a:gd name="T19" fmla="*/ 83 h 83"/>
                <a:gd name="T20" fmla="*/ 19 w 68"/>
                <a:gd name="T21" fmla="*/ 81 h 83"/>
                <a:gd name="T22" fmla="*/ 8 w 68"/>
                <a:gd name="T23" fmla="*/ 74 h 83"/>
                <a:gd name="T24" fmla="*/ 4 w 68"/>
                <a:gd name="T25" fmla="*/ 68 h 83"/>
                <a:gd name="T26" fmla="*/ 0 w 68"/>
                <a:gd name="T27" fmla="*/ 52 h 83"/>
                <a:gd name="T28" fmla="*/ 0 w 68"/>
                <a:gd name="T29" fmla="*/ 42 h 83"/>
                <a:gd name="T30" fmla="*/ 2 w 68"/>
                <a:gd name="T31" fmla="*/ 23 h 83"/>
                <a:gd name="T32" fmla="*/ 8 w 68"/>
                <a:gd name="T33" fmla="*/ 11 h 83"/>
                <a:gd name="T34" fmla="*/ 14 w 68"/>
                <a:gd name="T35" fmla="*/ 5 h 83"/>
                <a:gd name="T36" fmla="*/ 25 w 68"/>
                <a:gd name="T37" fmla="*/ 0 h 83"/>
                <a:gd name="T38" fmla="*/ 33 w 68"/>
                <a:gd name="T39" fmla="*/ 0 h 83"/>
                <a:gd name="T40" fmla="*/ 47 w 68"/>
                <a:gd name="T41" fmla="*/ 1 h 83"/>
                <a:gd name="T42" fmla="*/ 58 w 68"/>
                <a:gd name="T43" fmla="*/ 9 h 83"/>
                <a:gd name="T44" fmla="*/ 62 w 68"/>
                <a:gd name="T45" fmla="*/ 15 h 83"/>
                <a:gd name="T46" fmla="*/ 66 w 68"/>
                <a:gd name="T47" fmla="*/ 31 h 83"/>
                <a:gd name="T48" fmla="*/ 68 w 68"/>
                <a:gd name="T49" fmla="*/ 44 h 83"/>
                <a:gd name="T50" fmla="*/ 55 w 68"/>
                <a:gd name="T51" fmla="*/ 29 h 83"/>
                <a:gd name="T52" fmla="*/ 53 w 68"/>
                <a:gd name="T53" fmla="*/ 23 h 83"/>
                <a:gd name="T54" fmla="*/ 49 w 68"/>
                <a:gd name="T55" fmla="*/ 17 h 83"/>
                <a:gd name="T56" fmla="*/ 45 w 68"/>
                <a:gd name="T57" fmla="*/ 13 h 83"/>
                <a:gd name="T58" fmla="*/ 33 w 68"/>
                <a:gd name="T59" fmla="*/ 9 h 83"/>
                <a:gd name="T60" fmla="*/ 27 w 68"/>
                <a:gd name="T61" fmla="*/ 11 h 83"/>
                <a:gd name="T62" fmla="*/ 21 w 68"/>
                <a:gd name="T63" fmla="*/ 13 h 83"/>
                <a:gd name="T64" fmla="*/ 14 w 68"/>
                <a:gd name="T65" fmla="*/ 23 h 83"/>
                <a:gd name="T66" fmla="*/ 12 w 68"/>
                <a:gd name="T67" fmla="*/ 29 h 83"/>
                <a:gd name="T68" fmla="*/ 12 w 68"/>
                <a:gd name="T69" fmla="*/ 37 h 83"/>
                <a:gd name="T70" fmla="*/ 55 w 68"/>
                <a:gd name="T71" fmla="*/ 37 h 83"/>
                <a:gd name="T72" fmla="*/ 55 w 68"/>
                <a:gd name="T73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83">
                  <a:moveTo>
                    <a:pt x="12" y="44"/>
                  </a:moveTo>
                  <a:lnTo>
                    <a:pt x="12" y="44"/>
                  </a:lnTo>
                  <a:lnTo>
                    <a:pt x="14" y="5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25" y="72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43" y="74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57" y="6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58" y="78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45" y="83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27" y="83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5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62" y="15"/>
                  </a:lnTo>
                  <a:lnTo>
                    <a:pt x="64" y="23"/>
                  </a:lnTo>
                  <a:lnTo>
                    <a:pt x="66" y="31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12" y="44"/>
                  </a:lnTo>
                  <a:close/>
                  <a:moveTo>
                    <a:pt x="55" y="29"/>
                  </a:moveTo>
                  <a:lnTo>
                    <a:pt x="55" y="29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49" y="17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7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7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71"/>
            <p:cNvSpPr>
              <a:spLocks noEditPoints="1"/>
            </p:cNvSpPr>
            <p:nvPr/>
          </p:nvSpPr>
          <p:spPr bwMode="auto">
            <a:xfrm>
              <a:off x="9648825" y="5346700"/>
              <a:ext cx="149225" cy="130175"/>
            </a:xfrm>
            <a:custGeom>
              <a:avLst/>
              <a:gdLst>
                <a:gd name="T0" fmla="*/ 86 w 94"/>
                <a:gd name="T1" fmla="*/ 17 h 82"/>
                <a:gd name="T2" fmla="*/ 86 w 94"/>
                <a:gd name="T3" fmla="*/ 17 h 82"/>
                <a:gd name="T4" fmla="*/ 43 w 94"/>
                <a:gd name="T5" fmla="*/ 33 h 82"/>
                <a:gd name="T6" fmla="*/ 0 w 94"/>
                <a:gd name="T7" fmla="*/ 47 h 82"/>
                <a:gd name="T8" fmla="*/ 0 w 94"/>
                <a:gd name="T9" fmla="*/ 47 h 82"/>
                <a:gd name="T10" fmla="*/ 4 w 94"/>
                <a:gd name="T11" fmla="*/ 31 h 82"/>
                <a:gd name="T12" fmla="*/ 4 w 94"/>
                <a:gd name="T13" fmla="*/ 31 h 82"/>
                <a:gd name="T14" fmla="*/ 51 w 94"/>
                <a:gd name="T15" fmla="*/ 15 h 82"/>
                <a:gd name="T16" fmla="*/ 94 w 94"/>
                <a:gd name="T17" fmla="*/ 0 h 82"/>
                <a:gd name="T18" fmla="*/ 94 w 94"/>
                <a:gd name="T19" fmla="*/ 0 h 82"/>
                <a:gd name="T20" fmla="*/ 86 w 94"/>
                <a:gd name="T21" fmla="*/ 17 h 82"/>
                <a:gd name="T22" fmla="*/ 86 w 94"/>
                <a:gd name="T23" fmla="*/ 52 h 82"/>
                <a:gd name="T24" fmla="*/ 86 w 94"/>
                <a:gd name="T25" fmla="*/ 52 h 82"/>
                <a:gd name="T26" fmla="*/ 43 w 94"/>
                <a:gd name="T27" fmla="*/ 68 h 82"/>
                <a:gd name="T28" fmla="*/ 0 w 94"/>
                <a:gd name="T29" fmla="*/ 82 h 82"/>
                <a:gd name="T30" fmla="*/ 0 w 94"/>
                <a:gd name="T31" fmla="*/ 82 h 82"/>
                <a:gd name="T32" fmla="*/ 4 w 94"/>
                <a:gd name="T33" fmla="*/ 66 h 82"/>
                <a:gd name="T34" fmla="*/ 4 w 94"/>
                <a:gd name="T35" fmla="*/ 66 h 82"/>
                <a:gd name="T36" fmla="*/ 51 w 94"/>
                <a:gd name="T37" fmla="*/ 48 h 82"/>
                <a:gd name="T38" fmla="*/ 94 w 94"/>
                <a:gd name="T39" fmla="*/ 33 h 82"/>
                <a:gd name="T40" fmla="*/ 94 w 94"/>
                <a:gd name="T41" fmla="*/ 35 h 82"/>
                <a:gd name="T42" fmla="*/ 86 w 94"/>
                <a:gd name="T43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82">
                  <a:moveTo>
                    <a:pt x="86" y="17"/>
                  </a:moveTo>
                  <a:lnTo>
                    <a:pt x="86" y="17"/>
                  </a:lnTo>
                  <a:lnTo>
                    <a:pt x="43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1" y="15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17"/>
                  </a:lnTo>
                  <a:close/>
                  <a:moveTo>
                    <a:pt x="86" y="52"/>
                  </a:moveTo>
                  <a:lnTo>
                    <a:pt x="86" y="52"/>
                  </a:lnTo>
                  <a:lnTo>
                    <a:pt x="43" y="6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51" y="48"/>
                  </a:lnTo>
                  <a:lnTo>
                    <a:pt x="94" y="33"/>
                  </a:lnTo>
                  <a:lnTo>
                    <a:pt x="94" y="35"/>
                  </a:lnTo>
                  <a:lnTo>
                    <a:pt x="8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72"/>
            <p:cNvSpPr>
              <a:spLocks/>
            </p:cNvSpPr>
            <p:nvPr/>
          </p:nvSpPr>
          <p:spPr bwMode="auto">
            <a:xfrm>
              <a:off x="9677400" y="5480050"/>
              <a:ext cx="280988" cy="381000"/>
            </a:xfrm>
            <a:custGeom>
              <a:avLst/>
              <a:gdLst>
                <a:gd name="T0" fmla="*/ 140 w 177"/>
                <a:gd name="T1" fmla="*/ 0 h 240"/>
                <a:gd name="T2" fmla="*/ 142 w 177"/>
                <a:gd name="T3" fmla="*/ 134 h 240"/>
                <a:gd name="T4" fmla="*/ 144 w 177"/>
                <a:gd name="T5" fmla="*/ 173 h 240"/>
                <a:gd name="T6" fmla="*/ 148 w 177"/>
                <a:gd name="T7" fmla="*/ 185 h 240"/>
                <a:gd name="T8" fmla="*/ 158 w 177"/>
                <a:gd name="T9" fmla="*/ 199 h 240"/>
                <a:gd name="T10" fmla="*/ 175 w 177"/>
                <a:gd name="T11" fmla="*/ 206 h 240"/>
                <a:gd name="T12" fmla="*/ 177 w 177"/>
                <a:gd name="T13" fmla="*/ 236 h 240"/>
                <a:gd name="T14" fmla="*/ 173 w 177"/>
                <a:gd name="T15" fmla="*/ 236 h 240"/>
                <a:gd name="T16" fmla="*/ 156 w 177"/>
                <a:gd name="T17" fmla="*/ 232 h 240"/>
                <a:gd name="T18" fmla="*/ 140 w 177"/>
                <a:gd name="T19" fmla="*/ 220 h 240"/>
                <a:gd name="T20" fmla="*/ 130 w 177"/>
                <a:gd name="T21" fmla="*/ 201 h 240"/>
                <a:gd name="T22" fmla="*/ 124 w 177"/>
                <a:gd name="T23" fmla="*/ 171 h 240"/>
                <a:gd name="T24" fmla="*/ 124 w 177"/>
                <a:gd name="T25" fmla="*/ 171 h 240"/>
                <a:gd name="T26" fmla="*/ 115 w 177"/>
                <a:gd name="T27" fmla="*/ 193 h 240"/>
                <a:gd name="T28" fmla="*/ 103 w 177"/>
                <a:gd name="T29" fmla="*/ 210 h 240"/>
                <a:gd name="T30" fmla="*/ 74 w 177"/>
                <a:gd name="T31" fmla="*/ 230 h 240"/>
                <a:gd name="T32" fmla="*/ 50 w 177"/>
                <a:gd name="T33" fmla="*/ 238 h 240"/>
                <a:gd name="T34" fmla="*/ 27 w 177"/>
                <a:gd name="T35" fmla="*/ 240 h 240"/>
                <a:gd name="T36" fmla="*/ 2 w 177"/>
                <a:gd name="T37" fmla="*/ 236 h 240"/>
                <a:gd name="T38" fmla="*/ 27 w 177"/>
                <a:gd name="T39" fmla="*/ 226 h 240"/>
                <a:gd name="T40" fmla="*/ 72 w 177"/>
                <a:gd name="T41" fmla="*/ 204 h 240"/>
                <a:gd name="T42" fmla="*/ 89 w 177"/>
                <a:gd name="T43" fmla="*/ 193 h 240"/>
                <a:gd name="T44" fmla="*/ 82 w 177"/>
                <a:gd name="T45" fmla="*/ 173 h 240"/>
                <a:gd name="T46" fmla="*/ 48 w 177"/>
                <a:gd name="T47" fmla="*/ 119 h 240"/>
                <a:gd name="T48" fmla="*/ 23 w 177"/>
                <a:gd name="T49" fmla="*/ 82 h 240"/>
                <a:gd name="T50" fmla="*/ 2 w 177"/>
                <a:gd name="T51" fmla="*/ 50 h 240"/>
                <a:gd name="T52" fmla="*/ 0 w 177"/>
                <a:gd name="T53" fmla="*/ 44 h 240"/>
                <a:gd name="T54" fmla="*/ 5 w 177"/>
                <a:gd name="T55" fmla="*/ 23 h 240"/>
                <a:gd name="T56" fmla="*/ 5 w 177"/>
                <a:gd name="T57" fmla="*/ 23 h 240"/>
                <a:gd name="T58" fmla="*/ 27 w 177"/>
                <a:gd name="T59" fmla="*/ 41 h 240"/>
                <a:gd name="T60" fmla="*/ 43 w 177"/>
                <a:gd name="T61" fmla="*/ 70 h 240"/>
                <a:gd name="T62" fmla="*/ 60 w 177"/>
                <a:gd name="T63" fmla="*/ 95 h 240"/>
                <a:gd name="T64" fmla="*/ 78 w 177"/>
                <a:gd name="T65" fmla="*/ 124 h 240"/>
                <a:gd name="T66" fmla="*/ 95 w 177"/>
                <a:gd name="T67" fmla="*/ 162 h 240"/>
                <a:gd name="T68" fmla="*/ 97 w 177"/>
                <a:gd name="T69" fmla="*/ 173 h 240"/>
                <a:gd name="T70" fmla="*/ 95 w 177"/>
                <a:gd name="T71" fmla="*/ 187 h 240"/>
                <a:gd name="T72" fmla="*/ 105 w 177"/>
                <a:gd name="T73" fmla="*/ 177 h 240"/>
                <a:gd name="T74" fmla="*/ 113 w 177"/>
                <a:gd name="T75" fmla="*/ 167 h 240"/>
                <a:gd name="T76" fmla="*/ 121 w 177"/>
                <a:gd name="T77" fmla="*/ 142 h 240"/>
                <a:gd name="T78" fmla="*/ 123 w 177"/>
                <a:gd name="T79" fmla="*/ 99 h 240"/>
                <a:gd name="T80" fmla="*/ 121 w 177"/>
                <a:gd name="T81" fmla="*/ 58 h 240"/>
                <a:gd name="T82" fmla="*/ 119 w 177"/>
                <a:gd name="T83" fmla="*/ 19 h 240"/>
                <a:gd name="T84" fmla="*/ 138 w 177"/>
                <a:gd name="T8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40">
                  <a:moveTo>
                    <a:pt x="140" y="0"/>
                  </a:moveTo>
                  <a:lnTo>
                    <a:pt x="140" y="0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62"/>
                  </a:lnTo>
                  <a:lnTo>
                    <a:pt x="144" y="173"/>
                  </a:lnTo>
                  <a:lnTo>
                    <a:pt x="148" y="185"/>
                  </a:lnTo>
                  <a:lnTo>
                    <a:pt x="148" y="185"/>
                  </a:lnTo>
                  <a:lnTo>
                    <a:pt x="152" y="193"/>
                  </a:lnTo>
                  <a:lnTo>
                    <a:pt x="158" y="199"/>
                  </a:lnTo>
                  <a:lnTo>
                    <a:pt x="165" y="204"/>
                  </a:lnTo>
                  <a:lnTo>
                    <a:pt x="175" y="206"/>
                  </a:lnTo>
                  <a:lnTo>
                    <a:pt x="177" y="206"/>
                  </a:lnTo>
                  <a:lnTo>
                    <a:pt x="177" y="236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64" y="234"/>
                  </a:lnTo>
                  <a:lnTo>
                    <a:pt x="156" y="232"/>
                  </a:lnTo>
                  <a:lnTo>
                    <a:pt x="148" y="226"/>
                  </a:lnTo>
                  <a:lnTo>
                    <a:pt x="140" y="220"/>
                  </a:lnTo>
                  <a:lnTo>
                    <a:pt x="134" y="210"/>
                  </a:lnTo>
                  <a:lnTo>
                    <a:pt x="130" y="201"/>
                  </a:lnTo>
                  <a:lnTo>
                    <a:pt x="126" y="187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1" y="183"/>
                  </a:lnTo>
                  <a:lnTo>
                    <a:pt x="115" y="193"/>
                  </a:lnTo>
                  <a:lnTo>
                    <a:pt x="109" y="203"/>
                  </a:lnTo>
                  <a:lnTo>
                    <a:pt x="103" y="210"/>
                  </a:lnTo>
                  <a:lnTo>
                    <a:pt x="89" y="222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50" y="238"/>
                  </a:lnTo>
                  <a:lnTo>
                    <a:pt x="41" y="240"/>
                  </a:lnTo>
                  <a:lnTo>
                    <a:pt x="27" y="240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2" y="236"/>
                  </a:lnTo>
                  <a:lnTo>
                    <a:pt x="27" y="226"/>
                  </a:lnTo>
                  <a:lnTo>
                    <a:pt x="50" y="214"/>
                  </a:lnTo>
                  <a:lnTo>
                    <a:pt x="72" y="204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85"/>
                  </a:lnTo>
                  <a:lnTo>
                    <a:pt x="82" y="173"/>
                  </a:lnTo>
                  <a:lnTo>
                    <a:pt x="70" y="148"/>
                  </a:lnTo>
                  <a:lnTo>
                    <a:pt x="48" y="119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5" y="33"/>
                  </a:lnTo>
                  <a:lnTo>
                    <a:pt x="27" y="41"/>
                  </a:lnTo>
                  <a:lnTo>
                    <a:pt x="50" y="56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60" y="95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91" y="150"/>
                  </a:lnTo>
                  <a:lnTo>
                    <a:pt x="95" y="162"/>
                  </a:lnTo>
                  <a:lnTo>
                    <a:pt x="97" y="173"/>
                  </a:lnTo>
                  <a:lnTo>
                    <a:pt x="97" y="173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105" y="17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9" y="156"/>
                  </a:lnTo>
                  <a:lnTo>
                    <a:pt x="121" y="142"/>
                  </a:lnTo>
                  <a:lnTo>
                    <a:pt x="121" y="124"/>
                  </a:lnTo>
                  <a:lnTo>
                    <a:pt x="123" y="99"/>
                  </a:lnTo>
                  <a:lnTo>
                    <a:pt x="123" y="99"/>
                  </a:lnTo>
                  <a:lnTo>
                    <a:pt x="121" y="58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28" y="9"/>
                  </a:lnTo>
                  <a:lnTo>
                    <a:pt x="138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73"/>
            <p:cNvSpPr>
              <a:spLocks noEditPoints="1"/>
            </p:cNvSpPr>
            <p:nvPr/>
          </p:nvSpPr>
          <p:spPr bwMode="auto">
            <a:xfrm>
              <a:off x="9958388" y="5634038"/>
              <a:ext cx="230188" cy="344488"/>
            </a:xfrm>
            <a:custGeom>
              <a:avLst/>
              <a:gdLst>
                <a:gd name="T0" fmla="*/ 26 w 145"/>
                <a:gd name="T1" fmla="*/ 109 h 217"/>
                <a:gd name="T2" fmla="*/ 37 w 145"/>
                <a:gd name="T3" fmla="*/ 61 h 217"/>
                <a:gd name="T4" fmla="*/ 43 w 145"/>
                <a:gd name="T5" fmla="*/ 45 h 217"/>
                <a:gd name="T6" fmla="*/ 55 w 145"/>
                <a:gd name="T7" fmla="*/ 16 h 217"/>
                <a:gd name="T8" fmla="*/ 67 w 145"/>
                <a:gd name="T9" fmla="*/ 0 h 217"/>
                <a:gd name="T10" fmla="*/ 74 w 145"/>
                <a:gd name="T11" fmla="*/ 14 h 217"/>
                <a:gd name="T12" fmla="*/ 86 w 145"/>
                <a:gd name="T13" fmla="*/ 31 h 217"/>
                <a:gd name="T14" fmla="*/ 102 w 145"/>
                <a:gd name="T15" fmla="*/ 65 h 217"/>
                <a:gd name="T16" fmla="*/ 104 w 145"/>
                <a:gd name="T17" fmla="*/ 78 h 217"/>
                <a:gd name="T18" fmla="*/ 100 w 145"/>
                <a:gd name="T19" fmla="*/ 109 h 217"/>
                <a:gd name="T20" fmla="*/ 145 w 145"/>
                <a:gd name="T21" fmla="*/ 139 h 217"/>
                <a:gd name="T22" fmla="*/ 139 w 145"/>
                <a:gd name="T23" fmla="*/ 139 h 217"/>
                <a:gd name="T24" fmla="*/ 119 w 145"/>
                <a:gd name="T25" fmla="*/ 135 h 217"/>
                <a:gd name="T26" fmla="*/ 117 w 145"/>
                <a:gd name="T27" fmla="*/ 137 h 217"/>
                <a:gd name="T28" fmla="*/ 127 w 145"/>
                <a:gd name="T29" fmla="*/ 168 h 217"/>
                <a:gd name="T30" fmla="*/ 125 w 145"/>
                <a:gd name="T31" fmla="*/ 182 h 217"/>
                <a:gd name="T32" fmla="*/ 119 w 145"/>
                <a:gd name="T33" fmla="*/ 195 h 217"/>
                <a:gd name="T34" fmla="*/ 106 w 145"/>
                <a:gd name="T35" fmla="*/ 209 h 217"/>
                <a:gd name="T36" fmla="*/ 86 w 145"/>
                <a:gd name="T37" fmla="*/ 217 h 217"/>
                <a:gd name="T38" fmla="*/ 68 w 145"/>
                <a:gd name="T39" fmla="*/ 213 h 217"/>
                <a:gd name="T40" fmla="*/ 53 w 145"/>
                <a:gd name="T41" fmla="*/ 207 h 217"/>
                <a:gd name="T42" fmla="*/ 47 w 145"/>
                <a:gd name="T43" fmla="*/ 201 h 217"/>
                <a:gd name="T44" fmla="*/ 31 w 145"/>
                <a:gd name="T45" fmla="*/ 182 h 217"/>
                <a:gd name="T46" fmla="*/ 22 w 145"/>
                <a:gd name="T47" fmla="*/ 148 h 217"/>
                <a:gd name="T48" fmla="*/ 22 w 145"/>
                <a:gd name="T49" fmla="*/ 137 h 217"/>
                <a:gd name="T50" fmla="*/ 0 w 145"/>
                <a:gd name="T51" fmla="*/ 139 h 217"/>
                <a:gd name="T52" fmla="*/ 51 w 145"/>
                <a:gd name="T53" fmla="*/ 170 h 217"/>
                <a:gd name="T54" fmla="*/ 61 w 145"/>
                <a:gd name="T55" fmla="*/ 178 h 217"/>
                <a:gd name="T56" fmla="*/ 82 w 145"/>
                <a:gd name="T57" fmla="*/ 189 h 217"/>
                <a:gd name="T58" fmla="*/ 94 w 145"/>
                <a:gd name="T59" fmla="*/ 191 h 217"/>
                <a:gd name="T60" fmla="*/ 104 w 145"/>
                <a:gd name="T61" fmla="*/ 189 h 217"/>
                <a:gd name="T62" fmla="*/ 107 w 145"/>
                <a:gd name="T63" fmla="*/ 182 h 217"/>
                <a:gd name="T64" fmla="*/ 106 w 145"/>
                <a:gd name="T65" fmla="*/ 168 h 217"/>
                <a:gd name="T66" fmla="*/ 98 w 145"/>
                <a:gd name="T67" fmla="*/ 152 h 217"/>
                <a:gd name="T68" fmla="*/ 92 w 145"/>
                <a:gd name="T69" fmla="*/ 146 h 217"/>
                <a:gd name="T70" fmla="*/ 74 w 145"/>
                <a:gd name="T71" fmla="*/ 137 h 217"/>
                <a:gd name="T72" fmla="*/ 61 w 145"/>
                <a:gd name="T73" fmla="*/ 135 h 217"/>
                <a:gd name="T74" fmla="*/ 35 w 145"/>
                <a:gd name="T75" fmla="*/ 137 h 217"/>
                <a:gd name="T76" fmla="*/ 41 w 145"/>
                <a:gd name="T77" fmla="*/ 154 h 217"/>
                <a:gd name="T78" fmla="*/ 51 w 145"/>
                <a:gd name="T79" fmla="*/ 170 h 217"/>
                <a:gd name="T80" fmla="*/ 74 w 145"/>
                <a:gd name="T81" fmla="*/ 106 h 217"/>
                <a:gd name="T82" fmla="*/ 80 w 145"/>
                <a:gd name="T83" fmla="*/ 104 h 217"/>
                <a:gd name="T84" fmla="*/ 88 w 145"/>
                <a:gd name="T85" fmla="*/ 98 h 217"/>
                <a:gd name="T86" fmla="*/ 88 w 145"/>
                <a:gd name="T87" fmla="*/ 94 h 217"/>
                <a:gd name="T88" fmla="*/ 80 w 145"/>
                <a:gd name="T89" fmla="*/ 68 h 217"/>
                <a:gd name="T90" fmla="*/ 59 w 145"/>
                <a:gd name="T91" fmla="*/ 39 h 217"/>
                <a:gd name="T92" fmla="*/ 49 w 145"/>
                <a:gd name="T93" fmla="*/ 74 h 217"/>
                <a:gd name="T94" fmla="*/ 37 w 145"/>
                <a:gd name="T95" fmla="*/ 109 h 217"/>
                <a:gd name="T96" fmla="*/ 74 w 145"/>
                <a:gd name="T97" fmla="*/ 10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217">
                  <a:moveTo>
                    <a:pt x="0" y="109"/>
                  </a:moveTo>
                  <a:lnTo>
                    <a:pt x="26" y="109"/>
                  </a:lnTo>
                  <a:lnTo>
                    <a:pt x="26" y="109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43" y="45"/>
                  </a:lnTo>
                  <a:lnTo>
                    <a:pt x="49" y="29"/>
                  </a:lnTo>
                  <a:lnTo>
                    <a:pt x="55" y="16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86" y="31"/>
                  </a:lnTo>
                  <a:lnTo>
                    <a:pt x="96" y="49"/>
                  </a:lnTo>
                  <a:lnTo>
                    <a:pt x="102" y="65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94"/>
                  </a:lnTo>
                  <a:lnTo>
                    <a:pt x="100" y="109"/>
                  </a:lnTo>
                  <a:lnTo>
                    <a:pt x="145" y="109"/>
                  </a:lnTo>
                  <a:lnTo>
                    <a:pt x="145" y="139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29" y="137"/>
                  </a:lnTo>
                  <a:lnTo>
                    <a:pt x="119" y="135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25" y="152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5" y="182"/>
                  </a:lnTo>
                  <a:lnTo>
                    <a:pt x="119" y="195"/>
                  </a:lnTo>
                  <a:lnTo>
                    <a:pt x="119" y="195"/>
                  </a:lnTo>
                  <a:lnTo>
                    <a:pt x="113" y="203"/>
                  </a:lnTo>
                  <a:lnTo>
                    <a:pt x="106" y="209"/>
                  </a:lnTo>
                  <a:lnTo>
                    <a:pt x="96" y="215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68" y="213"/>
                  </a:lnTo>
                  <a:lnTo>
                    <a:pt x="61" y="211"/>
                  </a:lnTo>
                  <a:lnTo>
                    <a:pt x="53" y="207"/>
                  </a:lnTo>
                  <a:lnTo>
                    <a:pt x="53" y="207"/>
                  </a:lnTo>
                  <a:lnTo>
                    <a:pt x="47" y="201"/>
                  </a:lnTo>
                  <a:lnTo>
                    <a:pt x="41" y="195"/>
                  </a:lnTo>
                  <a:lnTo>
                    <a:pt x="31" y="182"/>
                  </a:lnTo>
                  <a:lnTo>
                    <a:pt x="24" y="166"/>
                  </a:lnTo>
                  <a:lnTo>
                    <a:pt x="22" y="148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4" y="139"/>
                  </a:lnTo>
                  <a:lnTo>
                    <a:pt x="0" y="139"/>
                  </a:lnTo>
                  <a:lnTo>
                    <a:pt x="0" y="109"/>
                  </a:lnTo>
                  <a:close/>
                  <a:moveTo>
                    <a:pt x="51" y="170"/>
                  </a:moveTo>
                  <a:lnTo>
                    <a:pt x="51" y="170"/>
                  </a:lnTo>
                  <a:lnTo>
                    <a:pt x="61" y="178"/>
                  </a:lnTo>
                  <a:lnTo>
                    <a:pt x="70" y="186"/>
                  </a:lnTo>
                  <a:lnTo>
                    <a:pt x="82" y="189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100" y="191"/>
                  </a:lnTo>
                  <a:lnTo>
                    <a:pt x="104" y="189"/>
                  </a:lnTo>
                  <a:lnTo>
                    <a:pt x="106" y="186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6" y="168"/>
                  </a:lnTo>
                  <a:lnTo>
                    <a:pt x="104" y="162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92" y="146"/>
                  </a:lnTo>
                  <a:lnTo>
                    <a:pt x="84" y="141"/>
                  </a:lnTo>
                  <a:lnTo>
                    <a:pt x="74" y="137"/>
                  </a:lnTo>
                  <a:lnTo>
                    <a:pt x="61" y="135"/>
                  </a:lnTo>
                  <a:lnTo>
                    <a:pt x="61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7" y="146"/>
                  </a:lnTo>
                  <a:lnTo>
                    <a:pt x="41" y="154"/>
                  </a:lnTo>
                  <a:lnTo>
                    <a:pt x="45" y="162"/>
                  </a:lnTo>
                  <a:lnTo>
                    <a:pt x="51" y="170"/>
                  </a:lnTo>
                  <a:lnTo>
                    <a:pt x="51" y="170"/>
                  </a:lnTo>
                  <a:close/>
                  <a:moveTo>
                    <a:pt x="74" y="106"/>
                  </a:moveTo>
                  <a:lnTo>
                    <a:pt x="74" y="106"/>
                  </a:lnTo>
                  <a:lnTo>
                    <a:pt x="80" y="104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6" y="82"/>
                  </a:lnTo>
                  <a:lnTo>
                    <a:pt x="80" y="68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49" y="74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57" y="107"/>
                  </a:lnTo>
                  <a:lnTo>
                    <a:pt x="74" y="106"/>
                  </a:lnTo>
                  <a:lnTo>
                    <a:pt x="74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4"/>
            <p:cNvSpPr>
              <a:spLocks/>
            </p:cNvSpPr>
            <p:nvPr/>
          </p:nvSpPr>
          <p:spPr bwMode="auto">
            <a:xfrm>
              <a:off x="10188575" y="5695950"/>
              <a:ext cx="296863" cy="158750"/>
            </a:xfrm>
            <a:custGeom>
              <a:avLst/>
              <a:gdLst>
                <a:gd name="T0" fmla="*/ 7 w 187"/>
                <a:gd name="T1" fmla="*/ 70 h 100"/>
                <a:gd name="T2" fmla="*/ 21 w 187"/>
                <a:gd name="T3" fmla="*/ 68 h 100"/>
                <a:gd name="T4" fmla="*/ 46 w 187"/>
                <a:gd name="T5" fmla="*/ 59 h 100"/>
                <a:gd name="T6" fmla="*/ 68 w 187"/>
                <a:gd name="T7" fmla="*/ 31 h 100"/>
                <a:gd name="T8" fmla="*/ 85 w 187"/>
                <a:gd name="T9" fmla="*/ 26 h 100"/>
                <a:gd name="T10" fmla="*/ 76 w 187"/>
                <a:gd name="T11" fmla="*/ 45 h 100"/>
                <a:gd name="T12" fmla="*/ 70 w 187"/>
                <a:gd name="T13" fmla="*/ 59 h 100"/>
                <a:gd name="T14" fmla="*/ 72 w 187"/>
                <a:gd name="T15" fmla="*/ 63 h 100"/>
                <a:gd name="T16" fmla="*/ 78 w 187"/>
                <a:gd name="T17" fmla="*/ 68 h 100"/>
                <a:gd name="T18" fmla="*/ 82 w 187"/>
                <a:gd name="T19" fmla="*/ 70 h 100"/>
                <a:gd name="T20" fmla="*/ 103 w 187"/>
                <a:gd name="T21" fmla="*/ 63 h 100"/>
                <a:gd name="T22" fmla="*/ 107 w 187"/>
                <a:gd name="T23" fmla="*/ 59 h 100"/>
                <a:gd name="T24" fmla="*/ 119 w 187"/>
                <a:gd name="T25" fmla="*/ 27 h 100"/>
                <a:gd name="T26" fmla="*/ 134 w 187"/>
                <a:gd name="T27" fmla="*/ 20 h 100"/>
                <a:gd name="T28" fmla="*/ 132 w 187"/>
                <a:gd name="T29" fmla="*/ 31 h 100"/>
                <a:gd name="T30" fmla="*/ 130 w 187"/>
                <a:gd name="T31" fmla="*/ 43 h 100"/>
                <a:gd name="T32" fmla="*/ 134 w 187"/>
                <a:gd name="T33" fmla="*/ 53 h 100"/>
                <a:gd name="T34" fmla="*/ 146 w 187"/>
                <a:gd name="T35" fmla="*/ 67 h 100"/>
                <a:gd name="T36" fmla="*/ 156 w 187"/>
                <a:gd name="T37" fmla="*/ 68 h 100"/>
                <a:gd name="T38" fmla="*/ 163 w 187"/>
                <a:gd name="T39" fmla="*/ 67 h 100"/>
                <a:gd name="T40" fmla="*/ 167 w 187"/>
                <a:gd name="T41" fmla="*/ 59 h 100"/>
                <a:gd name="T42" fmla="*/ 165 w 187"/>
                <a:gd name="T43" fmla="*/ 41 h 100"/>
                <a:gd name="T44" fmla="*/ 162 w 187"/>
                <a:gd name="T45" fmla="*/ 22 h 100"/>
                <a:gd name="T46" fmla="*/ 181 w 187"/>
                <a:gd name="T47" fmla="*/ 0 h 100"/>
                <a:gd name="T48" fmla="*/ 183 w 187"/>
                <a:gd name="T49" fmla="*/ 2 h 100"/>
                <a:gd name="T50" fmla="*/ 187 w 187"/>
                <a:gd name="T51" fmla="*/ 41 h 100"/>
                <a:gd name="T52" fmla="*/ 187 w 187"/>
                <a:gd name="T53" fmla="*/ 51 h 100"/>
                <a:gd name="T54" fmla="*/ 179 w 187"/>
                <a:gd name="T55" fmla="*/ 72 h 100"/>
                <a:gd name="T56" fmla="*/ 171 w 187"/>
                <a:gd name="T57" fmla="*/ 84 h 100"/>
                <a:gd name="T58" fmla="*/ 154 w 187"/>
                <a:gd name="T59" fmla="*/ 96 h 100"/>
                <a:gd name="T60" fmla="*/ 144 w 187"/>
                <a:gd name="T61" fmla="*/ 98 h 100"/>
                <a:gd name="T62" fmla="*/ 130 w 187"/>
                <a:gd name="T63" fmla="*/ 94 h 100"/>
                <a:gd name="T64" fmla="*/ 117 w 187"/>
                <a:gd name="T65" fmla="*/ 80 h 100"/>
                <a:gd name="T66" fmla="*/ 115 w 187"/>
                <a:gd name="T67" fmla="*/ 80 h 100"/>
                <a:gd name="T68" fmla="*/ 97 w 187"/>
                <a:gd name="T69" fmla="*/ 94 h 100"/>
                <a:gd name="T70" fmla="*/ 74 w 187"/>
                <a:gd name="T71" fmla="*/ 100 h 100"/>
                <a:gd name="T72" fmla="*/ 66 w 187"/>
                <a:gd name="T73" fmla="*/ 98 h 100"/>
                <a:gd name="T74" fmla="*/ 54 w 187"/>
                <a:gd name="T75" fmla="*/ 88 h 100"/>
                <a:gd name="T76" fmla="*/ 52 w 187"/>
                <a:gd name="T77" fmla="*/ 80 h 100"/>
                <a:gd name="T78" fmla="*/ 41 w 187"/>
                <a:gd name="T79" fmla="*/ 90 h 100"/>
                <a:gd name="T80" fmla="*/ 15 w 187"/>
                <a:gd name="T81" fmla="*/ 98 h 100"/>
                <a:gd name="T82" fmla="*/ 0 w 187"/>
                <a:gd name="T8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100">
                  <a:moveTo>
                    <a:pt x="0" y="70"/>
                  </a:moveTo>
                  <a:lnTo>
                    <a:pt x="7" y="70"/>
                  </a:lnTo>
                  <a:lnTo>
                    <a:pt x="7" y="70"/>
                  </a:lnTo>
                  <a:lnTo>
                    <a:pt x="21" y="68"/>
                  </a:lnTo>
                  <a:lnTo>
                    <a:pt x="35" y="65"/>
                  </a:lnTo>
                  <a:lnTo>
                    <a:pt x="46" y="59"/>
                  </a:lnTo>
                  <a:lnTo>
                    <a:pt x="54" y="49"/>
                  </a:lnTo>
                  <a:lnTo>
                    <a:pt x="68" y="31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6" y="45"/>
                  </a:lnTo>
                  <a:lnTo>
                    <a:pt x="72" y="53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2" y="63"/>
                  </a:lnTo>
                  <a:lnTo>
                    <a:pt x="74" y="67"/>
                  </a:lnTo>
                  <a:lnTo>
                    <a:pt x="78" y="68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93" y="68"/>
                  </a:lnTo>
                  <a:lnTo>
                    <a:pt x="103" y="63"/>
                  </a:lnTo>
                  <a:lnTo>
                    <a:pt x="103" y="63"/>
                  </a:lnTo>
                  <a:lnTo>
                    <a:pt x="107" y="59"/>
                  </a:lnTo>
                  <a:lnTo>
                    <a:pt x="111" y="51"/>
                  </a:lnTo>
                  <a:lnTo>
                    <a:pt x="119" y="27"/>
                  </a:lnTo>
                  <a:lnTo>
                    <a:pt x="132" y="20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32" y="31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2" y="49"/>
                  </a:lnTo>
                  <a:lnTo>
                    <a:pt x="134" y="53"/>
                  </a:lnTo>
                  <a:lnTo>
                    <a:pt x="138" y="63"/>
                  </a:lnTo>
                  <a:lnTo>
                    <a:pt x="146" y="67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0" y="68"/>
                  </a:lnTo>
                  <a:lnTo>
                    <a:pt x="163" y="67"/>
                  </a:lnTo>
                  <a:lnTo>
                    <a:pt x="165" y="63"/>
                  </a:lnTo>
                  <a:lnTo>
                    <a:pt x="167" y="59"/>
                  </a:lnTo>
                  <a:lnTo>
                    <a:pt x="167" y="59"/>
                  </a:lnTo>
                  <a:lnTo>
                    <a:pt x="165" y="41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71" y="1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7" y="24"/>
                  </a:lnTo>
                  <a:lnTo>
                    <a:pt x="187" y="41"/>
                  </a:lnTo>
                  <a:lnTo>
                    <a:pt x="187" y="41"/>
                  </a:lnTo>
                  <a:lnTo>
                    <a:pt x="187" y="51"/>
                  </a:lnTo>
                  <a:lnTo>
                    <a:pt x="185" y="59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1" y="84"/>
                  </a:lnTo>
                  <a:lnTo>
                    <a:pt x="163" y="92"/>
                  </a:lnTo>
                  <a:lnTo>
                    <a:pt x="154" y="96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38" y="98"/>
                  </a:lnTo>
                  <a:lnTo>
                    <a:pt x="130" y="94"/>
                  </a:lnTo>
                  <a:lnTo>
                    <a:pt x="122" y="88"/>
                  </a:lnTo>
                  <a:lnTo>
                    <a:pt x="117" y="80"/>
                  </a:lnTo>
                  <a:lnTo>
                    <a:pt x="115" y="80"/>
                  </a:lnTo>
                  <a:lnTo>
                    <a:pt x="115" y="80"/>
                  </a:lnTo>
                  <a:lnTo>
                    <a:pt x="107" y="88"/>
                  </a:lnTo>
                  <a:lnTo>
                    <a:pt x="97" y="94"/>
                  </a:lnTo>
                  <a:lnTo>
                    <a:pt x="87" y="98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4" y="88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41" y="90"/>
                  </a:lnTo>
                  <a:lnTo>
                    <a:pt x="29" y="96"/>
                  </a:lnTo>
                  <a:lnTo>
                    <a:pt x="15" y="98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75"/>
            <p:cNvSpPr>
              <a:spLocks noEditPoints="1"/>
            </p:cNvSpPr>
            <p:nvPr/>
          </p:nvSpPr>
          <p:spPr bwMode="auto">
            <a:xfrm>
              <a:off x="10661650" y="5656263"/>
              <a:ext cx="223838" cy="303213"/>
            </a:xfrm>
            <a:custGeom>
              <a:avLst/>
              <a:gdLst>
                <a:gd name="T0" fmla="*/ 96 w 141"/>
                <a:gd name="T1" fmla="*/ 99 h 191"/>
                <a:gd name="T2" fmla="*/ 76 w 141"/>
                <a:gd name="T3" fmla="*/ 97 h 191"/>
                <a:gd name="T4" fmla="*/ 61 w 141"/>
                <a:gd name="T5" fmla="*/ 90 h 191"/>
                <a:gd name="T6" fmla="*/ 49 w 141"/>
                <a:gd name="T7" fmla="*/ 76 h 191"/>
                <a:gd name="T8" fmla="*/ 45 w 141"/>
                <a:gd name="T9" fmla="*/ 56 h 191"/>
                <a:gd name="T10" fmla="*/ 47 w 141"/>
                <a:gd name="T11" fmla="*/ 47 h 191"/>
                <a:gd name="T12" fmla="*/ 53 w 141"/>
                <a:gd name="T13" fmla="*/ 27 h 191"/>
                <a:gd name="T14" fmla="*/ 61 w 141"/>
                <a:gd name="T15" fmla="*/ 17 h 191"/>
                <a:gd name="T16" fmla="*/ 76 w 141"/>
                <a:gd name="T17" fmla="*/ 4 h 191"/>
                <a:gd name="T18" fmla="*/ 92 w 141"/>
                <a:gd name="T19" fmla="*/ 0 h 191"/>
                <a:gd name="T20" fmla="*/ 102 w 141"/>
                <a:gd name="T21" fmla="*/ 0 h 191"/>
                <a:gd name="T22" fmla="*/ 119 w 141"/>
                <a:gd name="T23" fmla="*/ 13 h 191"/>
                <a:gd name="T24" fmla="*/ 127 w 141"/>
                <a:gd name="T25" fmla="*/ 25 h 191"/>
                <a:gd name="T26" fmla="*/ 137 w 141"/>
                <a:gd name="T27" fmla="*/ 52 h 191"/>
                <a:gd name="T28" fmla="*/ 141 w 141"/>
                <a:gd name="T29" fmla="*/ 88 h 191"/>
                <a:gd name="T30" fmla="*/ 141 w 141"/>
                <a:gd name="T31" fmla="*/ 103 h 191"/>
                <a:gd name="T32" fmla="*/ 133 w 141"/>
                <a:gd name="T33" fmla="*/ 132 h 191"/>
                <a:gd name="T34" fmla="*/ 125 w 141"/>
                <a:gd name="T35" fmla="*/ 148 h 191"/>
                <a:gd name="T36" fmla="*/ 94 w 141"/>
                <a:gd name="T37" fmla="*/ 181 h 191"/>
                <a:gd name="T38" fmla="*/ 80 w 141"/>
                <a:gd name="T39" fmla="*/ 189 h 191"/>
                <a:gd name="T40" fmla="*/ 64 w 141"/>
                <a:gd name="T41" fmla="*/ 191 h 191"/>
                <a:gd name="T42" fmla="*/ 49 w 141"/>
                <a:gd name="T43" fmla="*/ 189 h 191"/>
                <a:gd name="T44" fmla="*/ 18 w 141"/>
                <a:gd name="T45" fmla="*/ 179 h 191"/>
                <a:gd name="T46" fmla="*/ 4 w 141"/>
                <a:gd name="T47" fmla="*/ 162 h 191"/>
                <a:gd name="T48" fmla="*/ 12 w 141"/>
                <a:gd name="T49" fmla="*/ 166 h 191"/>
                <a:gd name="T50" fmla="*/ 37 w 141"/>
                <a:gd name="T51" fmla="*/ 170 h 191"/>
                <a:gd name="T52" fmla="*/ 55 w 141"/>
                <a:gd name="T53" fmla="*/ 168 h 191"/>
                <a:gd name="T54" fmla="*/ 88 w 141"/>
                <a:gd name="T55" fmla="*/ 150 h 191"/>
                <a:gd name="T56" fmla="*/ 104 w 141"/>
                <a:gd name="T57" fmla="*/ 134 h 191"/>
                <a:gd name="T58" fmla="*/ 117 w 141"/>
                <a:gd name="T59" fmla="*/ 115 h 191"/>
                <a:gd name="T60" fmla="*/ 125 w 141"/>
                <a:gd name="T61" fmla="*/ 95 h 191"/>
                <a:gd name="T62" fmla="*/ 109 w 141"/>
                <a:gd name="T63" fmla="*/ 99 h 191"/>
                <a:gd name="T64" fmla="*/ 96 w 141"/>
                <a:gd name="T65" fmla="*/ 99 h 191"/>
                <a:gd name="T66" fmla="*/ 84 w 141"/>
                <a:gd name="T67" fmla="*/ 27 h 191"/>
                <a:gd name="T68" fmla="*/ 68 w 141"/>
                <a:gd name="T69" fmla="*/ 35 h 191"/>
                <a:gd name="T70" fmla="*/ 59 w 141"/>
                <a:gd name="T71" fmla="*/ 49 h 191"/>
                <a:gd name="T72" fmla="*/ 61 w 141"/>
                <a:gd name="T73" fmla="*/ 52 h 191"/>
                <a:gd name="T74" fmla="*/ 66 w 141"/>
                <a:gd name="T75" fmla="*/ 62 h 191"/>
                <a:gd name="T76" fmla="*/ 84 w 141"/>
                <a:gd name="T77" fmla="*/ 70 h 191"/>
                <a:gd name="T78" fmla="*/ 98 w 141"/>
                <a:gd name="T79" fmla="*/ 72 h 191"/>
                <a:gd name="T80" fmla="*/ 123 w 141"/>
                <a:gd name="T81" fmla="*/ 70 h 191"/>
                <a:gd name="T82" fmla="*/ 117 w 141"/>
                <a:gd name="T83" fmla="*/ 52 h 191"/>
                <a:gd name="T84" fmla="*/ 104 w 141"/>
                <a:gd name="T85" fmla="*/ 35 h 191"/>
                <a:gd name="T86" fmla="*/ 92 w 141"/>
                <a:gd name="T87" fmla="*/ 29 h 191"/>
                <a:gd name="T88" fmla="*/ 84 w 141"/>
                <a:gd name="T89" fmla="*/ 2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" h="191">
                  <a:moveTo>
                    <a:pt x="96" y="99"/>
                  </a:moveTo>
                  <a:lnTo>
                    <a:pt x="96" y="99"/>
                  </a:lnTo>
                  <a:lnTo>
                    <a:pt x="86" y="99"/>
                  </a:lnTo>
                  <a:lnTo>
                    <a:pt x="76" y="97"/>
                  </a:lnTo>
                  <a:lnTo>
                    <a:pt x="66" y="95"/>
                  </a:lnTo>
                  <a:lnTo>
                    <a:pt x="61" y="90"/>
                  </a:lnTo>
                  <a:lnTo>
                    <a:pt x="53" y="84"/>
                  </a:lnTo>
                  <a:lnTo>
                    <a:pt x="49" y="76"/>
                  </a:lnTo>
                  <a:lnTo>
                    <a:pt x="47" y="68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7" y="47"/>
                  </a:lnTo>
                  <a:lnTo>
                    <a:pt x="49" y="37"/>
                  </a:lnTo>
                  <a:lnTo>
                    <a:pt x="53" y="2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8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1" y="6"/>
                  </a:lnTo>
                  <a:lnTo>
                    <a:pt x="119" y="13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33" y="37"/>
                  </a:lnTo>
                  <a:lnTo>
                    <a:pt x="137" y="52"/>
                  </a:lnTo>
                  <a:lnTo>
                    <a:pt x="141" y="70"/>
                  </a:lnTo>
                  <a:lnTo>
                    <a:pt x="141" y="88"/>
                  </a:lnTo>
                  <a:lnTo>
                    <a:pt x="141" y="88"/>
                  </a:lnTo>
                  <a:lnTo>
                    <a:pt x="141" y="103"/>
                  </a:lnTo>
                  <a:lnTo>
                    <a:pt x="137" y="119"/>
                  </a:lnTo>
                  <a:lnTo>
                    <a:pt x="133" y="132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09" y="168"/>
                  </a:lnTo>
                  <a:lnTo>
                    <a:pt x="94" y="181"/>
                  </a:lnTo>
                  <a:lnTo>
                    <a:pt x="86" y="185"/>
                  </a:lnTo>
                  <a:lnTo>
                    <a:pt x="80" y="189"/>
                  </a:lnTo>
                  <a:lnTo>
                    <a:pt x="72" y="191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49" y="189"/>
                  </a:lnTo>
                  <a:lnTo>
                    <a:pt x="33" y="185"/>
                  </a:lnTo>
                  <a:lnTo>
                    <a:pt x="18" y="179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12" y="166"/>
                  </a:lnTo>
                  <a:lnTo>
                    <a:pt x="20" y="168"/>
                  </a:lnTo>
                  <a:lnTo>
                    <a:pt x="37" y="170"/>
                  </a:lnTo>
                  <a:lnTo>
                    <a:pt x="37" y="170"/>
                  </a:lnTo>
                  <a:lnTo>
                    <a:pt x="55" y="168"/>
                  </a:lnTo>
                  <a:lnTo>
                    <a:pt x="70" y="160"/>
                  </a:lnTo>
                  <a:lnTo>
                    <a:pt x="88" y="150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11" y="125"/>
                  </a:lnTo>
                  <a:lnTo>
                    <a:pt x="117" y="115"/>
                  </a:lnTo>
                  <a:lnTo>
                    <a:pt x="123" y="105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09" y="99"/>
                  </a:lnTo>
                  <a:lnTo>
                    <a:pt x="96" y="99"/>
                  </a:lnTo>
                  <a:lnTo>
                    <a:pt x="96" y="99"/>
                  </a:lnTo>
                  <a:close/>
                  <a:moveTo>
                    <a:pt x="84" y="27"/>
                  </a:moveTo>
                  <a:lnTo>
                    <a:pt x="84" y="27"/>
                  </a:lnTo>
                  <a:lnTo>
                    <a:pt x="76" y="29"/>
                  </a:lnTo>
                  <a:lnTo>
                    <a:pt x="68" y="35"/>
                  </a:lnTo>
                  <a:lnTo>
                    <a:pt x="63" y="41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3" y="58"/>
                  </a:lnTo>
                  <a:lnTo>
                    <a:pt x="66" y="62"/>
                  </a:lnTo>
                  <a:lnTo>
                    <a:pt x="72" y="66"/>
                  </a:lnTo>
                  <a:lnTo>
                    <a:pt x="8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11" y="72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17" y="52"/>
                  </a:lnTo>
                  <a:lnTo>
                    <a:pt x="109" y="39"/>
                  </a:lnTo>
                  <a:lnTo>
                    <a:pt x="104" y="35"/>
                  </a:lnTo>
                  <a:lnTo>
                    <a:pt x="98" y="31"/>
                  </a:lnTo>
                  <a:lnTo>
                    <a:pt x="92" y="29"/>
                  </a:lnTo>
                  <a:lnTo>
                    <a:pt x="84" y="27"/>
                  </a:lnTo>
                  <a:lnTo>
                    <a:pt x="8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76"/>
            <p:cNvSpPr>
              <a:spLocks noEditPoints="1"/>
            </p:cNvSpPr>
            <p:nvPr/>
          </p:nvSpPr>
          <p:spPr bwMode="auto">
            <a:xfrm>
              <a:off x="11058525" y="5346700"/>
              <a:ext cx="149225" cy="130175"/>
            </a:xfrm>
            <a:custGeom>
              <a:avLst/>
              <a:gdLst>
                <a:gd name="T0" fmla="*/ 84 w 94"/>
                <a:gd name="T1" fmla="*/ 17 h 82"/>
                <a:gd name="T2" fmla="*/ 84 w 94"/>
                <a:gd name="T3" fmla="*/ 17 h 82"/>
                <a:gd name="T4" fmla="*/ 43 w 94"/>
                <a:gd name="T5" fmla="*/ 33 h 82"/>
                <a:gd name="T6" fmla="*/ 0 w 94"/>
                <a:gd name="T7" fmla="*/ 47 h 82"/>
                <a:gd name="T8" fmla="*/ 0 w 94"/>
                <a:gd name="T9" fmla="*/ 47 h 82"/>
                <a:gd name="T10" fmla="*/ 4 w 94"/>
                <a:gd name="T11" fmla="*/ 31 h 82"/>
                <a:gd name="T12" fmla="*/ 4 w 94"/>
                <a:gd name="T13" fmla="*/ 31 h 82"/>
                <a:gd name="T14" fmla="*/ 51 w 94"/>
                <a:gd name="T15" fmla="*/ 15 h 82"/>
                <a:gd name="T16" fmla="*/ 94 w 94"/>
                <a:gd name="T17" fmla="*/ 0 h 82"/>
                <a:gd name="T18" fmla="*/ 94 w 94"/>
                <a:gd name="T19" fmla="*/ 0 h 82"/>
                <a:gd name="T20" fmla="*/ 84 w 94"/>
                <a:gd name="T21" fmla="*/ 17 h 82"/>
                <a:gd name="T22" fmla="*/ 84 w 94"/>
                <a:gd name="T23" fmla="*/ 52 h 82"/>
                <a:gd name="T24" fmla="*/ 84 w 94"/>
                <a:gd name="T25" fmla="*/ 52 h 82"/>
                <a:gd name="T26" fmla="*/ 43 w 94"/>
                <a:gd name="T27" fmla="*/ 68 h 82"/>
                <a:gd name="T28" fmla="*/ 0 w 94"/>
                <a:gd name="T29" fmla="*/ 82 h 82"/>
                <a:gd name="T30" fmla="*/ 0 w 94"/>
                <a:gd name="T31" fmla="*/ 82 h 82"/>
                <a:gd name="T32" fmla="*/ 4 w 94"/>
                <a:gd name="T33" fmla="*/ 66 h 82"/>
                <a:gd name="T34" fmla="*/ 4 w 94"/>
                <a:gd name="T35" fmla="*/ 66 h 82"/>
                <a:gd name="T36" fmla="*/ 51 w 94"/>
                <a:gd name="T37" fmla="*/ 48 h 82"/>
                <a:gd name="T38" fmla="*/ 94 w 94"/>
                <a:gd name="T39" fmla="*/ 33 h 82"/>
                <a:gd name="T40" fmla="*/ 94 w 94"/>
                <a:gd name="T41" fmla="*/ 35 h 82"/>
                <a:gd name="T42" fmla="*/ 84 w 94"/>
                <a:gd name="T43" fmla="*/ 5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82">
                  <a:moveTo>
                    <a:pt x="84" y="17"/>
                  </a:moveTo>
                  <a:lnTo>
                    <a:pt x="84" y="17"/>
                  </a:lnTo>
                  <a:lnTo>
                    <a:pt x="43" y="3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1" y="15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4" y="17"/>
                  </a:lnTo>
                  <a:close/>
                  <a:moveTo>
                    <a:pt x="84" y="52"/>
                  </a:moveTo>
                  <a:lnTo>
                    <a:pt x="84" y="52"/>
                  </a:lnTo>
                  <a:lnTo>
                    <a:pt x="43" y="6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51" y="48"/>
                  </a:lnTo>
                  <a:lnTo>
                    <a:pt x="94" y="33"/>
                  </a:lnTo>
                  <a:lnTo>
                    <a:pt x="94" y="35"/>
                  </a:lnTo>
                  <a:lnTo>
                    <a:pt x="8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77"/>
            <p:cNvSpPr>
              <a:spLocks/>
            </p:cNvSpPr>
            <p:nvPr/>
          </p:nvSpPr>
          <p:spPr bwMode="auto">
            <a:xfrm>
              <a:off x="11082338" y="5480050"/>
              <a:ext cx="285750" cy="381000"/>
            </a:xfrm>
            <a:custGeom>
              <a:avLst/>
              <a:gdLst>
                <a:gd name="T0" fmla="*/ 141 w 180"/>
                <a:gd name="T1" fmla="*/ 0 h 240"/>
                <a:gd name="T2" fmla="*/ 143 w 180"/>
                <a:gd name="T3" fmla="*/ 134 h 240"/>
                <a:gd name="T4" fmla="*/ 147 w 180"/>
                <a:gd name="T5" fmla="*/ 173 h 240"/>
                <a:gd name="T6" fmla="*/ 149 w 180"/>
                <a:gd name="T7" fmla="*/ 185 h 240"/>
                <a:gd name="T8" fmla="*/ 160 w 180"/>
                <a:gd name="T9" fmla="*/ 199 h 240"/>
                <a:gd name="T10" fmla="*/ 178 w 180"/>
                <a:gd name="T11" fmla="*/ 206 h 240"/>
                <a:gd name="T12" fmla="*/ 180 w 180"/>
                <a:gd name="T13" fmla="*/ 236 h 240"/>
                <a:gd name="T14" fmla="*/ 174 w 180"/>
                <a:gd name="T15" fmla="*/ 236 h 240"/>
                <a:gd name="T16" fmla="*/ 159 w 180"/>
                <a:gd name="T17" fmla="*/ 232 h 240"/>
                <a:gd name="T18" fmla="*/ 143 w 180"/>
                <a:gd name="T19" fmla="*/ 220 h 240"/>
                <a:gd name="T20" fmla="*/ 131 w 180"/>
                <a:gd name="T21" fmla="*/ 201 h 240"/>
                <a:gd name="T22" fmla="*/ 127 w 180"/>
                <a:gd name="T23" fmla="*/ 171 h 240"/>
                <a:gd name="T24" fmla="*/ 125 w 180"/>
                <a:gd name="T25" fmla="*/ 171 h 240"/>
                <a:gd name="T26" fmla="*/ 118 w 180"/>
                <a:gd name="T27" fmla="*/ 193 h 240"/>
                <a:gd name="T28" fmla="*/ 106 w 180"/>
                <a:gd name="T29" fmla="*/ 210 h 240"/>
                <a:gd name="T30" fmla="*/ 77 w 180"/>
                <a:gd name="T31" fmla="*/ 230 h 240"/>
                <a:gd name="T32" fmla="*/ 53 w 180"/>
                <a:gd name="T33" fmla="*/ 238 h 240"/>
                <a:gd name="T34" fmla="*/ 30 w 180"/>
                <a:gd name="T35" fmla="*/ 240 h 240"/>
                <a:gd name="T36" fmla="*/ 4 w 180"/>
                <a:gd name="T37" fmla="*/ 236 h 240"/>
                <a:gd name="T38" fmla="*/ 30 w 180"/>
                <a:gd name="T39" fmla="*/ 226 h 240"/>
                <a:gd name="T40" fmla="*/ 73 w 180"/>
                <a:gd name="T41" fmla="*/ 204 h 240"/>
                <a:gd name="T42" fmla="*/ 90 w 180"/>
                <a:gd name="T43" fmla="*/ 193 h 240"/>
                <a:gd name="T44" fmla="*/ 84 w 180"/>
                <a:gd name="T45" fmla="*/ 173 h 240"/>
                <a:gd name="T46" fmla="*/ 51 w 180"/>
                <a:gd name="T47" fmla="*/ 119 h 240"/>
                <a:gd name="T48" fmla="*/ 26 w 180"/>
                <a:gd name="T49" fmla="*/ 82 h 240"/>
                <a:gd name="T50" fmla="*/ 2 w 180"/>
                <a:gd name="T51" fmla="*/ 50 h 240"/>
                <a:gd name="T52" fmla="*/ 0 w 180"/>
                <a:gd name="T53" fmla="*/ 44 h 240"/>
                <a:gd name="T54" fmla="*/ 8 w 180"/>
                <a:gd name="T55" fmla="*/ 23 h 240"/>
                <a:gd name="T56" fmla="*/ 8 w 180"/>
                <a:gd name="T57" fmla="*/ 23 h 240"/>
                <a:gd name="T58" fmla="*/ 30 w 180"/>
                <a:gd name="T59" fmla="*/ 41 h 240"/>
                <a:gd name="T60" fmla="*/ 43 w 180"/>
                <a:gd name="T61" fmla="*/ 70 h 240"/>
                <a:gd name="T62" fmla="*/ 63 w 180"/>
                <a:gd name="T63" fmla="*/ 95 h 240"/>
                <a:gd name="T64" fmla="*/ 80 w 180"/>
                <a:gd name="T65" fmla="*/ 124 h 240"/>
                <a:gd name="T66" fmla="*/ 96 w 180"/>
                <a:gd name="T67" fmla="*/ 162 h 240"/>
                <a:gd name="T68" fmla="*/ 98 w 180"/>
                <a:gd name="T69" fmla="*/ 173 h 240"/>
                <a:gd name="T70" fmla="*/ 98 w 180"/>
                <a:gd name="T71" fmla="*/ 187 h 240"/>
                <a:gd name="T72" fmla="*/ 108 w 180"/>
                <a:gd name="T73" fmla="*/ 177 h 240"/>
                <a:gd name="T74" fmla="*/ 116 w 180"/>
                <a:gd name="T75" fmla="*/ 167 h 240"/>
                <a:gd name="T76" fmla="*/ 123 w 180"/>
                <a:gd name="T77" fmla="*/ 142 h 240"/>
                <a:gd name="T78" fmla="*/ 123 w 180"/>
                <a:gd name="T79" fmla="*/ 99 h 240"/>
                <a:gd name="T80" fmla="*/ 123 w 180"/>
                <a:gd name="T81" fmla="*/ 58 h 240"/>
                <a:gd name="T82" fmla="*/ 121 w 180"/>
                <a:gd name="T83" fmla="*/ 19 h 240"/>
                <a:gd name="T84" fmla="*/ 139 w 180"/>
                <a:gd name="T8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40">
                  <a:moveTo>
                    <a:pt x="141" y="0"/>
                  </a:moveTo>
                  <a:lnTo>
                    <a:pt x="141" y="0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62"/>
                  </a:lnTo>
                  <a:lnTo>
                    <a:pt x="147" y="173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55" y="193"/>
                  </a:lnTo>
                  <a:lnTo>
                    <a:pt x="160" y="199"/>
                  </a:lnTo>
                  <a:lnTo>
                    <a:pt x="168" y="204"/>
                  </a:lnTo>
                  <a:lnTo>
                    <a:pt x="178" y="206"/>
                  </a:lnTo>
                  <a:lnTo>
                    <a:pt x="180" y="206"/>
                  </a:lnTo>
                  <a:lnTo>
                    <a:pt x="180" y="236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66" y="234"/>
                  </a:lnTo>
                  <a:lnTo>
                    <a:pt x="159" y="232"/>
                  </a:lnTo>
                  <a:lnTo>
                    <a:pt x="151" y="226"/>
                  </a:lnTo>
                  <a:lnTo>
                    <a:pt x="143" y="220"/>
                  </a:lnTo>
                  <a:lnTo>
                    <a:pt x="137" y="210"/>
                  </a:lnTo>
                  <a:lnTo>
                    <a:pt x="131" y="201"/>
                  </a:lnTo>
                  <a:lnTo>
                    <a:pt x="129" y="187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1" y="183"/>
                  </a:lnTo>
                  <a:lnTo>
                    <a:pt x="118" y="193"/>
                  </a:lnTo>
                  <a:lnTo>
                    <a:pt x="112" y="203"/>
                  </a:lnTo>
                  <a:lnTo>
                    <a:pt x="106" y="210"/>
                  </a:lnTo>
                  <a:lnTo>
                    <a:pt x="92" y="222"/>
                  </a:lnTo>
                  <a:lnTo>
                    <a:pt x="77" y="230"/>
                  </a:lnTo>
                  <a:lnTo>
                    <a:pt x="77" y="230"/>
                  </a:lnTo>
                  <a:lnTo>
                    <a:pt x="53" y="238"/>
                  </a:lnTo>
                  <a:lnTo>
                    <a:pt x="41" y="240"/>
                  </a:lnTo>
                  <a:lnTo>
                    <a:pt x="30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30" y="226"/>
                  </a:lnTo>
                  <a:lnTo>
                    <a:pt x="53" y="214"/>
                  </a:lnTo>
                  <a:lnTo>
                    <a:pt x="73" y="20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88" y="185"/>
                  </a:lnTo>
                  <a:lnTo>
                    <a:pt x="84" y="173"/>
                  </a:lnTo>
                  <a:lnTo>
                    <a:pt x="71" y="148"/>
                  </a:lnTo>
                  <a:lnTo>
                    <a:pt x="51" y="119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51" y="56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63" y="95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92" y="150"/>
                  </a:lnTo>
                  <a:lnTo>
                    <a:pt x="96" y="162"/>
                  </a:lnTo>
                  <a:lnTo>
                    <a:pt x="98" y="173"/>
                  </a:lnTo>
                  <a:lnTo>
                    <a:pt x="98" y="173"/>
                  </a:lnTo>
                  <a:lnTo>
                    <a:pt x="98" y="187"/>
                  </a:lnTo>
                  <a:lnTo>
                    <a:pt x="98" y="187"/>
                  </a:lnTo>
                  <a:lnTo>
                    <a:pt x="98" y="187"/>
                  </a:lnTo>
                  <a:lnTo>
                    <a:pt x="108" y="177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19" y="156"/>
                  </a:lnTo>
                  <a:lnTo>
                    <a:pt x="123" y="142"/>
                  </a:lnTo>
                  <a:lnTo>
                    <a:pt x="123" y="124"/>
                  </a:lnTo>
                  <a:lnTo>
                    <a:pt x="123" y="99"/>
                  </a:lnTo>
                  <a:lnTo>
                    <a:pt x="123" y="99"/>
                  </a:lnTo>
                  <a:lnTo>
                    <a:pt x="123" y="58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9" y="9"/>
                  </a:lnTo>
                  <a:lnTo>
                    <a:pt x="139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78"/>
            <p:cNvSpPr>
              <a:spLocks noEditPoints="1"/>
            </p:cNvSpPr>
            <p:nvPr/>
          </p:nvSpPr>
          <p:spPr bwMode="auto">
            <a:xfrm>
              <a:off x="11368088" y="5610225"/>
              <a:ext cx="303213" cy="244475"/>
            </a:xfrm>
            <a:custGeom>
              <a:avLst/>
              <a:gdLst>
                <a:gd name="T0" fmla="*/ 4 w 191"/>
                <a:gd name="T1" fmla="*/ 124 h 154"/>
                <a:gd name="T2" fmla="*/ 23 w 191"/>
                <a:gd name="T3" fmla="*/ 122 h 154"/>
                <a:gd name="T4" fmla="*/ 45 w 191"/>
                <a:gd name="T5" fmla="*/ 117 h 154"/>
                <a:gd name="T6" fmla="*/ 41 w 191"/>
                <a:gd name="T7" fmla="*/ 101 h 154"/>
                <a:gd name="T8" fmla="*/ 39 w 191"/>
                <a:gd name="T9" fmla="*/ 85 h 154"/>
                <a:gd name="T10" fmla="*/ 43 w 191"/>
                <a:gd name="T11" fmla="*/ 66 h 154"/>
                <a:gd name="T12" fmla="*/ 53 w 191"/>
                <a:gd name="T13" fmla="*/ 44 h 154"/>
                <a:gd name="T14" fmla="*/ 64 w 191"/>
                <a:gd name="T15" fmla="*/ 33 h 154"/>
                <a:gd name="T16" fmla="*/ 76 w 191"/>
                <a:gd name="T17" fmla="*/ 23 h 154"/>
                <a:gd name="T18" fmla="*/ 82 w 191"/>
                <a:gd name="T19" fmla="*/ 0 h 154"/>
                <a:gd name="T20" fmla="*/ 99 w 191"/>
                <a:gd name="T21" fmla="*/ 15 h 154"/>
                <a:gd name="T22" fmla="*/ 162 w 191"/>
                <a:gd name="T23" fmla="*/ 62 h 154"/>
                <a:gd name="T24" fmla="*/ 176 w 191"/>
                <a:gd name="T25" fmla="*/ 72 h 154"/>
                <a:gd name="T26" fmla="*/ 189 w 191"/>
                <a:gd name="T27" fmla="*/ 97 h 154"/>
                <a:gd name="T28" fmla="*/ 191 w 191"/>
                <a:gd name="T29" fmla="*/ 111 h 154"/>
                <a:gd name="T30" fmla="*/ 187 w 191"/>
                <a:gd name="T31" fmla="*/ 126 h 154"/>
                <a:gd name="T32" fmla="*/ 179 w 191"/>
                <a:gd name="T33" fmla="*/ 140 h 154"/>
                <a:gd name="T34" fmla="*/ 166 w 191"/>
                <a:gd name="T35" fmla="*/ 150 h 154"/>
                <a:gd name="T36" fmla="*/ 144 w 191"/>
                <a:gd name="T37" fmla="*/ 154 h 154"/>
                <a:gd name="T38" fmla="*/ 129 w 191"/>
                <a:gd name="T39" fmla="*/ 152 h 154"/>
                <a:gd name="T40" fmla="*/ 90 w 191"/>
                <a:gd name="T41" fmla="*/ 144 h 154"/>
                <a:gd name="T42" fmla="*/ 66 w 191"/>
                <a:gd name="T43" fmla="*/ 138 h 154"/>
                <a:gd name="T44" fmla="*/ 33 w 191"/>
                <a:gd name="T45" fmla="*/ 150 h 154"/>
                <a:gd name="T46" fmla="*/ 4 w 191"/>
                <a:gd name="T47" fmla="*/ 154 h 154"/>
                <a:gd name="T48" fmla="*/ 0 w 191"/>
                <a:gd name="T49" fmla="*/ 124 h 154"/>
                <a:gd name="T50" fmla="*/ 111 w 191"/>
                <a:gd name="T51" fmla="*/ 85 h 154"/>
                <a:gd name="T52" fmla="*/ 109 w 191"/>
                <a:gd name="T53" fmla="*/ 72 h 154"/>
                <a:gd name="T54" fmla="*/ 96 w 191"/>
                <a:gd name="T55" fmla="*/ 52 h 154"/>
                <a:gd name="T56" fmla="*/ 88 w 191"/>
                <a:gd name="T57" fmla="*/ 48 h 154"/>
                <a:gd name="T58" fmla="*/ 82 w 191"/>
                <a:gd name="T59" fmla="*/ 50 h 154"/>
                <a:gd name="T60" fmla="*/ 62 w 191"/>
                <a:gd name="T61" fmla="*/ 62 h 154"/>
                <a:gd name="T62" fmla="*/ 51 w 191"/>
                <a:gd name="T63" fmla="*/ 80 h 154"/>
                <a:gd name="T64" fmla="*/ 51 w 191"/>
                <a:gd name="T65" fmla="*/ 85 h 154"/>
                <a:gd name="T66" fmla="*/ 57 w 191"/>
                <a:gd name="T67" fmla="*/ 97 h 154"/>
                <a:gd name="T68" fmla="*/ 76 w 191"/>
                <a:gd name="T69" fmla="*/ 111 h 154"/>
                <a:gd name="T70" fmla="*/ 86 w 191"/>
                <a:gd name="T71" fmla="*/ 107 h 154"/>
                <a:gd name="T72" fmla="*/ 107 w 191"/>
                <a:gd name="T73" fmla="*/ 93 h 154"/>
                <a:gd name="T74" fmla="*/ 111 w 191"/>
                <a:gd name="T75" fmla="*/ 85 h 154"/>
                <a:gd name="T76" fmla="*/ 152 w 191"/>
                <a:gd name="T77" fmla="*/ 128 h 154"/>
                <a:gd name="T78" fmla="*/ 160 w 191"/>
                <a:gd name="T79" fmla="*/ 126 h 154"/>
                <a:gd name="T80" fmla="*/ 174 w 191"/>
                <a:gd name="T81" fmla="*/ 121 h 154"/>
                <a:gd name="T82" fmla="*/ 176 w 191"/>
                <a:gd name="T83" fmla="*/ 117 h 154"/>
                <a:gd name="T84" fmla="*/ 172 w 191"/>
                <a:gd name="T85" fmla="*/ 105 h 154"/>
                <a:gd name="T86" fmla="*/ 146 w 191"/>
                <a:gd name="T87" fmla="*/ 81 h 154"/>
                <a:gd name="T88" fmla="*/ 127 w 191"/>
                <a:gd name="T89" fmla="*/ 68 h 154"/>
                <a:gd name="T90" fmla="*/ 121 w 191"/>
                <a:gd name="T91" fmla="*/ 95 h 154"/>
                <a:gd name="T92" fmla="*/ 109 w 191"/>
                <a:gd name="T93" fmla="*/ 121 h 154"/>
                <a:gd name="T94" fmla="*/ 129 w 191"/>
                <a:gd name="T95" fmla="*/ 126 h 154"/>
                <a:gd name="T96" fmla="*/ 152 w 191"/>
                <a:gd name="T97" fmla="*/ 12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1" h="154">
                  <a:moveTo>
                    <a:pt x="0" y="124"/>
                  </a:moveTo>
                  <a:lnTo>
                    <a:pt x="4" y="124"/>
                  </a:lnTo>
                  <a:lnTo>
                    <a:pt x="4" y="124"/>
                  </a:lnTo>
                  <a:lnTo>
                    <a:pt x="23" y="122"/>
                  </a:lnTo>
                  <a:lnTo>
                    <a:pt x="33" y="121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1" y="101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9" y="76"/>
                  </a:lnTo>
                  <a:lnTo>
                    <a:pt x="43" y="66"/>
                  </a:lnTo>
                  <a:lnTo>
                    <a:pt x="47" y="5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64" y="3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9" y="15"/>
                  </a:lnTo>
                  <a:lnTo>
                    <a:pt x="119" y="31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76" y="72"/>
                  </a:lnTo>
                  <a:lnTo>
                    <a:pt x="183" y="83"/>
                  </a:lnTo>
                  <a:lnTo>
                    <a:pt x="189" y="97"/>
                  </a:lnTo>
                  <a:lnTo>
                    <a:pt x="191" y="111"/>
                  </a:lnTo>
                  <a:lnTo>
                    <a:pt x="191" y="111"/>
                  </a:lnTo>
                  <a:lnTo>
                    <a:pt x="189" y="119"/>
                  </a:lnTo>
                  <a:lnTo>
                    <a:pt x="187" y="126"/>
                  </a:lnTo>
                  <a:lnTo>
                    <a:pt x="183" y="134"/>
                  </a:lnTo>
                  <a:lnTo>
                    <a:pt x="179" y="140"/>
                  </a:lnTo>
                  <a:lnTo>
                    <a:pt x="174" y="146"/>
                  </a:lnTo>
                  <a:lnTo>
                    <a:pt x="166" y="150"/>
                  </a:lnTo>
                  <a:lnTo>
                    <a:pt x="156" y="152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29" y="152"/>
                  </a:lnTo>
                  <a:lnTo>
                    <a:pt x="109" y="150"/>
                  </a:lnTo>
                  <a:lnTo>
                    <a:pt x="90" y="144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49" y="144"/>
                  </a:lnTo>
                  <a:lnTo>
                    <a:pt x="33" y="150"/>
                  </a:lnTo>
                  <a:lnTo>
                    <a:pt x="18" y="152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0" y="124"/>
                  </a:lnTo>
                  <a:close/>
                  <a:moveTo>
                    <a:pt x="111" y="85"/>
                  </a:moveTo>
                  <a:lnTo>
                    <a:pt x="111" y="85"/>
                  </a:lnTo>
                  <a:lnTo>
                    <a:pt x="111" y="78"/>
                  </a:lnTo>
                  <a:lnTo>
                    <a:pt x="109" y="72"/>
                  </a:lnTo>
                  <a:lnTo>
                    <a:pt x="103" y="60"/>
                  </a:lnTo>
                  <a:lnTo>
                    <a:pt x="96" y="52"/>
                  </a:lnTo>
                  <a:lnTo>
                    <a:pt x="92" y="5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2" y="50"/>
                  </a:lnTo>
                  <a:lnTo>
                    <a:pt x="74" y="52"/>
                  </a:lnTo>
                  <a:lnTo>
                    <a:pt x="62" y="62"/>
                  </a:lnTo>
                  <a:lnTo>
                    <a:pt x="55" y="74"/>
                  </a:lnTo>
                  <a:lnTo>
                    <a:pt x="51" y="80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3" y="91"/>
                  </a:lnTo>
                  <a:lnTo>
                    <a:pt x="57" y="97"/>
                  </a:lnTo>
                  <a:lnTo>
                    <a:pt x="64" y="105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86" y="107"/>
                  </a:lnTo>
                  <a:lnTo>
                    <a:pt x="98" y="101"/>
                  </a:lnTo>
                  <a:lnTo>
                    <a:pt x="107" y="93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11" y="85"/>
                  </a:lnTo>
                  <a:close/>
                  <a:moveTo>
                    <a:pt x="152" y="128"/>
                  </a:moveTo>
                  <a:lnTo>
                    <a:pt x="152" y="128"/>
                  </a:lnTo>
                  <a:lnTo>
                    <a:pt x="160" y="126"/>
                  </a:lnTo>
                  <a:lnTo>
                    <a:pt x="168" y="124"/>
                  </a:lnTo>
                  <a:lnTo>
                    <a:pt x="174" y="121"/>
                  </a:lnTo>
                  <a:lnTo>
                    <a:pt x="176" y="117"/>
                  </a:lnTo>
                  <a:lnTo>
                    <a:pt x="176" y="117"/>
                  </a:lnTo>
                  <a:lnTo>
                    <a:pt x="176" y="111"/>
                  </a:lnTo>
                  <a:lnTo>
                    <a:pt x="172" y="105"/>
                  </a:lnTo>
                  <a:lnTo>
                    <a:pt x="162" y="93"/>
                  </a:lnTo>
                  <a:lnTo>
                    <a:pt x="146" y="81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5" y="81"/>
                  </a:lnTo>
                  <a:lnTo>
                    <a:pt x="121" y="95"/>
                  </a:lnTo>
                  <a:lnTo>
                    <a:pt x="115" y="109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29" y="126"/>
                  </a:lnTo>
                  <a:lnTo>
                    <a:pt x="152" y="128"/>
                  </a:lnTo>
                  <a:lnTo>
                    <a:pt x="15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79"/>
            <p:cNvSpPr>
              <a:spLocks noEditPoints="1"/>
            </p:cNvSpPr>
            <p:nvPr/>
          </p:nvSpPr>
          <p:spPr bwMode="auto">
            <a:xfrm>
              <a:off x="11709400" y="5367338"/>
              <a:ext cx="114300" cy="493713"/>
            </a:xfrm>
            <a:custGeom>
              <a:avLst/>
              <a:gdLst>
                <a:gd name="T0" fmla="*/ 72 w 72"/>
                <a:gd name="T1" fmla="*/ 39 h 311"/>
                <a:gd name="T2" fmla="*/ 62 w 72"/>
                <a:gd name="T3" fmla="*/ 55 h 311"/>
                <a:gd name="T4" fmla="*/ 4 w 72"/>
                <a:gd name="T5" fmla="*/ 73 h 311"/>
                <a:gd name="T6" fmla="*/ 7 w 72"/>
                <a:gd name="T7" fmla="*/ 63 h 311"/>
                <a:gd name="T8" fmla="*/ 11 w 72"/>
                <a:gd name="T9" fmla="*/ 59 h 311"/>
                <a:gd name="T10" fmla="*/ 19 w 72"/>
                <a:gd name="T11" fmla="*/ 53 h 311"/>
                <a:gd name="T12" fmla="*/ 11 w 72"/>
                <a:gd name="T13" fmla="*/ 51 h 311"/>
                <a:gd name="T14" fmla="*/ 2 w 72"/>
                <a:gd name="T15" fmla="*/ 41 h 311"/>
                <a:gd name="T16" fmla="*/ 0 w 72"/>
                <a:gd name="T17" fmla="*/ 34 h 311"/>
                <a:gd name="T18" fmla="*/ 4 w 72"/>
                <a:gd name="T19" fmla="*/ 24 h 311"/>
                <a:gd name="T20" fmla="*/ 11 w 72"/>
                <a:gd name="T21" fmla="*/ 14 h 311"/>
                <a:gd name="T22" fmla="*/ 25 w 72"/>
                <a:gd name="T23" fmla="*/ 4 h 311"/>
                <a:gd name="T24" fmla="*/ 39 w 72"/>
                <a:gd name="T25" fmla="*/ 0 h 311"/>
                <a:gd name="T26" fmla="*/ 44 w 72"/>
                <a:gd name="T27" fmla="*/ 2 h 311"/>
                <a:gd name="T28" fmla="*/ 52 w 72"/>
                <a:gd name="T29" fmla="*/ 8 h 311"/>
                <a:gd name="T30" fmla="*/ 52 w 72"/>
                <a:gd name="T31" fmla="*/ 12 h 311"/>
                <a:gd name="T32" fmla="*/ 50 w 72"/>
                <a:gd name="T33" fmla="*/ 20 h 311"/>
                <a:gd name="T34" fmla="*/ 44 w 72"/>
                <a:gd name="T35" fmla="*/ 28 h 311"/>
                <a:gd name="T36" fmla="*/ 43 w 72"/>
                <a:gd name="T37" fmla="*/ 22 h 311"/>
                <a:gd name="T38" fmla="*/ 39 w 72"/>
                <a:gd name="T39" fmla="*/ 18 h 311"/>
                <a:gd name="T40" fmla="*/ 31 w 72"/>
                <a:gd name="T41" fmla="*/ 18 h 311"/>
                <a:gd name="T42" fmla="*/ 19 w 72"/>
                <a:gd name="T43" fmla="*/ 20 h 311"/>
                <a:gd name="T44" fmla="*/ 15 w 72"/>
                <a:gd name="T45" fmla="*/ 26 h 311"/>
                <a:gd name="T46" fmla="*/ 15 w 72"/>
                <a:gd name="T47" fmla="*/ 30 h 311"/>
                <a:gd name="T48" fmla="*/ 27 w 72"/>
                <a:gd name="T49" fmla="*/ 37 h 311"/>
                <a:gd name="T50" fmla="*/ 48 w 72"/>
                <a:gd name="T51" fmla="*/ 39 h 311"/>
                <a:gd name="T52" fmla="*/ 72 w 72"/>
                <a:gd name="T53" fmla="*/ 39 h 311"/>
                <a:gd name="T54" fmla="*/ 29 w 72"/>
                <a:gd name="T55" fmla="*/ 311 h 311"/>
                <a:gd name="T56" fmla="*/ 31 w 72"/>
                <a:gd name="T57" fmla="*/ 287 h 311"/>
                <a:gd name="T58" fmla="*/ 31 w 72"/>
                <a:gd name="T59" fmla="*/ 242 h 311"/>
                <a:gd name="T60" fmla="*/ 31 w 72"/>
                <a:gd name="T61" fmla="*/ 207 h 311"/>
                <a:gd name="T62" fmla="*/ 23 w 72"/>
                <a:gd name="T63" fmla="*/ 100 h 311"/>
                <a:gd name="T64" fmla="*/ 33 w 72"/>
                <a:gd name="T65" fmla="*/ 86 h 311"/>
                <a:gd name="T66" fmla="*/ 46 w 72"/>
                <a:gd name="T67" fmla="*/ 76 h 311"/>
                <a:gd name="T68" fmla="*/ 50 w 72"/>
                <a:gd name="T69" fmla="*/ 115 h 311"/>
                <a:gd name="T70" fmla="*/ 52 w 72"/>
                <a:gd name="T71" fmla="*/ 236 h 311"/>
                <a:gd name="T72" fmla="*/ 52 w 72"/>
                <a:gd name="T73" fmla="*/ 275 h 311"/>
                <a:gd name="T74" fmla="*/ 50 w 72"/>
                <a:gd name="T75" fmla="*/ 283 h 311"/>
                <a:gd name="T76" fmla="*/ 41 w 72"/>
                <a:gd name="T77" fmla="*/ 301 h 311"/>
                <a:gd name="T78" fmla="*/ 29 w 72"/>
                <a:gd name="T7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311">
                  <a:moveTo>
                    <a:pt x="72" y="39"/>
                  </a:moveTo>
                  <a:lnTo>
                    <a:pt x="72" y="39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31" y="63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1" y="51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2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19" y="20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9" y="32"/>
                  </a:lnTo>
                  <a:lnTo>
                    <a:pt x="27" y="37"/>
                  </a:lnTo>
                  <a:lnTo>
                    <a:pt x="37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29" y="311"/>
                  </a:moveTo>
                  <a:lnTo>
                    <a:pt x="29" y="311"/>
                  </a:lnTo>
                  <a:lnTo>
                    <a:pt x="31" y="287"/>
                  </a:lnTo>
                  <a:lnTo>
                    <a:pt x="31" y="264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07"/>
                  </a:lnTo>
                  <a:lnTo>
                    <a:pt x="29" y="17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50" y="115"/>
                  </a:lnTo>
                  <a:lnTo>
                    <a:pt x="52" y="154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2" y="275"/>
                  </a:lnTo>
                  <a:lnTo>
                    <a:pt x="52" y="275"/>
                  </a:lnTo>
                  <a:lnTo>
                    <a:pt x="50" y="283"/>
                  </a:lnTo>
                  <a:lnTo>
                    <a:pt x="46" y="293"/>
                  </a:lnTo>
                  <a:lnTo>
                    <a:pt x="41" y="301"/>
                  </a:lnTo>
                  <a:lnTo>
                    <a:pt x="31" y="311"/>
                  </a:lnTo>
                  <a:lnTo>
                    <a:pt x="29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80"/>
            <p:cNvSpPr>
              <a:spLocks/>
            </p:cNvSpPr>
            <p:nvPr/>
          </p:nvSpPr>
          <p:spPr bwMode="auto">
            <a:xfrm>
              <a:off x="9667875" y="6040438"/>
              <a:ext cx="322263" cy="277813"/>
            </a:xfrm>
            <a:custGeom>
              <a:avLst/>
              <a:gdLst>
                <a:gd name="T0" fmla="*/ 158 w 203"/>
                <a:gd name="T1" fmla="*/ 175 h 175"/>
                <a:gd name="T2" fmla="*/ 140 w 203"/>
                <a:gd name="T3" fmla="*/ 175 h 175"/>
                <a:gd name="T4" fmla="*/ 101 w 203"/>
                <a:gd name="T5" fmla="*/ 35 h 175"/>
                <a:gd name="T6" fmla="*/ 62 w 203"/>
                <a:gd name="T7" fmla="*/ 175 h 175"/>
                <a:gd name="T8" fmla="*/ 45 w 203"/>
                <a:gd name="T9" fmla="*/ 175 h 175"/>
                <a:gd name="T10" fmla="*/ 0 w 203"/>
                <a:gd name="T11" fmla="*/ 0 h 175"/>
                <a:gd name="T12" fmla="*/ 19 w 203"/>
                <a:gd name="T13" fmla="*/ 0 h 175"/>
                <a:gd name="T14" fmla="*/ 54 w 203"/>
                <a:gd name="T15" fmla="*/ 142 h 175"/>
                <a:gd name="T16" fmla="*/ 93 w 203"/>
                <a:gd name="T17" fmla="*/ 0 h 175"/>
                <a:gd name="T18" fmla="*/ 109 w 203"/>
                <a:gd name="T19" fmla="*/ 0 h 175"/>
                <a:gd name="T20" fmla="*/ 148 w 203"/>
                <a:gd name="T21" fmla="*/ 142 h 175"/>
                <a:gd name="T22" fmla="*/ 183 w 203"/>
                <a:gd name="T23" fmla="*/ 0 h 175"/>
                <a:gd name="T24" fmla="*/ 203 w 203"/>
                <a:gd name="T25" fmla="*/ 0 h 175"/>
                <a:gd name="T26" fmla="*/ 158 w 203"/>
                <a:gd name="T2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175">
                  <a:moveTo>
                    <a:pt x="158" y="175"/>
                  </a:moveTo>
                  <a:lnTo>
                    <a:pt x="140" y="175"/>
                  </a:lnTo>
                  <a:lnTo>
                    <a:pt x="101" y="35"/>
                  </a:lnTo>
                  <a:lnTo>
                    <a:pt x="62" y="175"/>
                  </a:lnTo>
                  <a:lnTo>
                    <a:pt x="45" y="17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142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48" y="142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15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81"/>
            <p:cNvSpPr>
              <a:spLocks noEditPoints="1"/>
            </p:cNvSpPr>
            <p:nvPr/>
          </p:nvSpPr>
          <p:spPr bwMode="auto">
            <a:xfrm>
              <a:off x="10029825" y="6040438"/>
              <a:ext cx="31750" cy="277813"/>
            </a:xfrm>
            <a:custGeom>
              <a:avLst/>
              <a:gdLst>
                <a:gd name="T0" fmla="*/ 0 w 20"/>
                <a:gd name="T1" fmla="*/ 19 h 175"/>
                <a:gd name="T2" fmla="*/ 0 w 20"/>
                <a:gd name="T3" fmla="*/ 0 h 175"/>
                <a:gd name="T4" fmla="*/ 20 w 20"/>
                <a:gd name="T5" fmla="*/ 0 h 175"/>
                <a:gd name="T6" fmla="*/ 20 w 20"/>
                <a:gd name="T7" fmla="*/ 19 h 175"/>
                <a:gd name="T8" fmla="*/ 0 w 20"/>
                <a:gd name="T9" fmla="*/ 19 h 175"/>
                <a:gd name="T10" fmla="*/ 0 w 20"/>
                <a:gd name="T11" fmla="*/ 175 h 175"/>
                <a:gd name="T12" fmla="*/ 0 w 20"/>
                <a:gd name="T13" fmla="*/ 54 h 175"/>
                <a:gd name="T14" fmla="*/ 18 w 20"/>
                <a:gd name="T15" fmla="*/ 54 h 175"/>
                <a:gd name="T16" fmla="*/ 18 w 20"/>
                <a:gd name="T17" fmla="*/ 175 h 175"/>
                <a:gd name="T18" fmla="*/ 0 w 20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5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0" y="19"/>
                  </a:lnTo>
                  <a:close/>
                  <a:moveTo>
                    <a:pt x="0" y="175"/>
                  </a:moveTo>
                  <a:lnTo>
                    <a:pt x="0" y="54"/>
                  </a:lnTo>
                  <a:lnTo>
                    <a:pt x="18" y="54"/>
                  </a:lnTo>
                  <a:lnTo>
                    <a:pt x="18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82"/>
            <p:cNvSpPr>
              <a:spLocks/>
            </p:cNvSpPr>
            <p:nvPr/>
          </p:nvSpPr>
          <p:spPr bwMode="auto">
            <a:xfrm>
              <a:off x="10128250" y="6040438"/>
              <a:ext cx="68263" cy="277813"/>
            </a:xfrm>
            <a:custGeom>
              <a:avLst/>
              <a:gdLst>
                <a:gd name="T0" fmla="*/ 32 w 43"/>
                <a:gd name="T1" fmla="*/ 175 h 175"/>
                <a:gd name="T2" fmla="*/ 32 w 43"/>
                <a:gd name="T3" fmla="*/ 175 h 175"/>
                <a:gd name="T4" fmla="*/ 24 w 43"/>
                <a:gd name="T5" fmla="*/ 175 h 175"/>
                <a:gd name="T6" fmla="*/ 18 w 43"/>
                <a:gd name="T7" fmla="*/ 173 h 175"/>
                <a:gd name="T8" fmla="*/ 12 w 43"/>
                <a:gd name="T9" fmla="*/ 170 h 175"/>
                <a:gd name="T10" fmla="*/ 8 w 43"/>
                <a:gd name="T11" fmla="*/ 166 h 175"/>
                <a:gd name="T12" fmla="*/ 8 w 43"/>
                <a:gd name="T13" fmla="*/ 166 h 175"/>
                <a:gd name="T14" fmla="*/ 4 w 43"/>
                <a:gd name="T15" fmla="*/ 162 h 175"/>
                <a:gd name="T16" fmla="*/ 2 w 43"/>
                <a:gd name="T17" fmla="*/ 156 h 175"/>
                <a:gd name="T18" fmla="*/ 0 w 43"/>
                <a:gd name="T19" fmla="*/ 142 h 175"/>
                <a:gd name="T20" fmla="*/ 0 w 43"/>
                <a:gd name="T21" fmla="*/ 0 h 175"/>
                <a:gd name="T22" fmla="*/ 18 w 43"/>
                <a:gd name="T23" fmla="*/ 0 h 175"/>
                <a:gd name="T24" fmla="*/ 18 w 43"/>
                <a:gd name="T25" fmla="*/ 142 h 175"/>
                <a:gd name="T26" fmla="*/ 18 w 43"/>
                <a:gd name="T27" fmla="*/ 142 h 175"/>
                <a:gd name="T28" fmla="*/ 20 w 43"/>
                <a:gd name="T29" fmla="*/ 150 h 175"/>
                <a:gd name="T30" fmla="*/ 22 w 43"/>
                <a:gd name="T31" fmla="*/ 156 h 175"/>
                <a:gd name="T32" fmla="*/ 22 w 43"/>
                <a:gd name="T33" fmla="*/ 156 h 175"/>
                <a:gd name="T34" fmla="*/ 28 w 43"/>
                <a:gd name="T35" fmla="*/ 160 h 175"/>
                <a:gd name="T36" fmla="*/ 34 w 43"/>
                <a:gd name="T37" fmla="*/ 160 h 175"/>
                <a:gd name="T38" fmla="*/ 43 w 43"/>
                <a:gd name="T39" fmla="*/ 160 h 175"/>
                <a:gd name="T40" fmla="*/ 43 w 43"/>
                <a:gd name="T41" fmla="*/ 175 h 175"/>
                <a:gd name="T42" fmla="*/ 32 w 43"/>
                <a:gd name="T4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175">
                  <a:moveTo>
                    <a:pt x="32" y="175"/>
                  </a:moveTo>
                  <a:lnTo>
                    <a:pt x="32" y="175"/>
                  </a:lnTo>
                  <a:lnTo>
                    <a:pt x="24" y="175"/>
                  </a:lnTo>
                  <a:lnTo>
                    <a:pt x="18" y="173"/>
                  </a:lnTo>
                  <a:lnTo>
                    <a:pt x="12" y="170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4" y="162"/>
                  </a:lnTo>
                  <a:lnTo>
                    <a:pt x="2" y="156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50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8" y="160"/>
                  </a:lnTo>
                  <a:lnTo>
                    <a:pt x="34" y="160"/>
                  </a:lnTo>
                  <a:lnTo>
                    <a:pt x="43" y="160"/>
                  </a:lnTo>
                  <a:lnTo>
                    <a:pt x="43" y="175"/>
                  </a:lnTo>
                  <a:lnTo>
                    <a:pt x="3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83"/>
            <p:cNvSpPr>
              <a:spLocks/>
            </p:cNvSpPr>
            <p:nvPr/>
          </p:nvSpPr>
          <p:spPr bwMode="auto">
            <a:xfrm>
              <a:off x="10247313" y="6040438"/>
              <a:ext cx="68263" cy="277813"/>
            </a:xfrm>
            <a:custGeom>
              <a:avLst/>
              <a:gdLst>
                <a:gd name="T0" fmla="*/ 29 w 43"/>
                <a:gd name="T1" fmla="*/ 175 h 175"/>
                <a:gd name="T2" fmla="*/ 29 w 43"/>
                <a:gd name="T3" fmla="*/ 175 h 175"/>
                <a:gd name="T4" fmla="*/ 23 w 43"/>
                <a:gd name="T5" fmla="*/ 175 h 175"/>
                <a:gd name="T6" fmla="*/ 17 w 43"/>
                <a:gd name="T7" fmla="*/ 173 h 175"/>
                <a:gd name="T8" fmla="*/ 11 w 43"/>
                <a:gd name="T9" fmla="*/ 170 h 175"/>
                <a:gd name="T10" fmla="*/ 7 w 43"/>
                <a:gd name="T11" fmla="*/ 166 h 175"/>
                <a:gd name="T12" fmla="*/ 7 w 43"/>
                <a:gd name="T13" fmla="*/ 166 h 175"/>
                <a:gd name="T14" fmla="*/ 4 w 43"/>
                <a:gd name="T15" fmla="*/ 162 h 175"/>
                <a:gd name="T16" fmla="*/ 2 w 43"/>
                <a:gd name="T17" fmla="*/ 156 h 175"/>
                <a:gd name="T18" fmla="*/ 0 w 43"/>
                <a:gd name="T19" fmla="*/ 142 h 175"/>
                <a:gd name="T20" fmla="*/ 0 w 43"/>
                <a:gd name="T21" fmla="*/ 0 h 175"/>
                <a:gd name="T22" fmla="*/ 17 w 43"/>
                <a:gd name="T23" fmla="*/ 0 h 175"/>
                <a:gd name="T24" fmla="*/ 17 w 43"/>
                <a:gd name="T25" fmla="*/ 142 h 175"/>
                <a:gd name="T26" fmla="*/ 17 w 43"/>
                <a:gd name="T27" fmla="*/ 142 h 175"/>
                <a:gd name="T28" fmla="*/ 17 w 43"/>
                <a:gd name="T29" fmla="*/ 150 h 175"/>
                <a:gd name="T30" fmla="*/ 21 w 43"/>
                <a:gd name="T31" fmla="*/ 156 h 175"/>
                <a:gd name="T32" fmla="*/ 21 w 43"/>
                <a:gd name="T33" fmla="*/ 156 h 175"/>
                <a:gd name="T34" fmla="*/ 25 w 43"/>
                <a:gd name="T35" fmla="*/ 160 h 175"/>
                <a:gd name="T36" fmla="*/ 33 w 43"/>
                <a:gd name="T37" fmla="*/ 160 h 175"/>
                <a:gd name="T38" fmla="*/ 43 w 43"/>
                <a:gd name="T39" fmla="*/ 160 h 175"/>
                <a:gd name="T40" fmla="*/ 43 w 43"/>
                <a:gd name="T41" fmla="*/ 175 h 175"/>
                <a:gd name="T42" fmla="*/ 29 w 43"/>
                <a:gd name="T4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175">
                  <a:moveTo>
                    <a:pt x="29" y="175"/>
                  </a:moveTo>
                  <a:lnTo>
                    <a:pt x="29" y="175"/>
                  </a:lnTo>
                  <a:lnTo>
                    <a:pt x="23" y="175"/>
                  </a:lnTo>
                  <a:lnTo>
                    <a:pt x="17" y="173"/>
                  </a:lnTo>
                  <a:lnTo>
                    <a:pt x="11" y="170"/>
                  </a:lnTo>
                  <a:lnTo>
                    <a:pt x="7" y="166"/>
                  </a:lnTo>
                  <a:lnTo>
                    <a:pt x="7" y="166"/>
                  </a:lnTo>
                  <a:lnTo>
                    <a:pt x="4" y="162"/>
                  </a:lnTo>
                  <a:lnTo>
                    <a:pt x="2" y="156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50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5" y="160"/>
                  </a:lnTo>
                  <a:lnTo>
                    <a:pt x="33" y="160"/>
                  </a:lnTo>
                  <a:lnTo>
                    <a:pt x="43" y="160"/>
                  </a:lnTo>
                  <a:lnTo>
                    <a:pt x="43" y="175"/>
                  </a:lnTo>
                  <a:lnTo>
                    <a:pt x="29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84"/>
            <p:cNvSpPr>
              <a:spLocks/>
            </p:cNvSpPr>
            <p:nvPr/>
          </p:nvSpPr>
          <p:spPr bwMode="auto">
            <a:xfrm>
              <a:off x="10361613" y="6040438"/>
              <a:ext cx="163513" cy="277813"/>
            </a:xfrm>
            <a:custGeom>
              <a:avLst/>
              <a:gdLst>
                <a:gd name="T0" fmla="*/ 80 w 103"/>
                <a:gd name="T1" fmla="*/ 175 h 175"/>
                <a:gd name="T2" fmla="*/ 43 w 103"/>
                <a:gd name="T3" fmla="*/ 113 h 175"/>
                <a:gd name="T4" fmla="*/ 17 w 103"/>
                <a:gd name="T5" fmla="*/ 140 h 175"/>
                <a:gd name="T6" fmla="*/ 17 w 103"/>
                <a:gd name="T7" fmla="*/ 175 h 175"/>
                <a:gd name="T8" fmla="*/ 0 w 103"/>
                <a:gd name="T9" fmla="*/ 175 h 175"/>
                <a:gd name="T10" fmla="*/ 0 w 103"/>
                <a:gd name="T11" fmla="*/ 0 h 175"/>
                <a:gd name="T12" fmla="*/ 17 w 103"/>
                <a:gd name="T13" fmla="*/ 0 h 175"/>
                <a:gd name="T14" fmla="*/ 17 w 103"/>
                <a:gd name="T15" fmla="*/ 117 h 175"/>
                <a:gd name="T16" fmla="*/ 74 w 103"/>
                <a:gd name="T17" fmla="*/ 54 h 175"/>
                <a:gd name="T18" fmla="*/ 95 w 103"/>
                <a:gd name="T19" fmla="*/ 54 h 175"/>
                <a:gd name="T20" fmla="*/ 54 w 103"/>
                <a:gd name="T21" fmla="*/ 101 h 175"/>
                <a:gd name="T22" fmla="*/ 103 w 103"/>
                <a:gd name="T23" fmla="*/ 175 h 175"/>
                <a:gd name="T24" fmla="*/ 80 w 103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75">
                  <a:moveTo>
                    <a:pt x="80" y="175"/>
                  </a:moveTo>
                  <a:lnTo>
                    <a:pt x="43" y="113"/>
                  </a:lnTo>
                  <a:lnTo>
                    <a:pt x="17" y="140"/>
                  </a:lnTo>
                  <a:lnTo>
                    <a:pt x="17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17"/>
                  </a:lnTo>
                  <a:lnTo>
                    <a:pt x="74" y="54"/>
                  </a:lnTo>
                  <a:lnTo>
                    <a:pt x="95" y="54"/>
                  </a:lnTo>
                  <a:lnTo>
                    <a:pt x="54" y="101"/>
                  </a:lnTo>
                  <a:lnTo>
                    <a:pt x="103" y="175"/>
                  </a:lnTo>
                  <a:lnTo>
                    <a:pt x="8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85"/>
            <p:cNvSpPr>
              <a:spLocks noEditPoints="1"/>
            </p:cNvSpPr>
            <p:nvPr/>
          </p:nvSpPr>
          <p:spPr bwMode="auto">
            <a:xfrm>
              <a:off x="10553700" y="6122988"/>
              <a:ext cx="157163" cy="198438"/>
            </a:xfrm>
            <a:custGeom>
              <a:avLst/>
              <a:gdLst>
                <a:gd name="T0" fmla="*/ 97 w 99"/>
                <a:gd name="T1" fmla="*/ 90 h 125"/>
                <a:gd name="T2" fmla="*/ 86 w 99"/>
                <a:gd name="T3" fmla="*/ 112 h 125"/>
                <a:gd name="T4" fmla="*/ 78 w 99"/>
                <a:gd name="T5" fmla="*/ 118 h 125"/>
                <a:gd name="T6" fmla="*/ 60 w 99"/>
                <a:gd name="T7" fmla="*/ 123 h 125"/>
                <a:gd name="T8" fmla="*/ 51 w 99"/>
                <a:gd name="T9" fmla="*/ 125 h 125"/>
                <a:gd name="T10" fmla="*/ 31 w 99"/>
                <a:gd name="T11" fmla="*/ 121 h 125"/>
                <a:gd name="T12" fmla="*/ 15 w 99"/>
                <a:gd name="T13" fmla="*/ 112 h 125"/>
                <a:gd name="T14" fmla="*/ 8 w 99"/>
                <a:gd name="T15" fmla="*/ 102 h 125"/>
                <a:gd name="T16" fmla="*/ 4 w 99"/>
                <a:gd name="T17" fmla="*/ 90 h 125"/>
                <a:gd name="T18" fmla="*/ 0 w 99"/>
                <a:gd name="T19" fmla="*/ 63 h 125"/>
                <a:gd name="T20" fmla="*/ 2 w 99"/>
                <a:gd name="T21" fmla="*/ 47 h 125"/>
                <a:gd name="T22" fmla="*/ 4 w 99"/>
                <a:gd name="T23" fmla="*/ 36 h 125"/>
                <a:gd name="T24" fmla="*/ 15 w 99"/>
                <a:gd name="T25" fmla="*/ 14 h 125"/>
                <a:gd name="T26" fmla="*/ 23 w 99"/>
                <a:gd name="T27" fmla="*/ 8 h 125"/>
                <a:gd name="T28" fmla="*/ 41 w 99"/>
                <a:gd name="T29" fmla="*/ 0 h 125"/>
                <a:gd name="T30" fmla="*/ 51 w 99"/>
                <a:gd name="T31" fmla="*/ 0 h 125"/>
                <a:gd name="T32" fmla="*/ 70 w 99"/>
                <a:gd name="T33" fmla="*/ 4 h 125"/>
                <a:gd name="T34" fmla="*/ 86 w 99"/>
                <a:gd name="T35" fmla="*/ 14 h 125"/>
                <a:gd name="T36" fmla="*/ 92 w 99"/>
                <a:gd name="T37" fmla="*/ 24 h 125"/>
                <a:gd name="T38" fmla="*/ 97 w 99"/>
                <a:gd name="T39" fmla="*/ 36 h 125"/>
                <a:gd name="T40" fmla="*/ 99 w 99"/>
                <a:gd name="T41" fmla="*/ 63 h 125"/>
                <a:gd name="T42" fmla="*/ 99 w 99"/>
                <a:gd name="T43" fmla="*/ 78 h 125"/>
                <a:gd name="T44" fmla="*/ 97 w 99"/>
                <a:gd name="T45" fmla="*/ 90 h 125"/>
                <a:gd name="T46" fmla="*/ 80 w 99"/>
                <a:gd name="T47" fmla="*/ 39 h 125"/>
                <a:gd name="T48" fmla="*/ 72 w 99"/>
                <a:gd name="T49" fmla="*/ 26 h 125"/>
                <a:gd name="T50" fmla="*/ 68 w 99"/>
                <a:gd name="T51" fmla="*/ 22 h 125"/>
                <a:gd name="T52" fmla="*/ 56 w 99"/>
                <a:gd name="T53" fmla="*/ 16 h 125"/>
                <a:gd name="T54" fmla="*/ 51 w 99"/>
                <a:gd name="T55" fmla="*/ 16 h 125"/>
                <a:gd name="T56" fmla="*/ 39 w 99"/>
                <a:gd name="T57" fmla="*/ 18 h 125"/>
                <a:gd name="T58" fmla="*/ 29 w 99"/>
                <a:gd name="T59" fmla="*/ 26 h 125"/>
                <a:gd name="T60" fmla="*/ 23 w 99"/>
                <a:gd name="T61" fmla="*/ 32 h 125"/>
                <a:gd name="T62" fmla="*/ 19 w 99"/>
                <a:gd name="T63" fmla="*/ 39 h 125"/>
                <a:gd name="T64" fmla="*/ 17 w 99"/>
                <a:gd name="T65" fmla="*/ 63 h 125"/>
                <a:gd name="T66" fmla="*/ 19 w 99"/>
                <a:gd name="T67" fmla="*/ 84 h 125"/>
                <a:gd name="T68" fmla="*/ 29 w 99"/>
                <a:gd name="T69" fmla="*/ 100 h 125"/>
                <a:gd name="T70" fmla="*/ 33 w 99"/>
                <a:gd name="T71" fmla="*/ 104 h 125"/>
                <a:gd name="T72" fmla="*/ 45 w 99"/>
                <a:gd name="T73" fmla="*/ 108 h 125"/>
                <a:gd name="T74" fmla="*/ 51 w 99"/>
                <a:gd name="T75" fmla="*/ 110 h 125"/>
                <a:gd name="T76" fmla="*/ 62 w 99"/>
                <a:gd name="T77" fmla="*/ 106 h 125"/>
                <a:gd name="T78" fmla="*/ 72 w 99"/>
                <a:gd name="T79" fmla="*/ 100 h 125"/>
                <a:gd name="T80" fmla="*/ 78 w 99"/>
                <a:gd name="T81" fmla="*/ 94 h 125"/>
                <a:gd name="T82" fmla="*/ 80 w 99"/>
                <a:gd name="T83" fmla="*/ 84 h 125"/>
                <a:gd name="T84" fmla="*/ 82 w 99"/>
                <a:gd name="T85" fmla="*/ 63 h 125"/>
                <a:gd name="T86" fmla="*/ 80 w 99"/>
                <a:gd name="T87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25">
                  <a:moveTo>
                    <a:pt x="97" y="90"/>
                  </a:moveTo>
                  <a:lnTo>
                    <a:pt x="97" y="90"/>
                  </a:lnTo>
                  <a:lnTo>
                    <a:pt x="92" y="10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78" y="118"/>
                  </a:lnTo>
                  <a:lnTo>
                    <a:pt x="70" y="121"/>
                  </a:lnTo>
                  <a:lnTo>
                    <a:pt x="60" y="123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41" y="123"/>
                  </a:lnTo>
                  <a:lnTo>
                    <a:pt x="31" y="121"/>
                  </a:lnTo>
                  <a:lnTo>
                    <a:pt x="23" y="118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8" y="102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47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78"/>
                  </a:lnTo>
                  <a:lnTo>
                    <a:pt x="97" y="90"/>
                  </a:lnTo>
                  <a:lnTo>
                    <a:pt x="97" y="90"/>
                  </a:lnTo>
                  <a:close/>
                  <a:moveTo>
                    <a:pt x="80" y="39"/>
                  </a:moveTo>
                  <a:lnTo>
                    <a:pt x="80" y="39"/>
                  </a:lnTo>
                  <a:lnTo>
                    <a:pt x="78" y="3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8" y="22"/>
                  </a:lnTo>
                  <a:lnTo>
                    <a:pt x="62" y="18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9" y="18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3" y="32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23" y="9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3" y="104"/>
                  </a:lnTo>
                  <a:lnTo>
                    <a:pt x="39" y="106"/>
                  </a:lnTo>
                  <a:lnTo>
                    <a:pt x="45" y="108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6" y="108"/>
                  </a:lnTo>
                  <a:lnTo>
                    <a:pt x="62" y="106"/>
                  </a:lnTo>
                  <a:lnTo>
                    <a:pt x="68" y="104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8" y="9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39"/>
                  </a:lnTo>
                  <a:lnTo>
                    <a:pt x="8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86"/>
            <p:cNvSpPr>
              <a:spLocks/>
            </p:cNvSpPr>
            <p:nvPr/>
          </p:nvSpPr>
          <p:spPr bwMode="auto">
            <a:xfrm>
              <a:off x="10772775" y="6122988"/>
              <a:ext cx="276225" cy="195263"/>
            </a:xfrm>
            <a:custGeom>
              <a:avLst/>
              <a:gdLst>
                <a:gd name="T0" fmla="*/ 156 w 174"/>
                <a:gd name="T1" fmla="*/ 49 h 123"/>
                <a:gd name="T2" fmla="*/ 154 w 174"/>
                <a:gd name="T3" fmla="*/ 36 h 123"/>
                <a:gd name="T4" fmla="*/ 149 w 174"/>
                <a:gd name="T5" fmla="*/ 24 h 123"/>
                <a:gd name="T6" fmla="*/ 143 w 174"/>
                <a:gd name="T7" fmla="*/ 20 h 123"/>
                <a:gd name="T8" fmla="*/ 125 w 174"/>
                <a:gd name="T9" fmla="*/ 16 h 123"/>
                <a:gd name="T10" fmla="*/ 114 w 174"/>
                <a:gd name="T11" fmla="*/ 18 h 123"/>
                <a:gd name="T12" fmla="*/ 104 w 174"/>
                <a:gd name="T13" fmla="*/ 24 h 123"/>
                <a:gd name="T14" fmla="*/ 100 w 174"/>
                <a:gd name="T15" fmla="*/ 30 h 123"/>
                <a:gd name="T16" fmla="*/ 96 w 174"/>
                <a:gd name="T17" fmla="*/ 47 h 123"/>
                <a:gd name="T18" fmla="*/ 78 w 174"/>
                <a:gd name="T19" fmla="*/ 123 h 123"/>
                <a:gd name="T20" fmla="*/ 78 w 174"/>
                <a:gd name="T21" fmla="*/ 49 h 123"/>
                <a:gd name="T22" fmla="*/ 73 w 174"/>
                <a:gd name="T23" fmla="*/ 30 h 123"/>
                <a:gd name="T24" fmla="*/ 71 w 174"/>
                <a:gd name="T25" fmla="*/ 24 h 123"/>
                <a:gd name="T26" fmla="*/ 61 w 174"/>
                <a:gd name="T27" fmla="*/ 18 h 123"/>
                <a:gd name="T28" fmla="*/ 47 w 174"/>
                <a:gd name="T29" fmla="*/ 16 h 123"/>
                <a:gd name="T30" fmla="*/ 30 w 174"/>
                <a:gd name="T31" fmla="*/ 22 h 123"/>
                <a:gd name="T32" fmla="*/ 26 w 174"/>
                <a:gd name="T33" fmla="*/ 24 h 123"/>
                <a:gd name="T34" fmla="*/ 20 w 174"/>
                <a:gd name="T35" fmla="*/ 36 h 123"/>
                <a:gd name="T36" fmla="*/ 18 w 174"/>
                <a:gd name="T37" fmla="*/ 123 h 123"/>
                <a:gd name="T38" fmla="*/ 0 w 174"/>
                <a:gd name="T39" fmla="*/ 2 h 123"/>
                <a:gd name="T40" fmla="*/ 18 w 174"/>
                <a:gd name="T41" fmla="*/ 16 h 123"/>
                <a:gd name="T42" fmla="*/ 24 w 174"/>
                <a:gd name="T43" fmla="*/ 8 h 123"/>
                <a:gd name="T44" fmla="*/ 41 w 174"/>
                <a:gd name="T45" fmla="*/ 0 h 123"/>
                <a:gd name="T46" fmla="*/ 51 w 174"/>
                <a:gd name="T47" fmla="*/ 0 h 123"/>
                <a:gd name="T48" fmla="*/ 74 w 174"/>
                <a:gd name="T49" fmla="*/ 6 h 123"/>
                <a:gd name="T50" fmla="*/ 88 w 174"/>
                <a:gd name="T51" fmla="*/ 20 h 123"/>
                <a:gd name="T52" fmla="*/ 98 w 174"/>
                <a:gd name="T53" fmla="*/ 12 h 123"/>
                <a:gd name="T54" fmla="*/ 117 w 174"/>
                <a:gd name="T55" fmla="*/ 2 h 123"/>
                <a:gd name="T56" fmla="*/ 129 w 174"/>
                <a:gd name="T57" fmla="*/ 0 h 123"/>
                <a:gd name="T58" fmla="*/ 147 w 174"/>
                <a:gd name="T59" fmla="*/ 2 h 123"/>
                <a:gd name="T60" fmla="*/ 160 w 174"/>
                <a:gd name="T61" fmla="*/ 12 h 123"/>
                <a:gd name="T62" fmla="*/ 166 w 174"/>
                <a:gd name="T63" fmla="*/ 18 h 123"/>
                <a:gd name="T64" fmla="*/ 172 w 174"/>
                <a:gd name="T65" fmla="*/ 36 h 123"/>
                <a:gd name="T66" fmla="*/ 174 w 174"/>
                <a:gd name="T6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23">
                  <a:moveTo>
                    <a:pt x="156" y="123"/>
                  </a:moveTo>
                  <a:lnTo>
                    <a:pt x="156" y="49"/>
                  </a:lnTo>
                  <a:lnTo>
                    <a:pt x="156" y="49"/>
                  </a:lnTo>
                  <a:lnTo>
                    <a:pt x="154" y="36"/>
                  </a:lnTo>
                  <a:lnTo>
                    <a:pt x="151" y="30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3" y="20"/>
                  </a:lnTo>
                  <a:lnTo>
                    <a:pt x="139" y="18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14" y="18"/>
                  </a:lnTo>
                  <a:lnTo>
                    <a:pt x="108" y="20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0" y="30"/>
                  </a:lnTo>
                  <a:lnTo>
                    <a:pt x="98" y="34"/>
                  </a:lnTo>
                  <a:lnTo>
                    <a:pt x="96" y="47"/>
                  </a:lnTo>
                  <a:lnTo>
                    <a:pt x="96" y="123"/>
                  </a:lnTo>
                  <a:lnTo>
                    <a:pt x="78" y="123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36"/>
                  </a:lnTo>
                  <a:lnTo>
                    <a:pt x="73" y="30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5" y="20"/>
                  </a:lnTo>
                  <a:lnTo>
                    <a:pt x="61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35" y="18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20" y="36"/>
                  </a:lnTo>
                  <a:lnTo>
                    <a:pt x="18" y="49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5" y="2"/>
                  </a:lnTo>
                  <a:lnTo>
                    <a:pt x="74" y="6"/>
                  </a:lnTo>
                  <a:lnTo>
                    <a:pt x="82" y="12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17" y="2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47" y="2"/>
                  </a:lnTo>
                  <a:lnTo>
                    <a:pt x="154" y="6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66" y="18"/>
                  </a:lnTo>
                  <a:lnTo>
                    <a:pt x="170" y="26"/>
                  </a:lnTo>
                  <a:lnTo>
                    <a:pt x="172" y="36"/>
                  </a:lnTo>
                  <a:lnTo>
                    <a:pt x="174" y="45"/>
                  </a:lnTo>
                  <a:lnTo>
                    <a:pt x="174" y="123"/>
                  </a:lnTo>
                  <a:lnTo>
                    <a:pt x="156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87"/>
            <p:cNvSpPr>
              <a:spLocks/>
            </p:cNvSpPr>
            <p:nvPr/>
          </p:nvSpPr>
          <p:spPr bwMode="auto">
            <a:xfrm>
              <a:off x="11117263" y="6122988"/>
              <a:ext cx="276225" cy="195263"/>
            </a:xfrm>
            <a:custGeom>
              <a:avLst/>
              <a:gdLst>
                <a:gd name="T0" fmla="*/ 156 w 174"/>
                <a:gd name="T1" fmla="*/ 49 h 123"/>
                <a:gd name="T2" fmla="*/ 154 w 174"/>
                <a:gd name="T3" fmla="*/ 36 h 123"/>
                <a:gd name="T4" fmla="*/ 148 w 174"/>
                <a:gd name="T5" fmla="*/ 24 h 123"/>
                <a:gd name="T6" fmla="*/ 144 w 174"/>
                <a:gd name="T7" fmla="*/ 20 h 123"/>
                <a:gd name="T8" fmla="*/ 125 w 174"/>
                <a:gd name="T9" fmla="*/ 16 h 123"/>
                <a:gd name="T10" fmla="*/ 113 w 174"/>
                <a:gd name="T11" fmla="*/ 18 h 123"/>
                <a:gd name="T12" fmla="*/ 103 w 174"/>
                <a:gd name="T13" fmla="*/ 24 h 123"/>
                <a:gd name="T14" fmla="*/ 99 w 174"/>
                <a:gd name="T15" fmla="*/ 30 h 123"/>
                <a:gd name="T16" fmla="*/ 96 w 174"/>
                <a:gd name="T17" fmla="*/ 47 h 123"/>
                <a:gd name="T18" fmla="*/ 78 w 174"/>
                <a:gd name="T19" fmla="*/ 123 h 123"/>
                <a:gd name="T20" fmla="*/ 78 w 174"/>
                <a:gd name="T21" fmla="*/ 49 h 123"/>
                <a:gd name="T22" fmla="*/ 74 w 174"/>
                <a:gd name="T23" fmla="*/ 30 h 123"/>
                <a:gd name="T24" fmla="*/ 70 w 174"/>
                <a:gd name="T25" fmla="*/ 24 h 123"/>
                <a:gd name="T26" fmla="*/ 60 w 174"/>
                <a:gd name="T27" fmla="*/ 18 h 123"/>
                <a:gd name="T28" fmla="*/ 49 w 174"/>
                <a:gd name="T29" fmla="*/ 16 h 123"/>
                <a:gd name="T30" fmla="*/ 29 w 174"/>
                <a:gd name="T31" fmla="*/ 22 h 123"/>
                <a:gd name="T32" fmla="*/ 25 w 174"/>
                <a:gd name="T33" fmla="*/ 24 h 123"/>
                <a:gd name="T34" fmla="*/ 19 w 174"/>
                <a:gd name="T35" fmla="*/ 36 h 123"/>
                <a:gd name="T36" fmla="*/ 17 w 174"/>
                <a:gd name="T37" fmla="*/ 123 h 123"/>
                <a:gd name="T38" fmla="*/ 0 w 174"/>
                <a:gd name="T39" fmla="*/ 2 h 123"/>
                <a:gd name="T40" fmla="*/ 17 w 174"/>
                <a:gd name="T41" fmla="*/ 16 h 123"/>
                <a:gd name="T42" fmla="*/ 25 w 174"/>
                <a:gd name="T43" fmla="*/ 8 h 123"/>
                <a:gd name="T44" fmla="*/ 41 w 174"/>
                <a:gd name="T45" fmla="*/ 0 h 123"/>
                <a:gd name="T46" fmla="*/ 53 w 174"/>
                <a:gd name="T47" fmla="*/ 0 h 123"/>
                <a:gd name="T48" fmla="*/ 74 w 174"/>
                <a:gd name="T49" fmla="*/ 6 h 123"/>
                <a:gd name="T50" fmla="*/ 90 w 174"/>
                <a:gd name="T51" fmla="*/ 20 h 123"/>
                <a:gd name="T52" fmla="*/ 97 w 174"/>
                <a:gd name="T53" fmla="*/ 12 h 123"/>
                <a:gd name="T54" fmla="*/ 117 w 174"/>
                <a:gd name="T55" fmla="*/ 2 h 123"/>
                <a:gd name="T56" fmla="*/ 129 w 174"/>
                <a:gd name="T57" fmla="*/ 0 h 123"/>
                <a:gd name="T58" fmla="*/ 146 w 174"/>
                <a:gd name="T59" fmla="*/ 2 h 123"/>
                <a:gd name="T60" fmla="*/ 160 w 174"/>
                <a:gd name="T61" fmla="*/ 12 h 123"/>
                <a:gd name="T62" fmla="*/ 166 w 174"/>
                <a:gd name="T63" fmla="*/ 18 h 123"/>
                <a:gd name="T64" fmla="*/ 172 w 174"/>
                <a:gd name="T65" fmla="*/ 36 h 123"/>
                <a:gd name="T66" fmla="*/ 174 w 174"/>
                <a:gd name="T6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23">
                  <a:moveTo>
                    <a:pt x="156" y="123"/>
                  </a:moveTo>
                  <a:lnTo>
                    <a:pt x="156" y="49"/>
                  </a:lnTo>
                  <a:lnTo>
                    <a:pt x="156" y="49"/>
                  </a:lnTo>
                  <a:lnTo>
                    <a:pt x="154" y="36"/>
                  </a:lnTo>
                  <a:lnTo>
                    <a:pt x="152" y="30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4" y="20"/>
                  </a:lnTo>
                  <a:lnTo>
                    <a:pt x="138" y="18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13" y="18"/>
                  </a:lnTo>
                  <a:lnTo>
                    <a:pt x="109" y="20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99" y="30"/>
                  </a:lnTo>
                  <a:lnTo>
                    <a:pt x="97" y="34"/>
                  </a:lnTo>
                  <a:lnTo>
                    <a:pt x="96" y="47"/>
                  </a:lnTo>
                  <a:lnTo>
                    <a:pt x="96" y="123"/>
                  </a:lnTo>
                  <a:lnTo>
                    <a:pt x="78" y="123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36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6" y="20"/>
                  </a:lnTo>
                  <a:lnTo>
                    <a:pt x="60" y="18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35" y="18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1" y="30"/>
                  </a:lnTo>
                  <a:lnTo>
                    <a:pt x="19" y="36"/>
                  </a:lnTo>
                  <a:lnTo>
                    <a:pt x="17" y="49"/>
                  </a:lnTo>
                  <a:lnTo>
                    <a:pt x="17" y="123"/>
                  </a:lnTo>
                  <a:lnTo>
                    <a:pt x="0" y="12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4" y="6"/>
                  </a:lnTo>
                  <a:lnTo>
                    <a:pt x="82" y="12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7" y="12"/>
                  </a:lnTo>
                  <a:lnTo>
                    <a:pt x="105" y="6"/>
                  </a:lnTo>
                  <a:lnTo>
                    <a:pt x="117" y="2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6" y="2"/>
                  </a:lnTo>
                  <a:lnTo>
                    <a:pt x="154" y="6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66" y="18"/>
                  </a:lnTo>
                  <a:lnTo>
                    <a:pt x="170" y="26"/>
                  </a:lnTo>
                  <a:lnTo>
                    <a:pt x="172" y="36"/>
                  </a:lnTo>
                  <a:lnTo>
                    <a:pt x="174" y="45"/>
                  </a:lnTo>
                  <a:lnTo>
                    <a:pt x="174" y="123"/>
                  </a:lnTo>
                  <a:lnTo>
                    <a:pt x="156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88"/>
            <p:cNvSpPr>
              <a:spLocks noEditPoints="1"/>
            </p:cNvSpPr>
            <p:nvPr/>
          </p:nvSpPr>
          <p:spPr bwMode="auto">
            <a:xfrm>
              <a:off x="11452225" y="6122988"/>
              <a:ext cx="157163" cy="198438"/>
            </a:xfrm>
            <a:custGeom>
              <a:avLst/>
              <a:gdLst>
                <a:gd name="T0" fmla="*/ 17 w 99"/>
                <a:gd name="T1" fmla="*/ 67 h 125"/>
                <a:gd name="T2" fmla="*/ 19 w 99"/>
                <a:gd name="T3" fmla="*/ 84 h 125"/>
                <a:gd name="T4" fmla="*/ 25 w 99"/>
                <a:gd name="T5" fmla="*/ 98 h 125"/>
                <a:gd name="T6" fmla="*/ 31 w 99"/>
                <a:gd name="T7" fmla="*/ 104 h 125"/>
                <a:gd name="T8" fmla="*/ 45 w 99"/>
                <a:gd name="T9" fmla="*/ 108 h 125"/>
                <a:gd name="T10" fmla="*/ 52 w 99"/>
                <a:gd name="T11" fmla="*/ 110 h 125"/>
                <a:gd name="T12" fmla="*/ 70 w 99"/>
                <a:gd name="T13" fmla="*/ 106 h 125"/>
                <a:gd name="T14" fmla="*/ 78 w 99"/>
                <a:gd name="T15" fmla="*/ 102 h 125"/>
                <a:gd name="T16" fmla="*/ 97 w 99"/>
                <a:gd name="T17" fmla="*/ 106 h 125"/>
                <a:gd name="T18" fmla="*/ 87 w 99"/>
                <a:gd name="T19" fmla="*/ 114 h 125"/>
                <a:gd name="T20" fmla="*/ 78 w 99"/>
                <a:gd name="T21" fmla="*/ 119 h 125"/>
                <a:gd name="T22" fmla="*/ 52 w 99"/>
                <a:gd name="T23" fmla="*/ 125 h 125"/>
                <a:gd name="T24" fmla="*/ 41 w 99"/>
                <a:gd name="T25" fmla="*/ 123 h 125"/>
                <a:gd name="T26" fmla="*/ 21 w 99"/>
                <a:gd name="T27" fmla="*/ 116 h 125"/>
                <a:gd name="T28" fmla="*/ 13 w 99"/>
                <a:gd name="T29" fmla="*/ 110 h 125"/>
                <a:gd name="T30" fmla="*/ 2 w 99"/>
                <a:gd name="T31" fmla="*/ 90 h 125"/>
                <a:gd name="T32" fmla="*/ 0 w 99"/>
                <a:gd name="T33" fmla="*/ 63 h 125"/>
                <a:gd name="T34" fmla="*/ 0 w 99"/>
                <a:gd name="T35" fmla="*/ 49 h 125"/>
                <a:gd name="T36" fmla="*/ 6 w 99"/>
                <a:gd name="T37" fmla="*/ 26 h 125"/>
                <a:gd name="T38" fmla="*/ 11 w 99"/>
                <a:gd name="T39" fmla="*/ 16 h 125"/>
                <a:gd name="T40" fmla="*/ 29 w 99"/>
                <a:gd name="T41" fmla="*/ 4 h 125"/>
                <a:gd name="T42" fmla="*/ 48 w 99"/>
                <a:gd name="T43" fmla="*/ 0 h 125"/>
                <a:gd name="T44" fmla="*/ 60 w 99"/>
                <a:gd name="T45" fmla="*/ 0 h 125"/>
                <a:gd name="T46" fmla="*/ 78 w 99"/>
                <a:gd name="T47" fmla="*/ 10 h 125"/>
                <a:gd name="T48" fmla="*/ 86 w 99"/>
                <a:gd name="T49" fmla="*/ 16 h 125"/>
                <a:gd name="T50" fmla="*/ 95 w 99"/>
                <a:gd name="T51" fmla="*/ 36 h 125"/>
                <a:gd name="T52" fmla="*/ 99 w 99"/>
                <a:gd name="T53" fmla="*/ 59 h 125"/>
                <a:gd name="T54" fmla="*/ 17 w 99"/>
                <a:gd name="T55" fmla="*/ 67 h 125"/>
                <a:gd name="T56" fmla="*/ 80 w 99"/>
                <a:gd name="T57" fmla="*/ 43 h 125"/>
                <a:gd name="T58" fmla="*/ 78 w 99"/>
                <a:gd name="T59" fmla="*/ 34 h 125"/>
                <a:gd name="T60" fmla="*/ 66 w 99"/>
                <a:gd name="T61" fmla="*/ 20 h 125"/>
                <a:gd name="T62" fmla="*/ 58 w 99"/>
                <a:gd name="T63" fmla="*/ 16 h 125"/>
                <a:gd name="T64" fmla="*/ 48 w 99"/>
                <a:gd name="T65" fmla="*/ 16 h 125"/>
                <a:gd name="T66" fmla="*/ 31 w 99"/>
                <a:gd name="T67" fmla="*/ 20 h 125"/>
                <a:gd name="T68" fmla="*/ 25 w 99"/>
                <a:gd name="T69" fmla="*/ 26 h 125"/>
                <a:gd name="T70" fmla="*/ 21 w 99"/>
                <a:gd name="T71" fmla="*/ 34 h 125"/>
                <a:gd name="T72" fmla="*/ 17 w 99"/>
                <a:gd name="T73" fmla="*/ 43 h 125"/>
                <a:gd name="T74" fmla="*/ 82 w 99"/>
                <a:gd name="T75" fmla="*/ 53 h 125"/>
                <a:gd name="T76" fmla="*/ 80 w 99"/>
                <a:gd name="T77" fmla="*/ 4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5">
                  <a:moveTo>
                    <a:pt x="17" y="67"/>
                  </a:moveTo>
                  <a:lnTo>
                    <a:pt x="17" y="67"/>
                  </a:lnTo>
                  <a:lnTo>
                    <a:pt x="17" y="77"/>
                  </a:lnTo>
                  <a:lnTo>
                    <a:pt x="19" y="84"/>
                  </a:lnTo>
                  <a:lnTo>
                    <a:pt x="21" y="92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31" y="104"/>
                  </a:lnTo>
                  <a:lnTo>
                    <a:pt x="37" y="106"/>
                  </a:lnTo>
                  <a:lnTo>
                    <a:pt x="45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62" y="108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66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41" y="123"/>
                  </a:lnTo>
                  <a:lnTo>
                    <a:pt x="29" y="121"/>
                  </a:lnTo>
                  <a:lnTo>
                    <a:pt x="21" y="116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7" y="100"/>
                  </a:lnTo>
                  <a:lnTo>
                    <a:pt x="2" y="90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6" y="2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9" y="10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78" y="10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91" y="24"/>
                  </a:lnTo>
                  <a:lnTo>
                    <a:pt x="95" y="36"/>
                  </a:lnTo>
                  <a:lnTo>
                    <a:pt x="97" y="45"/>
                  </a:lnTo>
                  <a:lnTo>
                    <a:pt x="99" y="59"/>
                  </a:lnTo>
                  <a:lnTo>
                    <a:pt x="99" y="67"/>
                  </a:lnTo>
                  <a:lnTo>
                    <a:pt x="17" y="67"/>
                  </a:lnTo>
                  <a:close/>
                  <a:moveTo>
                    <a:pt x="80" y="43"/>
                  </a:moveTo>
                  <a:lnTo>
                    <a:pt x="80" y="4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2" y="26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9" y="16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26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53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0" y="43"/>
                  </a:lnTo>
                  <a:lnTo>
                    <a:pt x="8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89"/>
            <p:cNvSpPr>
              <a:spLocks/>
            </p:cNvSpPr>
            <p:nvPr/>
          </p:nvSpPr>
          <p:spPr bwMode="auto">
            <a:xfrm>
              <a:off x="11668125" y="6122988"/>
              <a:ext cx="152400" cy="195263"/>
            </a:xfrm>
            <a:custGeom>
              <a:avLst/>
              <a:gdLst>
                <a:gd name="T0" fmla="*/ 78 w 96"/>
                <a:gd name="T1" fmla="*/ 123 h 123"/>
                <a:gd name="T2" fmla="*/ 78 w 96"/>
                <a:gd name="T3" fmla="*/ 49 h 123"/>
                <a:gd name="T4" fmla="*/ 78 w 96"/>
                <a:gd name="T5" fmla="*/ 49 h 123"/>
                <a:gd name="T6" fmla="*/ 76 w 96"/>
                <a:gd name="T7" fmla="*/ 36 h 123"/>
                <a:gd name="T8" fmla="*/ 74 w 96"/>
                <a:gd name="T9" fmla="*/ 30 h 123"/>
                <a:gd name="T10" fmla="*/ 70 w 96"/>
                <a:gd name="T11" fmla="*/ 24 h 123"/>
                <a:gd name="T12" fmla="*/ 70 w 96"/>
                <a:gd name="T13" fmla="*/ 24 h 123"/>
                <a:gd name="T14" fmla="*/ 67 w 96"/>
                <a:gd name="T15" fmla="*/ 20 h 123"/>
                <a:gd name="T16" fmla="*/ 61 w 96"/>
                <a:gd name="T17" fmla="*/ 18 h 123"/>
                <a:gd name="T18" fmla="*/ 49 w 96"/>
                <a:gd name="T19" fmla="*/ 16 h 123"/>
                <a:gd name="T20" fmla="*/ 49 w 96"/>
                <a:gd name="T21" fmla="*/ 16 h 123"/>
                <a:gd name="T22" fmla="*/ 35 w 96"/>
                <a:gd name="T23" fmla="*/ 18 h 123"/>
                <a:gd name="T24" fmla="*/ 31 w 96"/>
                <a:gd name="T25" fmla="*/ 22 h 123"/>
                <a:gd name="T26" fmla="*/ 26 w 96"/>
                <a:gd name="T27" fmla="*/ 24 h 123"/>
                <a:gd name="T28" fmla="*/ 26 w 96"/>
                <a:gd name="T29" fmla="*/ 24 h 123"/>
                <a:gd name="T30" fmla="*/ 22 w 96"/>
                <a:gd name="T31" fmla="*/ 30 h 123"/>
                <a:gd name="T32" fmla="*/ 20 w 96"/>
                <a:gd name="T33" fmla="*/ 36 h 123"/>
                <a:gd name="T34" fmla="*/ 18 w 96"/>
                <a:gd name="T35" fmla="*/ 49 h 123"/>
                <a:gd name="T36" fmla="*/ 18 w 96"/>
                <a:gd name="T37" fmla="*/ 123 h 123"/>
                <a:gd name="T38" fmla="*/ 0 w 96"/>
                <a:gd name="T39" fmla="*/ 123 h 123"/>
                <a:gd name="T40" fmla="*/ 0 w 96"/>
                <a:gd name="T41" fmla="*/ 2 h 123"/>
                <a:gd name="T42" fmla="*/ 18 w 96"/>
                <a:gd name="T43" fmla="*/ 2 h 123"/>
                <a:gd name="T44" fmla="*/ 18 w 96"/>
                <a:gd name="T45" fmla="*/ 16 h 123"/>
                <a:gd name="T46" fmla="*/ 18 w 96"/>
                <a:gd name="T47" fmla="*/ 16 h 123"/>
                <a:gd name="T48" fmla="*/ 26 w 96"/>
                <a:gd name="T49" fmla="*/ 8 h 123"/>
                <a:gd name="T50" fmla="*/ 33 w 96"/>
                <a:gd name="T51" fmla="*/ 4 h 123"/>
                <a:gd name="T52" fmla="*/ 43 w 96"/>
                <a:gd name="T53" fmla="*/ 0 h 123"/>
                <a:gd name="T54" fmla="*/ 53 w 96"/>
                <a:gd name="T55" fmla="*/ 0 h 123"/>
                <a:gd name="T56" fmla="*/ 53 w 96"/>
                <a:gd name="T57" fmla="*/ 0 h 123"/>
                <a:gd name="T58" fmla="*/ 61 w 96"/>
                <a:gd name="T59" fmla="*/ 0 h 123"/>
                <a:gd name="T60" fmla="*/ 70 w 96"/>
                <a:gd name="T61" fmla="*/ 2 h 123"/>
                <a:gd name="T62" fmla="*/ 76 w 96"/>
                <a:gd name="T63" fmla="*/ 6 h 123"/>
                <a:gd name="T64" fmla="*/ 84 w 96"/>
                <a:gd name="T65" fmla="*/ 12 h 123"/>
                <a:gd name="T66" fmla="*/ 84 w 96"/>
                <a:gd name="T67" fmla="*/ 12 h 123"/>
                <a:gd name="T68" fmla="*/ 88 w 96"/>
                <a:gd name="T69" fmla="*/ 18 h 123"/>
                <a:gd name="T70" fmla="*/ 92 w 96"/>
                <a:gd name="T71" fmla="*/ 26 h 123"/>
                <a:gd name="T72" fmla="*/ 96 w 96"/>
                <a:gd name="T73" fmla="*/ 36 h 123"/>
                <a:gd name="T74" fmla="*/ 96 w 96"/>
                <a:gd name="T75" fmla="*/ 45 h 123"/>
                <a:gd name="T76" fmla="*/ 96 w 96"/>
                <a:gd name="T77" fmla="*/ 123 h 123"/>
                <a:gd name="T78" fmla="*/ 78 w 96"/>
                <a:gd name="T7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123">
                  <a:moveTo>
                    <a:pt x="78" y="123"/>
                  </a:moveTo>
                  <a:lnTo>
                    <a:pt x="78" y="49"/>
                  </a:lnTo>
                  <a:lnTo>
                    <a:pt x="78" y="49"/>
                  </a:lnTo>
                  <a:lnTo>
                    <a:pt x="76" y="36"/>
                  </a:lnTo>
                  <a:lnTo>
                    <a:pt x="7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7" y="20"/>
                  </a:lnTo>
                  <a:lnTo>
                    <a:pt x="61" y="18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35" y="18"/>
                  </a:lnTo>
                  <a:lnTo>
                    <a:pt x="31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20" y="36"/>
                  </a:lnTo>
                  <a:lnTo>
                    <a:pt x="18" y="49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3" y="4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8" y="18"/>
                  </a:lnTo>
                  <a:lnTo>
                    <a:pt x="92" y="26"/>
                  </a:lnTo>
                  <a:lnTo>
                    <a:pt x="96" y="36"/>
                  </a:lnTo>
                  <a:lnTo>
                    <a:pt x="96" y="45"/>
                  </a:lnTo>
                  <a:lnTo>
                    <a:pt x="96" y="123"/>
                  </a:lnTo>
                  <a:lnTo>
                    <a:pt x="7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90"/>
            <p:cNvSpPr>
              <a:spLocks noEditPoints="1"/>
            </p:cNvSpPr>
            <p:nvPr/>
          </p:nvSpPr>
          <p:spPr bwMode="auto">
            <a:xfrm>
              <a:off x="10990263" y="6402388"/>
              <a:ext cx="127000" cy="182563"/>
            </a:xfrm>
            <a:custGeom>
              <a:avLst/>
              <a:gdLst>
                <a:gd name="T0" fmla="*/ 70 w 80"/>
                <a:gd name="T1" fmla="*/ 107 h 115"/>
                <a:gd name="T2" fmla="*/ 58 w 80"/>
                <a:gd name="T3" fmla="*/ 113 h 115"/>
                <a:gd name="T4" fmla="*/ 0 w 80"/>
                <a:gd name="T5" fmla="*/ 115 h 115"/>
                <a:gd name="T6" fmla="*/ 45 w 80"/>
                <a:gd name="T7" fmla="*/ 0 h 115"/>
                <a:gd name="T8" fmla="*/ 58 w 80"/>
                <a:gd name="T9" fmla="*/ 2 h 115"/>
                <a:gd name="T10" fmla="*/ 68 w 80"/>
                <a:gd name="T11" fmla="*/ 8 h 115"/>
                <a:gd name="T12" fmla="*/ 72 w 80"/>
                <a:gd name="T13" fmla="*/ 14 h 115"/>
                <a:gd name="T14" fmla="*/ 78 w 80"/>
                <a:gd name="T15" fmla="*/ 23 h 115"/>
                <a:gd name="T16" fmla="*/ 78 w 80"/>
                <a:gd name="T17" fmla="*/ 31 h 115"/>
                <a:gd name="T18" fmla="*/ 72 w 80"/>
                <a:gd name="T19" fmla="*/ 47 h 115"/>
                <a:gd name="T20" fmla="*/ 68 w 80"/>
                <a:gd name="T21" fmla="*/ 53 h 115"/>
                <a:gd name="T22" fmla="*/ 60 w 80"/>
                <a:gd name="T23" fmla="*/ 57 h 115"/>
                <a:gd name="T24" fmla="*/ 74 w 80"/>
                <a:gd name="T25" fmla="*/ 66 h 115"/>
                <a:gd name="T26" fmla="*/ 78 w 80"/>
                <a:gd name="T27" fmla="*/ 74 h 115"/>
                <a:gd name="T28" fmla="*/ 80 w 80"/>
                <a:gd name="T29" fmla="*/ 84 h 115"/>
                <a:gd name="T30" fmla="*/ 78 w 80"/>
                <a:gd name="T31" fmla="*/ 98 h 115"/>
                <a:gd name="T32" fmla="*/ 70 w 80"/>
                <a:gd name="T33" fmla="*/ 107 h 115"/>
                <a:gd name="T34" fmla="*/ 58 w 80"/>
                <a:gd name="T35" fmla="*/ 16 h 115"/>
                <a:gd name="T36" fmla="*/ 53 w 80"/>
                <a:gd name="T37" fmla="*/ 12 h 115"/>
                <a:gd name="T38" fmla="*/ 14 w 80"/>
                <a:gd name="T39" fmla="*/ 12 h 115"/>
                <a:gd name="T40" fmla="*/ 43 w 80"/>
                <a:gd name="T41" fmla="*/ 51 h 115"/>
                <a:gd name="T42" fmla="*/ 53 w 80"/>
                <a:gd name="T43" fmla="*/ 51 h 115"/>
                <a:gd name="T44" fmla="*/ 58 w 80"/>
                <a:gd name="T45" fmla="*/ 47 h 115"/>
                <a:gd name="T46" fmla="*/ 66 w 80"/>
                <a:gd name="T47" fmla="*/ 31 h 115"/>
                <a:gd name="T48" fmla="*/ 64 w 80"/>
                <a:gd name="T49" fmla="*/ 23 h 115"/>
                <a:gd name="T50" fmla="*/ 58 w 80"/>
                <a:gd name="T51" fmla="*/ 16 h 115"/>
                <a:gd name="T52" fmla="*/ 60 w 80"/>
                <a:gd name="T53" fmla="*/ 68 h 115"/>
                <a:gd name="T54" fmla="*/ 45 w 80"/>
                <a:gd name="T55" fmla="*/ 63 h 115"/>
                <a:gd name="T56" fmla="*/ 14 w 80"/>
                <a:gd name="T57" fmla="*/ 105 h 115"/>
                <a:gd name="T58" fmla="*/ 45 w 80"/>
                <a:gd name="T59" fmla="*/ 105 h 115"/>
                <a:gd name="T60" fmla="*/ 60 w 80"/>
                <a:gd name="T61" fmla="*/ 100 h 115"/>
                <a:gd name="T62" fmla="*/ 66 w 80"/>
                <a:gd name="T63" fmla="*/ 92 h 115"/>
                <a:gd name="T64" fmla="*/ 68 w 80"/>
                <a:gd name="T65" fmla="*/ 84 h 115"/>
                <a:gd name="T66" fmla="*/ 60 w 80"/>
                <a:gd name="T67" fmla="*/ 6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115">
                  <a:moveTo>
                    <a:pt x="70" y="107"/>
                  </a:moveTo>
                  <a:lnTo>
                    <a:pt x="70" y="107"/>
                  </a:lnTo>
                  <a:lnTo>
                    <a:pt x="64" y="111"/>
                  </a:lnTo>
                  <a:lnTo>
                    <a:pt x="58" y="113"/>
                  </a:lnTo>
                  <a:lnTo>
                    <a:pt x="45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8" y="2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2" y="14"/>
                  </a:lnTo>
                  <a:lnTo>
                    <a:pt x="76" y="18"/>
                  </a:lnTo>
                  <a:lnTo>
                    <a:pt x="78" y="2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3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68" y="5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8" y="61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8" y="7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92"/>
                  </a:lnTo>
                  <a:lnTo>
                    <a:pt x="78" y="98"/>
                  </a:lnTo>
                  <a:lnTo>
                    <a:pt x="74" y="103"/>
                  </a:lnTo>
                  <a:lnTo>
                    <a:pt x="70" y="107"/>
                  </a:lnTo>
                  <a:lnTo>
                    <a:pt x="70" y="107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3" y="12"/>
                  </a:lnTo>
                  <a:lnTo>
                    <a:pt x="43" y="12"/>
                  </a:lnTo>
                  <a:lnTo>
                    <a:pt x="14" y="12"/>
                  </a:lnTo>
                  <a:lnTo>
                    <a:pt x="14" y="51"/>
                  </a:lnTo>
                  <a:lnTo>
                    <a:pt x="43" y="51"/>
                  </a:lnTo>
                  <a:lnTo>
                    <a:pt x="43" y="51"/>
                  </a:lnTo>
                  <a:lnTo>
                    <a:pt x="53" y="51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64" y="39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4" y="23"/>
                  </a:lnTo>
                  <a:lnTo>
                    <a:pt x="58" y="16"/>
                  </a:lnTo>
                  <a:lnTo>
                    <a:pt x="58" y="16"/>
                  </a:lnTo>
                  <a:close/>
                  <a:moveTo>
                    <a:pt x="60" y="68"/>
                  </a:moveTo>
                  <a:lnTo>
                    <a:pt x="60" y="68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14" y="63"/>
                  </a:lnTo>
                  <a:lnTo>
                    <a:pt x="14" y="105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55" y="103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6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74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91"/>
            <p:cNvSpPr>
              <a:spLocks noEditPoints="1"/>
            </p:cNvSpPr>
            <p:nvPr/>
          </p:nvSpPr>
          <p:spPr bwMode="auto">
            <a:xfrm>
              <a:off x="11150600" y="6457950"/>
              <a:ext cx="106363" cy="130175"/>
            </a:xfrm>
            <a:custGeom>
              <a:avLst/>
              <a:gdLst>
                <a:gd name="T0" fmla="*/ 12 w 67"/>
                <a:gd name="T1" fmla="*/ 43 h 82"/>
                <a:gd name="T2" fmla="*/ 18 w 67"/>
                <a:gd name="T3" fmla="*/ 65 h 82"/>
                <a:gd name="T4" fmla="*/ 26 w 67"/>
                <a:gd name="T5" fmla="*/ 70 h 82"/>
                <a:gd name="T6" fmla="*/ 36 w 67"/>
                <a:gd name="T7" fmla="*/ 70 h 82"/>
                <a:gd name="T8" fmla="*/ 47 w 67"/>
                <a:gd name="T9" fmla="*/ 68 h 82"/>
                <a:gd name="T10" fmla="*/ 57 w 67"/>
                <a:gd name="T11" fmla="*/ 63 h 82"/>
                <a:gd name="T12" fmla="*/ 65 w 67"/>
                <a:gd name="T13" fmla="*/ 68 h 82"/>
                <a:gd name="T14" fmla="*/ 53 w 67"/>
                <a:gd name="T15" fmla="*/ 78 h 82"/>
                <a:gd name="T16" fmla="*/ 45 w 67"/>
                <a:gd name="T17" fmla="*/ 80 h 82"/>
                <a:gd name="T18" fmla="*/ 36 w 67"/>
                <a:gd name="T19" fmla="*/ 82 h 82"/>
                <a:gd name="T20" fmla="*/ 22 w 67"/>
                <a:gd name="T21" fmla="*/ 78 h 82"/>
                <a:gd name="T22" fmla="*/ 10 w 67"/>
                <a:gd name="T23" fmla="*/ 70 h 82"/>
                <a:gd name="T24" fmla="*/ 6 w 67"/>
                <a:gd name="T25" fmla="*/ 67 h 82"/>
                <a:gd name="T26" fmla="*/ 2 w 67"/>
                <a:gd name="T27" fmla="*/ 51 h 82"/>
                <a:gd name="T28" fmla="*/ 0 w 67"/>
                <a:gd name="T29" fmla="*/ 41 h 82"/>
                <a:gd name="T30" fmla="*/ 2 w 67"/>
                <a:gd name="T31" fmla="*/ 24 h 82"/>
                <a:gd name="T32" fmla="*/ 10 w 67"/>
                <a:gd name="T33" fmla="*/ 10 h 82"/>
                <a:gd name="T34" fmla="*/ 14 w 67"/>
                <a:gd name="T35" fmla="*/ 6 h 82"/>
                <a:gd name="T36" fmla="*/ 26 w 67"/>
                <a:gd name="T37" fmla="*/ 0 h 82"/>
                <a:gd name="T38" fmla="*/ 34 w 67"/>
                <a:gd name="T39" fmla="*/ 0 h 82"/>
                <a:gd name="T40" fmla="*/ 47 w 67"/>
                <a:gd name="T41" fmla="*/ 2 h 82"/>
                <a:gd name="T42" fmla="*/ 57 w 67"/>
                <a:gd name="T43" fmla="*/ 10 h 82"/>
                <a:gd name="T44" fmla="*/ 61 w 67"/>
                <a:gd name="T45" fmla="*/ 16 h 82"/>
                <a:gd name="T46" fmla="*/ 67 w 67"/>
                <a:gd name="T47" fmla="*/ 29 h 82"/>
                <a:gd name="T48" fmla="*/ 67 w 67"/>
                <a:gd name="T49" fmla="*/ 43 h 82"/>
                <a:gd name="T50" fmla="*/ 55 w 67"/>
                <a:gd name="T51" fmla="*/ 28 h 82"/>
                <a:gd name="T52" fmla="*/ 53 w 67"/>
                <a:gd name="T53" fmla="*/ 22 h 82"/>
                <a:gd name="T54" fmla="*/ 49 w 67"/>
                <a:gd name="T55" fmla="*/ 18 h 82"/>
                <a:gd name="T56" fmla="*/ 45 w 67"/>
                <a:gd name="T57" fmla="*/ 14 h 82"/>
                <a:gd name="T58" fmla="*/ 34 w 67"/>
                <a:gd name="T59" fmla="*/ 10 h 82"/>
                <a:gd name="T60" fmla="*/ 28 w 67"/>
                <a:gd name="T61" fmla="*/ 10 h 82"/>
                <a:gd name="T62" fmla="*/ 22 w 67"/>
                <a:gd name="T63" fmla="*/ 14 h 82"/>
                <a:gd name="T64" fmla="*/ 16 w 67"/>
                <a:gd name="T65" fmla="*/ 22 h 82"/>
                <a:gd name="T66" fmla="*/ 14 w 67"/>
                <a:gd name="T67" fmla="*/ 28 h 82"/>
                <a:gd name="T68" fmla="*/ 12 w 67"/>
                <a:gd name="T69" fmla="*/ 35 h 82"/>
                <a:gd name="T70" fmla="*/ 55 w 67"/>
                <a:gd name="T71" fmla="*/ 35 h 82"/>
                <a:gd name="T72" fmla="*/ 55 w 67"/>
                <a:gd name="T73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82">
                  <a:moveTo>
                    <a:pt x="12" y="43"/>
                  </a:moveTo>
                  <a:lnTo>
                    <a:pt x="12" y="43"/>
                  </a:lnTo>
                  <a:lnTo>
                    <a:pt x="14" y="5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2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43" y="70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57" y="63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45" y="80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28" y="80"/>
                  </a:lnTo>
                  <a:lnTo>
                    <a:pt x="22" y="78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1" y="16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39"/>
                  </a:lnTo>
                  <a:lnTo>
                    <a:pt x="67" y="43"/>
                  </a:lnTo>
                  <a:lnTo>
                    <a:pt x="12" y="43"/>
                  </a:lnTo>
                  <a:close/>
                  <a:moveTo>
                    <a:pt x="55" y="28"/>
                  </a:moveTo>
                  <a:lnTo>
                    <a:pt x="55" y="28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9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28"/>
                  </a:lnTo>
                  <a:lnTo>
                    <a:pt x="5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92"/>
            <p:cNvSpPr>
              <a:spLocks/>
            </p:cNvSpPr>
            <p:nvPr/>
          </p:nvSpPr>
          <p:spPr bwMode="auto">
            <a:xfrm>
              <a:off x="11296650" y="6457950"/>
              <a:ext cx="179388" cy="127000"/>
            </a:xfrm>
            <a:custGeom>
              <a:avLst/>
              <a:gdLst>
                <a:gd name="T0" fmla="*/ 102 w 113"/>
                <a:gd name="T1" fmla="*/ 80 h 80"/>
                <a:gd name="T2" fmla="*/ 102 w 113"/>
                <a:gd name="T3" fmla="*/ 31 h 80"/>
                <a:gd name="T4" fmla="*/ 102 w 113"/>
                <a:gd name="T5" fmla="*/ 31 h 80"/>
                <a:gd name="T6" fmla="*/ 100 w 113"/>
                <a:gd name="T7" fmla="*/ 22 h 80"/>
                <a:gd name="T8" fmla="*/ 96 w 113"/>
                <a:gd name="T9" fmla="*/ 16 h 80"/>
                <a:gd name="T10" fmla="*/ 96 w 113"/>
                <a:gd name="T11" fmla="*/ 16 h 80"/>
                <a:gd name="T12" fmla="*/ 90 w 113"/>
                <a:gd name="T13" fmla="*/ 12 h 80"/>
                <a:gd name="T14" fmla="*/ 82 w 113"/>
                <a:gd name="T15" fmla="*/ 10 h 80"/>
                <a:gd name="T16" fmla="*/ 82 w 113"/>
                <a:gd name="T17" fmla="*/ 10 h 80"/>
                <a:gd name="T18" fmla="*/ 74 w 113"/>
                <a:gd name="T19" fmla="*/ 12 h 80"/>
                <a:gd name="T20" fmla="*/ 68 w 113"/>
                <a:gd name="T21" fmla="*/ 16 h 80"/>
                <a:gd name="T22" fmla="*/ 68 w 113"/>
                <a:gd name="T23" fmla="*/ 16 h 80"/>
                <a:gd name="T24" fmla="*/ 63 w 113"/>
                <a:gd name="T25" fmla="*/ 22 h 80"/>
                <a:gd name="T26" fmla="*/ 63 w 113"/>
                <a:gd name="T27" fmla="*/ 29 h 80"/>
                <a:gd name="T28" fmla="*/ 63 w 113"/>
                <a:gd name="T29" fmla="*/ 80 h 80"/>
                <a:gd name="T30" fmla="*/ 51 w 113"/>
                <a:gd name="T31" fmla="*/ 80 h 80"/>
                <a:gd name="T32" fmla="*/ 51 w 113"/>
                <a:gd name="T33" fmla="*/ 31 h 80"/>
                <a:gd name="T34" fmla="*/ 51 w 113"/>
                <a:gd name="T35" fmla="*/ 31 h 80"/>
                <a:gd name="T36" fmla="*/ 49 w 113"/>
                <a:gd name="T37" fmla="*/ 22 h 80"/>
                <a:gd name="T38" fmla="*/ 45 w 113"/>
                <a:gd name="T39" fmla="*/ 16 h 80"/>
                <a:gd name="T40" fmla="*/ 45 w 113"/>
                <a:gd name="T41" fmla="*/ 16 h 80"/>
                <a:gd name="T42" fmla="*/ 39 w 113"/>
                <a:gd name="T43" fmla="*/ 12 h 80"/>
                <a:gd name="T44" fmla="*/ 31 w 113"/>
                <a:gd name="T45" fmla="*/ 10 h 80"/>
                <a:gd name="T46" fmla="*/ 31 w 113"/>
                <a:gd name="T47" fmla="*/ 10 h 80"/>
                <a:gd name="T48" fmla="*/ 22 w 113"/>
                <a:gd name="T49" fmla="*/ 12 h 80"/>
                <a:gd name="T50" fmla="*/ 16 w 113"/>
                <a:gd name="T51" fmla="*/ 16 h 80"/>
                <a:gd name="T52" fmla="*/ 16 w 113"/>
                <a:gd name="T53" fmla="*/ 16 h 80"/>
                <a:gd name="T54" fmla="*/ 12 w 113"/>
                <a:gd name="T55" fmla="*/ 22 h 80"/>
                <a:gd name="T56" fmla="*/ 12 w 113"/>
                <a:gd name="T57" fmla="*/ 31 h 80"/>
                <a:gd name="T58" fmla="*/ 12 w 113"/>
                <a:gd name="T59" fmla="*/ 80 h 80"/>
                <a:gd name="T60" fmla="*/ 0 w 113"/>
                <a:gd name="T61" fmla="*/ 80 h 80"/>
                <a:gd name="T62" fmla="*/ 0 w 113"/>
                <a:gd name="T63" fmla="*/ 0 h 80"/>
                <a:gd name="T64" fmla="*/ 12 w 113"/>
                <a:gd name="T65" fmla="*/ 0 h 80"/>
                <a:gd name="T66" fmla="*/ 12 w 113"/>
                <a:gd name="T67" fmla="*/ 10 h 80"/>
                <a:gd name="T68" fmla="*/ 12 w 113"/>
                <a:gd name="T69" fmla="*/ 10 h 80"/>
                <a:gd name="T70" fmla="*/ 16 w 113"/>
                <a:gd name="T71" fmla="*/ 6 h 80"/>
                <a:gd name="T72" fmla="*/ 22 w 113"/>
                <a:gd name="T73" fmla="*/ 2 h 80"/>
                <a:gd name="T74" fmla="*/ 27 w 113"/>
                <a:gd name="T75" fmla="*/ 0 h 80"/>
                <a:gd name="T76" fmla="*/ 33 w 113"/>
                <a:gd name="T77" fmla="*/ 0 h 80"/>
                <a:gd name="T78" fmla="*/ 33 w 113"/>
                <a:gd name="T79" fmla="*/ 0 h 80"/>
                <a:gd name="T80" fmla="*/ 41 w 113"/>
                <a:gd name="T81" fmla="*/ 0 h 80"/>
                <a:gd name="T82" fmla="*/ 49 w 113"/>
                <a:gd name="T83" fmla="*/ 4 h 80"/>
                <a:gd name="T84" fmla="*/ 53 w 113"/>
                <a:gd name="T85" fmla="*/ 8 h 80"/>
                <a:gd name="T86" fmla="*/ 59 w 113"/>
                <a:gd name="T87" fmla="*/ 14 h 80"/>
                <a:gd name="T88" fmla="*/ 59 w 113"/>
                <a:gd name="T89" fmla="*/ 14 h 80"/>
                <a:gd name="T90" fmla="*/ 63 w 113"/>
                <a:gd name="T91" fmla="*/ 8 h 80"/>
                <a:gd name="T92" fmla="*/ 68 w 113"/>
                <a:gd name="T93" fmla="*/ 4 h 80"/>
                <a:gd name="T94" fmla="*/ 76 w 113"/>
                <a:gd name="T95" fmla="*/ 0 h 80"/>
                <a:gd name="T96" fmla="*/ 84 w 113"/>
                <a:gd name="T97" fmla="*/ 0 h 80"/>
                <a:gd name="T98" fmla="*/ 84 w 113"/>
                <a:gd name="T99" fmla="*/ 0 h 80"/>
                <a:gd name="T100" fmla="*/ 96 w 113"/>
                <a:gd name="T101" fmla="*/ 2 h 80"/>
                <a:gd name="T102" fmla="*/ 105 w 113"/>
                <a:gd name="T103" fmla="*/ 8 h 80"/>
                <a:gd name="T104" fmla="*/ 105 w 113"/>
                <a:gd name="T105" fmla="*/ 8 h 80"/>
                <a:gd name="T106" fmla="*/ 107 w 113"/>
                <a:gd name="T107" fmla="*/ 12 h 80"/>
                <a:gd name="T108" fmla="*/ 111 w 113"/>
                <a:gd name="T109" fmla="*/ 18 h 80"/>
                <a:gd name="T110" fmla="*/ 113 w 113"/>
                <a:gd name="T111" fmla="*/ 24 h 80"/>
                <a:gd name="T112" fmla="*/ 113 w 113"/>
                <a:gd name="T113" fmla="*/ 29 h 80"/>
                <a:gd name="T114" fmla="*/ 113 w 113"/>
                <a:gd name="T115" fmla="*/ 80 h 80"/>
                <a:gd name="T116" fmla="*/ 102 w 113"/>
                <a:gd name="T1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80">
                  <a:moveTo>
                    <a:pt x="102" y="80"/>
                  </a:moveTo>
                  <a:lnTo>
                    <a:pt x="102" y="31"/>
                  </a:lnTo>
                  <a:lnTo>
                    <a:pt x="102" y="31"/>
                  </a:lnTo>
                  <a:lnTo>
                    <a:pt x="100" y="22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0" y="12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74" y="12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3" y="22"/>
                  </a:lnTo>
                  <a:lnTo>
                    <a:pt x="63" y="29"/>
                  </a:lnTo>
                  <a:lnTo>
                    <a:pt x="63" y="80"/>
                  </a:lnTo>
                  <a:lnTo>
                    <a:pt x="51" y="80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49" y="22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9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2" y="31"/>
                  </a:lnTo>
                  <a:lnTo>
                    <a:pt x="12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3" y="8"/>
                  </a:lnTo>
                  <a:lnTo>
                    <a:pt x="68" y="4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7" y="12"/>
                  </a:lnTo>
                  <a:lnTo>
                    <a:pt x="111" y="18"/>
                  </a:lnTo>
                  <a:lnTo>
                    <a:pt x="113" y="24"/>
                  </a:lnTo>
                  <a:lnTo>
                    <a:pt x="113" y="29"/>
                  </a:lnTo>
                  <a:lnTo>
                    <a:pt x="113" y="80"/>
                  </a:lnTo>
                  <a:lnTo>
                    <a:pt x="10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893"/>
            <p:cNvSpPr>
              <a:spLocks noChangeArrowheads="1"/>
            </p:cNvSpPr>
            <p:nvPr/>
          </p:nvSpPr>
          <p:spPr bwMode="auto">
            <a:xfrm>
              <a:off x="11517313" y="6507163"/>
              <a:ext cx="714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4"/>
            <p:cNvSpPr>
              <a:spLocks/>
            </p:cNvSpPr>
            <p:nvPr/>
          </p:nvSpPr>
          <p:spPr bwMode="auto">
            <a:xfrm>
              <a:off x="11609388" y="6457950"/>
              <a:ext cx="107950" cy="127000"/>
            </a:xfrm>
            <a:custGeom>
              <a:avLst/>
              <a:gdLst>
                <a:gd name="T0" fmla="*/ 39 w 68"/>
                <a:gd name="T1" fmla="*/ 80 h 80"/>
                <a:gd name="T2" fmla="*/ 29 w 68"/>
                <a:gd name="T3" fmla="*/ 80 h 80"/>
                <a:gd name="T4" fmla="*/ 0 w 68"/>
                <a:gd name="T5" fmla="*/ 0 h 80"/>
                <a:gd name="T6" fmla="*/ 14 w 68"/>
                <a:gd name="T7" fmla="*/ 0 h 80"/>
                <a:gd name="T8" fmla="*/ 35 w 68"/>
                <a:gd name="T9" fmla="*/ 65 h 80"/>
                <a:gd name="T10" fmla="*/ 57 w 68"/>
                <a:gd name="T11" fmla="*/ 0 h 80"/>
                <a:gd name="T12" fmla="*/ 68 w 68"/>
                <a:gd name="T13" fmla="*/ 0 h 80"/>
                <a:gd name="T14" fmla="*/ 39 w 68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0">
                  <a:moveTo>
                    <a:pt x="39" y="80"/>
                  </a:moveTo>
                  <a:lnTo>
                    <a:pt x="29" y="8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65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3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95"/>
            <p:cNvSpPr>
              <a:spLocks noEditPoints="1"/>
            </p:cNvSpPr>
            <p:nvPr/>
          </p:nvSpPr>
          <p:spPr bwMode="auto">
            <a:xfrm>
              <a:off x="11742738" y="6402388"/>
              <a:ext cx="22225" cy="182563"/>
            </a:xfrm>
            <a:custGeom>
              <a:avLst/>
              <a:gdLst>
                <a:gd name="T0" fmla="*/ 0 w 14"/>
                <a:gd name="T1" fmla="*/ 14 h 115"/>
                <a:gd name="T2" fmla="*/ 0 w 14"/>
                <a:gd name="T3" fmla="*/ 0 h 115"/>
                <a:gd name="T4" fmla="*/ 14 w 14"/>
                <a:gd name="T5" fmla="*/ 0 h 115"/>
                <a:gd name="T6" fmla="*/ 14 w 14"/>
                <a:gd name="T7" fmla="*/ 14 h 115"/>
                <a:gd name="T8" fmla="*/ 0 w 14"/>
                <a:gd name="T9" fmla="*/ 14 h 115"/>
                <a:gd name="T10" fmla="*/ 2 w 14"/>
                <a:gd name="T11" fmla="*/ 115 h 115"/>
                <a:gd name="T12" fmla="*/ 2 w 14"/>
                <a:gd name="T13" fmla="*/ 35 h 115"/>
                <a:gd name="T14" fmla="*/ 14 w 14"/>
                <a:gd name="T15" fmla="*/ 35 h 115"/>
                <a:gd name="T16" fmla="*/ 14 w 14"/>
                <a:gd name="T17" fmla="*/ 115 h 115"/>
                <a:gd name="T18" fmla="*/ 2 w 14"/>
                <a:gd name="T1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close/>
                  <a:moveTo>
                    <a:pt x="2" y="115"/>
                  </a:moveTo>
                  <a:lnTo>
                    <a:pt x="2" y="35"/>
                  </a:lnTo>
                  <a:lnTo>
                    <a:pt x="14" y="35"/>
                  </a:lnTo>
                  <a:lnTo>
                    <a:pt x="14" y="115"/>
                  </a:lnTo>
                  <a:lnTo>
                    <a:pt x="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96"/>
            <p:cNvSpPr>
              <a:spLocks/>
            </p:cNvSpPr>
            <p:nvPr/>
          </p:nvSpPr>
          <p:spPr bwMode="auto">
            <a:xfrm>
              <a:off x="11811000" y="6457950"/>
              <a:ext cx="98425" cy="127000"/>
            </a:xfrm>
            <a:custGeom>
              <a:avLst/>
              <a:gdLst>
                <a:gd name="T0" fmla="*/ 51 w 62"/>
                <a:gd name="T1" fmla="*/ 80 h 80"/>
                <a:gd name="T2" fmla="*/ 51 w 62"/>
                <a:gd name="T3" fmla="*/ 31 h 80"/>
                <a:gd name="T4" fmla="*/ 51 w 62"/>
                <a:gd name="T5" fmla="*/ 31 h 80"/>
                <a:gd name="T6" fmla="*/ 49 w 62"/>
                <a:gd name="T7" fmla="*/ 22 h 80"/>
                <a:gd name="T8" fmla="*/ 45 w 62"/>
                <a:gd name="T9" fmla="*/ 16 h 80"/>
                <a:gd name="T10" fmla="*/ 45 w 62"/>
                <a:gd name="T11" fmla="*/ 16 h 80"/>
                <a:gd name="T12" fmla="*/ 39 w 62"/>
                <a:gd name="T13" fmla="*/ 12 h 80"/>
                <a:gd name="T14" fmla="*/ 31 w 62"/>
                <a:gd name="T15" fmla="*/ 10 h 80"/>
                <a:gd name="T16" fmla="*/ 31 w 62"/>
                <a:gd name="T17" fmla="*/ 10 h 80"/>
                <a:gd name="T18" fmla="*/ 23 w 62"/>
                <a:gd name="T19" fmla="*/ 12 h 80"/>
                <a:gd name="T20" fmla="*/ 16 w 62"/>
                <a:gd name="T21" fmla="*/ 16 h 80"/>
                <a:gd name="T22" fmla="*/ 16 w 62"/>
                <a:gd name="T23" fmla="*/ 16 h 80"/>
                <a:gd name="T24" fmla="*/ 12 w 62"/>
                <a:gd name="T25" fmla="*/ 22 h 80"/>
                <a:gd name="T26" fmla="*/ 12 w 62"/>
                <a:gd name="T27" fmla="*/ 31 h 80"/>
                <a:gd name="T28" fmla="*/ 12 w 62"/>
                <a:gd name="T29" fmla="*/ 80 h 80"/>
                <a:gd name="T30" fmla="*/ 0 w 62"/>
                <a:gd name="T31" fmla="*/ 80 h 80"/>
                <a:gd name="T32" fmla="*/ 0 w 62"/>
                <a:gd name="T33" fmla="*/ 0 h 80"/>
                <a:gd name="T34" fmla="*/ 12 w 62"/>
                <a:gd name="T35" fmla="*/ 0 h 80"/>
                <a:gd name="T36" fmla="*/ 12 w 62"/>
                <a:gd name="T37" fmla="*/ 10 h 80"/>
                <a:gd name="T38" fmla="*/ 12 w 62"/>
                <a:gd name="T39" fmla="*/ 10 h 80"/>
                <a:gd name="T40" fmla="*/ 16 w 62"/>
                <a:gd name="T41" fmla="*/ 6 h 80"/>
                <a:gd name="T42" fmla="*/ 21 w 62"/>
                <a:gd name="T43" fmla="*/ 2 h 80"/>
                <a:gd name="T44" fmla="*/ 27 w 62"/>
                <a:gd name="T45" fmla="*/ 0 h 80"/>
                <a:gd name="T46" fmla="*/ 33 w 62"/>
                <a:gd name="T47" fmla="*/ 0 h 80"/>
                <a:gd name="T48" fmla="*/ 33 w 62"/>
                <a:gd name="T49" fmla="*/ 0 h 80"/>
                <a:gd name="T50" fmla="*/ 45 w 62"/>
                <a:gd name="T51" fmla="*/ 2 h 80"/>
                <a:gd name="T52" fmla="*/ 55 w 62"/>
                <a:gd name="T53" fmla="*/ 8 h 80"/>
                <a:gd name="T54" fmla="*/ 55 w 62"/>
                <a:gd name="T55" fmla="*/ 8 h 80"/>
                <a:gd name="T56" fmla="*/ 57 w 62"/>
                <a:gd name="T57" fmla="*/ 12 h 80"/>
                <a:gd name="T58" fmla="*/ 60 w 62"/>
                <a:gd name="T59" fmla="*/ 18 h 80"/>
                <a:gd name="T60" fmla="*/ 62 w 62"/>
                <a:gd name="T61" fmla="*/ 29 h 80"/>
                <a:gd name="T62" fmla="*/ 62 w 62"/>
                <a:gd name="T63" fmla="*/ 80 h 80"/>
                <a:gd name="T64" fmla="*/ 51 w 62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80">
                  <a:moveTo>
                    <a:pt x="51" y="80"/>
                  </a:moveTo>
                  <a:lnTo>
                    <a:pt x="51" y="31"/>
                  </a:lnTo>
                  <a:lnTo>
                    <a:pt x="51" y="31"/>
                  </a:lnTo>
                  <a:lnTo>
                    <a:pt x="49" y="22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9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3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2" y="31"/>
                  </a:lnTo>
                  <a:lnTo>
                    <a:pt x="12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12"/>
                  </a:lnTo>
                  <a:lnTo>
                    <a:pt x="60" y="18"/>
                  </a:lnTo>
                  <a:lnTo>
                    <a:pt x="62" y="29"/>
                  </a:lnTo>
                  <a:lnTo>
                    <a:pt x="62" y="80"/>
                  </a:lnTo>
                  <a:lnTo>
                    <a:pt x="5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97"/>
            <p:cNvSpPr>
              <a:spLocks noEditPoints="1"/>
            </p:cNvSpPr>
            <p:nvPr/>
          </p:nvSpPr>
          <p:spPr bwMode="auto">
            <a:xfrm>
              <a:off x="11947525" y="6402388"/>
              <a:ext cx="101600" cy="185738"/>
            </a:xfrm>
            <a:custGeom>
              <a:avLst/>
              <a:gdLst>
                <a:gd name="T0" fmla="*/ 53 w 64"/>
                <a:gd name="T1" fmla="*/ 105 h 117"/>
                <a:gd name="T2" fmla="*/ 47 w 64"/>
                <a:gd name="T3" fmla="*/ 111 h 117"/>
                <a:gd name="T4" fmla="*/ 43 w 64"/>
                <a:gd name="T5" fmla="*/ 113 h 117"/>
                <a:gd name="T6" fmla="*/ 29 w 64"/>
                <a:gd name="T7" fmla="*/ 117 h 117"/>
                <a:gd name="T8" fmla="*/ 17 w 64"/>
                <a:gd name="T9" fmla="*/ 115 h 117"/>
                <a:gd name="T10" fmla="*/ 10 w 64"/>
                <a:gd name="T11" fmla="*/ 109 h 117"/>
                <a:gd name="T12" fmla="*/ 6 w 64"/>
                <a:gd name="T13" fmla="*/ 103 h 117"/>
                <a:gd name="T14" fmla="*/ 2 w 64"/>
                <a:gd name="T15" fmla="*/ 96 h 117"/>
                <a:gd name="T16" fmla="*/ 0 w 64"/>
                <a:gd name="T17" fmla="*/ 76 h 117"/>
                <a:gd name="T18" fmla="*/ 0 w 64"/>
                <a:gd name="T19" fmla="*/ 64 h 117"/>
                <a:gd name="T20" fmla="*/ 2 w 64"/>
                <a:gd name="T21" fmla="*/ 57 h 117"/>
                <a:gd name="T22" fmla="*/ 10 w 64"/>
                <a:gd name="T23" fmla="*/ 41 h 117"/>
                <a:gd name="T24" fmla="*/ 17 w 64"/>
                <a:gd name="T25" fmla="*/ 37 h 117"/>
                <a:gd name="T26" fmla="*/ 29 w 64"/>
                <a:gd name="T27" fmla="*/ 35 h 117"/>
                <a:gd name="T28" fmla="*/ 37 w 64"/>
                <a:gd name="T29" fmla="*/ 35 h 117"/>
                <a:gd name="T30" fmla="*/ 43 w 64"/>
                <a:gd name="T31" fmla="*/ 37 h 117"/>
                <a:gd name="T32" fmla="*/ 53 w 64"/>
                <a:gd name="T33" fmla="*/ 45 h 117"/>
                <a:gd name="T34" fmla="*/ 64 w 64"/>
                <a:gd name="T35" fmla="*/ 0 h 117"/>
                <a:gd name="T36" fmla="*/ 53 w 64"/>
                <a:gd name="T37" fmla="*/ 115 h 117"/>
                <a:gd name="T38" fmla="*/ 51 w 64"/>
                <a:gd name="T39" fmla="*/ 64 h 117"/>
                <a:gd name="T40" fmla="*/ 49 w 64"/>
                <a:gd name="T41" fmla="*/ 55 h 117"/>
                <a:gd name="T42" fmla="*/ 43 w 64"/>
                <a:gd name="T43" fmla="*/ 47 h 117"/>
                <a:gd name="T44" fmla="*/ 37 w 64"/>
                <a:gd name="T45" fmla="*/ 47 h 117"/>
                <a:gd name="T46" fmla="*/ 31 w 64"/>
                <a:gd name="T47" fmla="*/ 45 h 117"/>
                <a:gd name="T48" fmla="*/ 21 w 64"/>
                <a:gd name="T49" fmla="*/ 47 h 117"/>
                <a:gd name="T50" fmla="*/ 17 w 64"/>
                <a:gd name="T51" fmla="*/ 51 h 117"/>
                <a:gd name="T52" fmla="*/ 15 w 64"/>
                <a:gd name="T53" fmla="*/ 55 h 117"/>
                <a:gd name="T54" fmla="*/ 14 w 64"/>
                <a:gd name="T55" fmla="*/ 64 h 117"/>
                <a:gd name="T56" fmla="*/ 12 w 64"/>
                <a:gd name="T57" fmla="*/ 76 h 117"/>
                <a:gd name="T58" fmla="*/ 14 w 64"/>
                <a:gd name="T59" fmla="*/ 88 h 117"/>
                <a:gd name="T60" fmla="*/ 15 w 64"/>
                <a:gd name="T61" fmla="*/ 98 h 117"/>
                <a:gd name="T62" fmla="*/ 21 w 64"/>
                <a:gd name="T63" fmla="*/ 103 h 117"/>
                <a:gd name="T64" fmla="*/ 27 w 64"/>
                <a:gd name="T65" fmla="*/ 105 h 117"/>
                <a:gd name="T66" fmla="*/ 31 w 64"/>
                <a:gd name="T67" fmla="*/ 105 h 117"/>
                <a:gd name="T68" fmla="*/ 43 w 64"/>
                <a:gd name="T69" fmla="*/ 103 h 117"/>
                <a:gd name="T70" fmla="*/ 45 w 64"/>
                <a:gd name="T71" fmla="*/ 102 h 117"/>
                <a:gd name="T72" fmla="*/ 49 w 64"/>
                <a:gd name="T73" fmla="*/ 98 h 117"/>
                <a:gd name="T74" fmla="*/ 51 w 64"/>
                <a:gd name="T75" fmla="*/ 88 h 117"/>
                <a:gd name="T76" fmla="*/ 53 w 64"/>
                <a:gd name="T77" fmla="*/ 76 h 117"/>
                <a:gd name="T78" fmla="*/ 51 w 64"/>
                <a:gd name="T79" fmla="*/ 6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17">
                  <a:moveTo>
                    <a:pt x="53" y="11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47" y="111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37" y="115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6" y="103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6" y="4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7" y="35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7" y="41"/>
                  </a:lnTo>
                  <a:lnTo>
                    <a:pt x="53" y="45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64" y="115"/>
                  </a:lnTo>
                  <a:lnTo>
                    <a:pt x="53" y="115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5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37" y="47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7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7" y="51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7" y="102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7" y="105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7" y="105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5" y="102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98"/>
            <p:cNvSpPr>
              <a:spLocks noEditPoints="1"/>
            </p:cNvSpPr>
            <p:nvPr/>
          </p:nvSpPr>
          <p:spPr bwMode="auto">
            <a:xfrm>
              <a:off x="12087225" y="6457950"/>
              <a:ext cx="104775" cy="130175"/>
            </a:xfrm>
            <a:custGeom>
              <a:avLst/>
              <a:gdLst>
                <a:gd name="T0" fmla="*/ 64 w 66"/>
                <a:gd name="T1" fmla="*/ 59 h 82"/>
                <a:gd name="T2" fmla="*/ 56 w 66"/>
                <a:gd name="T3" fmla="*/ 72 h 82"/>
                <a:gd name="T4" fmla="*/ 50 w 66"/>
                <a:gd name="T5" fmla="*/ 76 h 82"/>
                <a:gd name="T6" fmla="*/ 39 w 66"/>
                <a:gd name="T7" fmla="*/ 80 h 82"/>
                <a:gd name="T8" fmla="*/ 33 w 66"/>
                <a:gd name="T9" fmla="*/ 82 h 82"/>
                <a:gd name="T10" fmla="*/ 21 w 66"/>
                <a:gd name="T11" fmla="*/ 80 h 82"/>
                <a:gd name="T12" fmla="*/ 9 w 66"/>
                <a:gd name="T13" fmla="*/ 72 h 82"/>
                <a:gd name="T14" fmla="*/ 6 w 66"/>
                <a:gd name="T15" fmla="*/ 67 h 82"/>
                <a:gd name="T16" fmla="*/ 2 w 66"/>
                <a:gd name="T17" fmla="*/ 59 h 82"/>
                <a:gd name="T18" fmla="*/ 0 w 66"/>
                <a:gd name="T19" fmla="*/ 41 h 82"/>
                <a:gd name="T20" fmla="*/ 2 w 66"/>
                <a:gd name="T21" fmla="*/ 22 h 82"/>
                <a:gd name="T22" fmla="*/ 9 w 66"/>
                <a:gd name="T23" fmla="*/ 10 h 82"/>
                <a:gd name="T24" fmla="*/ 15 w 66"/>
                <a:gd name="T25" fmla="*/ 6 h 82"/>
                <a:gd name="T26" fmla="*/ 27 w 66"/>
                <a:gd name="T27" fmla="*/ 0 h 82"/>
                <a:gd name="T28" fmla="*/ 33 w 66"/>
                <a:gd name="T29" fmla="*/ 0 h 82"/>
                <a:gd name="T30" fmla="*/ 45 w 66"/>
                <a:gd name="T31" fmla="*/ 2 h 82"/>
                <a:gd name="T32" fmla="*/ 56 w 66"/>
                <a:gd name="T33" fmla="*/ 10 h 82"/>
                <a:gd name="T34" fmla="*/ 60 w 66"/>
                <a:gd name="T35" fmla="*/ 16 h 82"/>
                <a:gd name="T36" fmla="*/ 64 w 66"/>
                <a:gd name="T37" fmla="*/ 22 h 82"/>
                <a:gd name="T38" fmla="*/ 66 w 66"/>
                <a:gd name="T39" fmla="*/ 41 h 82"/>
                <a:gd name="T40" fmla="*/ 64 w 66"/>
                <a:gd name="T41" fmla="*/ 59 h 82"/>
                <a:gd name="T42" fmla="*/ 52 w 66"/>
                <a:gd name="T43" fmla="*/ 26 h 82"/>
                <a:gd name="T44" fmla="*/ 48 w 66"/>
                <a:gd name="T45" fmla="*/ 16 h 82"/>
                <a:gd name="T46" fmla="*/ 41 w 66"/>
                <a:gd name="T47" fmla="*/ 12 h 82"/>
                <a:gd name="T48" fmla="*/ 33 w 66"/>
                <a:gd name="T49" fmla="*/ 10 h 82"/>
                <a:gd name="T50" fmla="*/ 19 w 66"/>
                <a:gd name="T51" fmla="*/ 16 h 82"/>
                <a:gd name="T52" fmla="*/ 15 w 66"/>
                <a:gd name="T53" fmla="*/ 20 h 82"/>
                <a:gd name="T54" fmla="*/ 13 w 66"/>
                <a:gd name="T55" fmla="*/ 26 h 82"/>
                <a:gd name="T56" fmla="*/ 11 w 66"/>
                <a:gd name="T57" fmla="*/ 41 h 82"/>
                <a:gd name="T58" fmla="*/ 13 w 66"/>
                <a:gd name="T59" fmla="*/ 55 h 82"/>
                <a:gd name="T60" fmla="*/ 19 w 66"/>
                <a:gd name="T61" fmla="*/ 65 h 82"/>
                <a:gd name="T62" fmla="*/ 25 w 66"/>
                <a:gd name="T63" fmla="*/ 70 h 82"/>
                <a:gd name="T64" fmla="*/ 33 w 66"/>
                <a:gd name="T65" fmla="*/ 70 h 82"/>
                <a:gd name="T66" fmla="*/ 48 w 66"/>
                <a:gd name="T67" fmla="*/ 65 h 82"/>
                <a:gd name="T68" fmla="*/ 50 w 66"/>
                <a:gd name="T69" fmla="*/ 61 h 82"/>
                <a:gd name="T70" fmla="*/ 52 w 66"/>
                <a:gd name="T71" fmla="*/ 55 h 82"/>
                <a:gd name="T72" fmla="*/ 54 w 66"/>
                <a:gd name="T73" fmla="*/ 41 h 82"/>
                <a:gd name="T74" fmla="*/ 52 w 66"/>
                <a:gd name="T75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82">
                  <a:moveTo>
                    <a:pt x="64" y="59"/>
                  </a:moveTo>
                  <a:lnTo>
                    <a:pt x="64" y="59"/>
                  </a:lnTo>
                  <a:lnTo>
                    <a:pt x="60" y="67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0" y="76"/>
                  </a:lnTo>
                  <a:lnTo>
                    <a:pt x="45" y="80"/>
                  </a:lnTo>
                  <a:lnTo>
                    <a:pt x="39" y="80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7" y="80"/>
                  </a:lnTo>
                  <a:lnTo>
                    <a:pt x="21" y="80"/>
                  </a:lnTo>
                  <a:lnTo>
                    <a:pt x="15" y="76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6" y="6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4" y="59"/>
                  </a:lnTo>
                  <a:lnTo>
                    <a:pt x="64" y="59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0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1" y="12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5" y="12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5" y="61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41" y="70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50" y="61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99"/>
            <p:cNvSpPr>
              <a:spLocks/>
            </p:cNvSpPr>
            <p:nvPr/>
          </p:nvSpPr>
          <p:spPr bwMode="auto">
            <a:xfrm>
              <a:off x="9812338" y="6461125"/>
              <a:ext cx="80963" cy="120650"/>
            </a:xfrm>
            <a:custGeom>
              <a:avLst/>
              <a:gdLst>
                <a:gd name="T0" fmla="*/ 43 w 51"/>
                <a:gd name="T1" fmla="*/ 70 h 76"/>
                <a:gd name="T2" fmla="*/ 26 w 51"/>
                <a:gd name="T3" fmla="*/ 76 h 76"/>
                <a:gd name="T4" fmla="*/ 16 w 51"/>
                <a:gd name="T5" fmla="*/ 74 h 76"/>
                <a:gd name="T6" fmla="*/ 8 w 51"/>
                <a:gd name="T7" fmla="*/ 68 h 76"/>
                <a:gd name="T8" fmla="*/ 2 w 51"/>
                <a:gd name="T9" fmla="*/ 63 h 76"/>
                <a:gd name="T10" fmla="*/ 0 w 51"/>
                <a:gd name="T11" fmla="*/ 57 h 76"/>
                <a:gd name="T12" fmla="*/ 0 w 51"/>
                <a:gd name="T13" fmla="*/ 49 h 76"/>
                <a:gd name="T14" fmla="*/ 0 w 51"/>
                <a:gd name="T15" fmla="*/ 37 h 76"/>
                <a:gd name="T16" fmla="*/ 0 w 51"/>
                <a:gd name="T17" fmla="*/ 27 h 76"/>
                <a:gd name="T18" fmla="*/ 0 w 51"/>
                <a:gd name="T19" fmla="*/ 20 h 76"/>
                <a:gd name="T20" fmla="*/ 2 w 51"/>
                <a:gd name="T21" fmla="*/ 14 h 76"/>
                <a:gd name="T22" fmla="*/ 8 w 51"/>
                <a:gd name="T23" fmla="*/ 8 h 76"/>
                <a:gd name="T24" fmla="*/ 16 w 51"/>
                <a:gd name="T25" fmla="*/ 2 h 76"/>
                <a:gd name="T26" fmla="*/ 26 w 51"/>
                <a:gd name="T27" fmla="*/ 0 h 76"/>
                <a:gd name="T28" fmla="*/ 36 w 51"/>
                <a:gd name="T29" fmla="*/ 2 h 76"/>
                <a:gd name="T30" fmla="*/ 43 w 51"/>
                <a:gd name="T31" fmla="*/ 6 h 76"/>
                <a:gd name="T32" fmla="*/ 51 w 51"/>
                <a:gd name="T33" fmla="*/ 22 h 76"/>
                <a:gd name="T34" fmla="*/ 43 w 51"/>
                <a:gd name="T35" fmla="*/ 22 h 76"/>
                <a:gd name="T36" fmla="*/ 38 w 51"/>
                <a:gd name="T37" fmla="*/ 12 h 76"/>
                <a:gd name="T38" fmla="*/ 32 w 51"/>
                <a:gd name="T39" fmla="*/ 8 h 76"/>
                <a:gd name="T40" fmla="*/ 26 w 51"/>
                <a:gd name="T41" fmla="*/ 8 h 76"/>
                <a:gd name="T42" fmla="*/ 20 w 51"/>
                <a:gd name="T43" fmla="*/ 10 h 76"/>
                <a:gd name="T44" fmla="*/ 14 w 51"/>
                <a:gd name="T45" fmla="*/ 14 h 76"/>
                <a:gd name="T46" fmla="*/ 10 w 51"/>
                <a:gd name="T47" fmla="*/ 16 h 76"/>
                <a:gd name="T48" fmla="*/ 8 w 51"/>
                <a:gd name="T49" fmla="*/ 22 h 76"/>
                <a:gd name="T50" fmla="*/ 8 w 51"/>
                <a:gd name="T51" fmla="*/ 27 h 76"/>
                <a:gd name="T52" fmla="*/ 8 w 51"/>
                <a:gd name="T53" fmla="*/ 37 h 76"/>
                <a:gd name="T54" fmla="*/ 8 w 51"/>
                <a:gd name="T55" fmla="*/ 49 h 76"/>
                <a:gd name="T56" fmla="*/ 8 w 51"/>
                <a:gd name="T57" fmla="*/ 55 h 76"/>
                <a:gd name="T58" fmla="*/ 10 w 51"/>
                <a:gd name="T59" fmla="*/ 59 h 76"/>
                <a:gd name="T60" fmla="*/ 14 w 51"/>
                <a:gd name="T61" fmla="*/ 63 h 76"/>
                <a:gd name="T62" fmla="*/ 20 w 51"/>
                <a:gd name="T63" fmla="*/ 66 h 76"/>
                <a:gd name="T64" fmla="*/ 26 w 51"/>
                <a:gd name="T65" fmla="*/ 68 h 76"/>
                <a:gd name="T66" fmla="*/ 38 w 51"/>
                <a:gd name="T67" fmla="*/ 65 h 76"/>
                <a:gd name="T68" fmla="*/ 41 w 51"/>
                <a:gd name="T69" fmla="*/ 59 h 76"/>
                <a:gd name="T70" fmla="*/ 51 w 51"/>
                <a:gd name="T71" fmla="*/ 53 h 76"/>
                <a:gd name="T72" fmla="*/ 49 w 51"/>
                <a:gd name="T73" fmla="*/ 63 h 76"/>
                <a:gd name="T74" fmla="*/ 43 w 51"/>
                <a:gd name="T7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76">
                  <a:moveTo>
                    <a:pt x="43" y="70"/>
                  </a:moveTo>
                  <a:lnTo>
                    <a:pt x="43" y="70"/>
                  </a:lnTo>
                  <a:lnTo>
                    <a:pt x="3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14"/>
                  </a:lnTo>
                  <a:lnTo>
                    <a:pt x="5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1" y="59"/>
                  </a:lnTo>
                  <a:lnTo>
                    <a:pt x="43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63"/>
                  </a:lnTo>
                  <a:lnTo>
                    <a:pt x="43" y="70"/>
                  </a:lnTo>
                  <a:lnTo>
                    <a:pt x="43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900"/>
            <p:cNvSpPr>
              <a:spLocks/>
            </p:cNvSpPr>
            <p:nvPr/>
          </p:nvSpPr>
          <p:spPr bwMode="auto">
            <a:xfrm>
              <a:off x="9918700" y="6464300"/>
              <a:ext cx="65088" cy="114300"/>
            </a:xfrm>
            <a:custGeom>
              <a:avLst/>
              <a:gdLst>
                <a:gd name="T0" fmla="*/ 33 w 41"/>
                <a:gd name="T1" fmla="*/ 72 h 72"/>
                <a:gd name="T2" fmla="*/ 33 w 41"/>
                <a:gd name="T3" fmla="*/ 41 h 72"/>
                <a:gd name="T4" fmla="*/ 33 w 41"/>
                <a:gd name="T5" fmla="*/ 41 h 72"/>
                <a:gd name="T6" fmla="*/ 33 w 41"/>
                <a:gd name="T7" fmla="*/ 35 h 72"/>
                <a:gd name="T8" fmla="*/ 29 w 41"/>
                <a:gd name="T9" fmla="*/ 31 h 72"/>
                <a:gd name="T10" fmla="*/ 29 w 41"/>
                <a:gd name="T11" fmla="*/ 31 h 72"/>
                <a:gd name="T12" fmla="*/ 25 w 41"/>
                <a:gd name="T13" fmla="*/ 29 h 72"/>
                <a:gd name="T14" fmla="*/ 21 w 41"/>
                <a:gd name="T15" fmla="*/ 27 h 72"/>
                <a:gd name="T16" fmla="*/ 21 w 41"/>
                <a:gd name="T17" fmla="*/ 27 h 72"/>
                <a:gd name="T18" fmla="*/ 15 w 41"/>
                <a:gd name="T19" fmla="*/ 29 h 72"/>
                <a:gd name="T20" fmla="*/ 12 w 41"/>
                <a:gd name="T21" fmla="*/ 31 h 72"/>
                <a:gd name="T22" fmla="*/ 12 w 41"/>
                <a:gd name="T23" fmla="*/ 31 h 72"/>
                <a:gd name="T24" fmla="*/ 10 w 41"/>
                <a:gd name="T25" fmla="*/ 35 h 72"/>
                <a:gd name="T26" fmla="*/ 8 w 41"/>
                <a:gd name="T27" fmla="*/ 41 h 72"/>
                <a:gd name="T28" fmla="*/ 8 w 41"/>
                <a:gd name="T29" fmla="*/ 72 h 72"/>
                <a:gd name="T30" fmla="*/ 0 w 41"/>
                <a:gd name="T31" fmla="*/ 72 h 72"/>
                <a:gd name="T32" fmla="*/ 0 w 41"/>
                <a:gd name="T33" fmla="*/ 0 h 72"/>
                <a:gd name="T34" fmla="*/ 8 w 41"/>
                <a:gd name="T35" fmla="*/ 0 h 72"/>
                <a:gd name="T36" fmla="*/ 8 w 41"/>
                <a:gd name="T37" fmla="*/ 27 h 72"/>
                <a:gd name="T38" fmla="*/ 8 w 41"/>
                <a:gd name="T39" fmla="*/ 27 h 72"/>
                <a:gd name="T40" fmla="*/ 13 w 41"/>
                <a:gd name="T41" fmla="*/ 24 h 72"/>
                <a:gd name="T42" fmla="*/ 21 w 41"/>
                <a:gd name="T43" fmla="*/ 22 h 72"/>
                <a:gd name="T44" fmla="*/ 21 w 41"/>
                <a:gd name="T45" fmla="*/ 22 h 72"/>
                <a:gd name="T46" fmla="*/ 29 w 41"/>
                <a:gd name="T47" fmla="*/ 24 h 72"/>
                <a:gd name="T48" fmla="*/ 35 w 41"/>
                <a:gd name="T49" fmla="*/ 25 h 72"/>
                <a:gd name="T50" fmla="*/ 35 w 41"/>
                <a:gd name="T51" fmla="*/ 25 h 72"/>
                <a:gd name="T52" fmla="*/ 39 w 41"/>
                <a:gd name="T53" fmla="*/ 33 h 72"/>
                <a:gd name="T54" fmla="*/ 41 w 41"/>
                <a:gd name="T55" fmla="*/ 41 h 72"/>
                <a:gd name="T56" fmla="*/ 41 w 41"/>
                <a:gd name="T57" fmla="*/ 72 h 72"/>
                <a:gd name="T58" fmla="*/ 33 w 41"/>
                <a:gd name="T5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72">
                  <a:moveTo>
                    <a:pt x="33" y="72"/>
                  </a:moveTo>
                  <a:lnTo>
                    <a:pt x="33" y="4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5" y="29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5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8" y="41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3" y="24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9" y="33"/>
                  </a:lnTo>
                  <a:lnTo>
                    <a:pt x="41" y="41"/>
                  </a:lnTo>
                  <a:lnTo>
                    <a:pt x="41" y="72"/>
                  </a:lnTo>
                  <a:lnTo>
                    <a:pt x="3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901"/>
            <p:cNvSpPr>
              <a:spLocks noEditPoints="1"/>
            </p:cNvSpPr>
            <p:nvPr/>
          </p:nvSpPr>
          <p:spPr bwMode="auto">
            <a:xfrm>
              <a:off x="10004425" y="6457950"/>
              <a:ext cx="65088" cy="123825"/>
            </a:xfrm>
            <a:custGeom>
              <a:avLst/>
              <a:gdLst>
                <a:gd name="T0" fmla="*/ 34 w 41"/>
                <a:gd name="T1" fmla="*/ 72 h 78"/>
                <a:gd name="T2" fmla="*/ 28 w 41"/>
                <a:gd name="T3" fmla="*/ 76 h 78"/>
                <a:gd name="T4" fmla="*/ 18 w 41"/>
                <a:gd name="T5" fmla="*/ 78 h 78"/>
                <a:gd name="T6" fmla="*/ 10 w 41"/>
                <a:gd name="T7" fmla="*/ 76 h 78"/>
                <a:gd name="T8" fmla="*/ 4 w 41"/>
                <a:gd name="T9" fmla="*/ 72 h 78"/>
                <a:gd name="T10" fmla="*/ 0 w 41"/>
                <a:gd name="T11" fmla="*/ 68 h 78"/>
                <a:gd name="T12" fmla="*/ 0 w 41"/>
                <a:gd name="T13" fmla="*/ 63 h 78"/>
                <a:gd name="T14" fmla="*/ 2 w 41"/>
                <a:gd name="T15" fmla="*/ 57 h 78"/>
                <a:gd name="T16" fmla="*/ 4 w 41"/>
                <a:gd name="T17" fmla="*/ 51 h 78"/>
                <a:gd name="T18" fmla="*/ 18 w 41"/>
                <a:gd name="T19" fmla="*/ 47 h 78"/>
                <a:gd name="T20" fmla="*/ 34 w 41"/>
                <a:gd name="T21" fmla="*/ 43 h 78"/>
                <a:gd name="T22" fmla="*/ 32 w 41"/>
                <a:gd name="T23" fmla="*/ 37 h 78"/>
                <a:gd name="T24" fmla="*/ 30 w 41"/>
                <a:gd name="T25" fmla="*/ 35 h 78"/>
                <a:gd name="T26" fmla="*/ 20 w 41"/>
                <a:gd name="T27" fmla="*/ 31 h 78"/>
                <a:gd name="T28" fmla="*/ 12 w 41"/>
                <a:gd name="T29" fmla="*/ 33 h 78"/>
                <a:gd name="T30" fmla="*/ 8 w 41"/>
                <a:gd name="T31" fmla="*/ 37 h 78"/>
                <a:gd name="T32" fmla="*/ 2 w 41"/>
                <a:gd name="T33" fmla="*/ 33 h 78"/>
                <a:gd name="T34" fmla="*/ 10 w 41"/>
                <a:gd name="T35" fmla="*/ 28 h 78"/>
                <a:gd name="T36" fmla="*/ 20 w 41"/>
                <a:gd name="T37" fmla="*/ 26 h 78"/>
                <a:gd name="T38" fmla="*/ 30 w 41"/>
                <a:gd name="T39" fmla="*/ 26 h 78"/>
                <a:gd name="T40" fmla="*/ 39 w 41"/>
                <a:gd name="T41" fmla="*/ 35 h 78"/>
                <a:gd name="T42" fmla="*/ 41 w 41"/>
                <a:gd name="T43" fmla="*/ 76 h 78"/>
                <a:gd name="T44" fmla="*/ 34 w 41"/>
                <a:gd name="T45" fmla="*/ 53 h 78"/>
                <a:gd name="T46" fmla="*/ 18 w 41"/>
                <a:gd name="T47" fmla="*/ 53 h 78"/>
                <a:gd name="T48" fmla="*/ 10 w 41"/>
                <a:gd name="T49" fmla="*/ 55 h 78"/>
                <a:gd name="T50" fmla="*/ 8 w 41"/>
                <a:gd name="T51" fmla="*/ 63 h 78"/>
                <a:gd name="T52" fmla="*/ 8 w 41"/>
                <a:gd name="T53" fmla="*/ 67 h 78"/>
                <a:gd name="T54" fmla="*/ 14 w 41"/>
                <a:gd name="T55" fmla="*/ 70 h 78"/>
                <a:gd name="T56" fmla="*/ 20 w 41"/>
                <a:gd name="T57" fmla="*/ 70 h 78"/>
                <a:gd name="T58" fmla="*/ 26 w 41"/>
                <a:gd name="T59" fmla="*/ 70 h 78"/>
                <a:gd name="T60" fmla="*/ 30 w 41"/>
                <a:gd name="T61" fmla="*/ 67 h 78"/>
                <a:gd name="T62" fmla="*/ 34 w 41"/>
                <a:gd name="T63" fmla="*/ 59 h 78"/>
                <a:gd name="T64" fmla="*/ 20 w 41"/>
                <a:gd name="T65" fmla="*/ 16 h 78"/>
                <a:gd name="T66" fmla="*/ 18 w 41"/>
                <a:gd name="T67" fmla="*/ 0 h 78"/>
                <a:gd name="T68" fmla="*/ 20 w 41"/>
                <a:gd name="T6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78">
                  <a:moveTo>
                    <a:pt x="34" y="76"/>
                  </a:moveTo>
                  <a:lnTo>
                    <a:pt x="34" y="72"/>
                  </a:lnTo>
                  <a:lnTo>
                    <a:pt x="34" y="72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0" y="49"/>
                  </a:lnTo>
                  <a:lnTo>
                    <a:pt x="18" y="47"/>
                  </a:lnTo>
                  <a:lnTo>
                    <a:pt x="34" y="47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6" y="29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6"/>
                  </a:lnTo>
                  <a:lnTo>
                    <a:pt x="36" y="29"/>
                  </a:lnTo>
                  <a:lnTo>
                    <a:pt x="39" y="35"/>
                  </a:lnTo>
                  <a:lnTo>
                    <a:pt x="41" y="43"/>
                  </a:lnTo>
                  <a:lnTo>
                    <a:pt x="41" y="76"/>
                  </a:lnTo>
                  <a:lnTo>
                    <a:pt x="34" y="76"/>
                  </a:lnTo>
                  <a:close/>
                  <a:moveTo>
                    <a:pt x="34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8" y="5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10" y="68"/>
                  </a:lnTo>
                  <a:lnTo>
                    <a:pt x="14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2" y="65"/>
                  </a:lnTo>
                  <a:lnTo>
                    <a:pt x="34" y="59"/>
                  </a:lnTo>
                  <a:lnTo>
                    <a:pt x="34" y="53"/>
                  </a:lnTo>
                  <a:close/>
                  <a:moveTo>
                    <a:pt x="20" y="16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2"/>
            <p:cNvSpPr>
              <a:spLocks noEditPoints="1"/>
            </p:cNvSpPr>
            <p:nvPr/>
          </p:nvSpPr>
          <p:spPr bwMode="auto">
            <a:xfrm>
              <a:off x="10091738" y="6499225"/>
              <a:ext cx="68263" cy="82550"/>
            </a:xfrm>
            <a:custGeom>
              <a:avLst/>
              <a:gdLst>
                <a:gd name="T0" fmla="*/ 41 w 43"/>
                <a:gd name="T1" fmla="*/ 37 h 52"/>
                <a:gd name="T2" fmla="*/ 37 w 43"/>
                <a:gd name="T3" fmla="*/ 46 h 52"/>
                <a:gd name="T4" fmla="*/ 29 w 43"/>
                <a:gd name="T5" fmla="*/ 50 h 52"/>
                <a:gd name="T6" fmla="*/ 22 w 43"/>
                <a:gd name="T7" fmla="*/ 52 h 52"/>
                <a:gd name="T8" fmla="*/ 8 w 43"/>
                <a:gd name="T9" fmla="*/ 46 h 52"/>
                <a:gd name="T10" fmla="*/ 4 w 43"/>
                <a:gd name="T11" fmla="*/ 42 h 52"/>
                <a:gd name="T12" fmla="*/ 2 w 43"/>
                <a:gd name="T13" fmla="*/ 37 h 52"/>
                <a:gd name="T14" fmla="*/ 0 w 43"/>
                <a:gd name="T15" fmla="*/ 25 h 52"/>
                <a:gd name="T16" fmla="*/ 2 w 43"/>
                <a:gd name="T17" fmla="*/ 13 h 52"/>
                <a:gd name="T18" fmla="*/ 8 w 43"/>
                <a:gd name="T19" fmla="*/ 5 h 52"/>
                <a:gd name="T20" fmla="*/ 14 w 43"/>
                <a:gd name="T21" fmla="*/ 2 h 52"/>
                <a:gd name="T22" fmla="*/ 22 w 43"/>
                <a:gd name="T23" fmla="*/ 0 h 52"/>
                <a:gd name="T24" fmla="*/ 37 w 43"/>
                <a:gd name="T25" fmla="*/ 5 h 52"/>
                <a:gd name="T26" fmla="*/ 39 w 43"/>
                <a:gd name="T27" fmla="*/ 9 h 52"/>
                <a:gd name="T28" fmla="*/ 41 w 43"/>
                <a:gd name="T29" fmla="*/ 13 h 52"/>
                <a:gd name="T30" fmla="*/ 43 w 43"/>
                <a:gd name="T31" fmla="*/ 25 h 52"/>
                <a:gd name="T32" fmla="*/ 41 w 43"/>
                <a:gd name="T33" fmla="*/ 37 h 52"/>
                <a:gd name="T34" fmla="*/ 33 w 43"/>
                <a:gd name="T35" fmla="*/ 15 h 52"/>
                <a:gd name="T36" fmla="*/ 31 w 43"/>
                <a:gd name="T37" fmla="*/ 9 h 52"/>
                <a:gd name="T38" fmla="*/ 22 w 43"/>
                <a:gd name="T39" fmla="*/ 5 h 52"/>
                <a:gd name="T40" fmla="*/ 16 w 43"/>
                <a:gd name="T41" fmla="*/ 7 h 52"/>
                <a:gd name="T42" fmla="*/ 12 w 43"/>
                <a:gd name="T43" fmla="*/ 9 h 52"/>
                <a:gd name="T44" fmla="*/ 10 w 43"/>
                <a:gd name="T45" fmla="*/ 15 h 52"/>
                <a:gd name="T46" fmla="*/ 8 w 43"/>
                <a:gd name="T47" fmla="*/ 25 h 52"/>
                <a:gd name="T48" fmla="*/ 10 w 43"/>
                <a:gd name="T49" fmla="*/ 35 h 52"/>
                <a:gd name="T50" fmla="*/ 12 w 43"/>
                <a:gd name="T51" fmla="*/ 41 h 52"/>
                <a:gd name="T52" fmla="*/ 22 w 43"/>
                <a:gd name="T53" fmla="*/ 44 h 52"/>
                <a:gd name="T54" fmla="*/ 27 w 43"/>
                <a:gd name="T55" fmla="*/ 44 h 52"/>
                <a:gd name="T56" fmla="*/ 31 w 43"/>
                <a:gd name="T57" fmla="*/ 41 h 52"/>
                <a:gd name="T58" fmla="*/ 33 w 43"/>
                <a:gd name="T59" fmla="*/ 35 h 52"/>
                <a:gd name="T60" fmla="*/ 35 w 43"/>
                <a:gd name="T61" fmla="*/ 25 h 52"/>
                <a:gd name="T62" fmla="*/ 33 w 43"/>
                <a:gd name="T63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2">
                  <a:moveTo>
                    <a:pt x="41" y="37"/>
                  </a:moveTo>
                  <a:lnTo>
                    <a:pt x="41" y="37"/>
                  </a:lnTo>
                  <a:lnTo>
                    <a:pt x="39" y="42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9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37"/>
                  </a:lnTo>
                  <a:lnTo>
                    <a:pt x="41" y="37"/>
                  </a:lnTo>
                  <a:close/>
                  <a:moveTo>
                    <a:pt x="33" y="15"/>
                  </a:moveTo>
                  <a:lnTo>
                    <a:pt x="33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7" y="44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3" y="15"/>
                  </a:lnTo>
                  <a:lnTo>
                    <a:pt x="3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03"/>
            <p:cNvSpPr>
              <a:spLocks/>
            </p:cNvSpPr>
            <p:nvPr/>
          </p:nvSpPr>
          <p:spPr bwMode="auto">
            <a:xfrm>
              <a:off x="10225088" y="6499225"/>
              <a:ext cx="114300" cy="79375"/>
            </a:xfrm>
            <a:custGeom>
              <a:avLst/>
              <a:gdLst>
                <a:gd name="T0" fmla="*/ 64 w 72"/>
                <a:gd name="T1" fmla="*/ 50 h 50"/>
                <a:gd name="T2" fmla="*/ 64 w 72"/>
                <a:gd name="T3" fmla="*/ 19 h 50"/>
                <a:gd name="T4" fmla="*/ 64 w 72"/>
                <a:gd name="T5" fmla="*/ 19 h 50"/>
                <a:gd name="T6" fmla="*/ 64 w 72"/>
                <a:gd name="T7" fmla="*/ 13 h 50"/>
                <a:gd name="T8" fmla="*/ 62 w 72"/>
                <a:gd name="T9" fmla="*/ 9 h 50"/>
                <a:gd name="T10" fmla="*/ 62 w 72"/>
                <a:gd name="T11" fmla="*/ 9 h 50"/>
                <a:gd name="T12" fmla="*/ 59 w 72"/>
                <a:gd name="T13" fmla="*/ 7 h 50"/>
                <a:gd name="T14" fmla="*/ 53 w 72"/>
                <a:gd name="T15" fmla="*/ 5 h 50"/>
                <a:gd name="T16" fmla="*/ 53 w 72"/>
                <a:gd name="T17" fmla="*/ 5 h 50"/>
                <a:gd name="T18" fmla="*/ 47 w 72"/>
                <a:gd name="T19" fmla="*/ 7 h 50"/>
                <a:gd name="T20" fmla="*/ 43 w 72"/>
                <a:gd name="T21" fmla="*/ 9 h 50"/>
                <a:gd name="T22" fmla="*/ 43 w 72"/>
                <a:gd name="T23" fmla="*/ 9 h 50"/>
                <a:gd name="T24" fmla="*/ 41 w 72"/>
                <a:gd name="T25" fmla="*/ 13 h 50"/>
                <a:gd name="T26" fmla="*/ 39 w 72"/>
                <a:gd name="T27" fmla="*/ 19 h 50"/>
                <a:gd name="T28" fmla="*/ 39 w 72"/>
                <a:gd name="T29" fmla="*/ 50 h 50"/>
                <a:gd name="T30" fmla="*/ 33 w 72"/>
                <a:gd name="T31" fmla="*/ 50 h 50"/>
                <a:gd name="T32" fmla="*/ 33 w 72"/>
                <a:gd name="T33" fmla="*/ 19 h 50"/>
                <a:gd name="T34" fmla="*/ 33 w 72"/>
                <a:gd name="T35" fmla="*/ 19 h 50"/>
                <a:gd name="T36" fmla="*/ 31 w 72"/>
                <a:gd name="T37" fmla="*/ 13 h 50"/>
                <a:gd name="T38" fmla="*/ 29 w 72"/>
                <a:gd name="T39" fmla="*/ 9 h 50"/>
                <a:gd name="T40" fmla="*/ 29 w 72"/>
                <a:gd name="T41" fmla="*/ 9 h 50"/>
                <a:gd name="T42" fmla="*/ 25 w 72"/>
                <a:gd name="T43" fmla="*/ 7 h 50"/>
                <a:gd name="T44" fmla="*/ 19 w 72"/>
                <a:gd name="T45" fmla="*/ 5 h 50"/>
                <a:gd name="T46" fmla="*/ 19 w 72"/>
                <a:gd name="T47" fmla="*/ 5 h 50"/>
                <a:gd name="T48" fmla="*/ 16 w 72"/>
                <a:gd name="T49" fmla="*/ 7 h 50"/>
                <a:gd name="T50" fmla="*/ 12 w 72"/>
                <a:gd name="T51" fmla="*/ 9 h 50"/>
                <a:gd name="T52" fmla="*/ 12 w 72"/>
                <a:gd name="T53" fmla="*/ 9 h 50"/>
                <a:gd name="T54" fmla="*/ 8 w 72"/>
                <a:gd name="T55" fmla="*/ 13 h 50"/>
                <a:gd name="T56" fmla="*/ 8 w 72"/>
                <a:gd name="T57" fmla="*/ 19 h 50"/>
                <a:gd name="T58" fmla="*/ 8 w 72"/>
                <a:gd name="T59" fmla="*/ 50 h 50"/>
                <a:gd name="T60" fmla="*/ 0 w 72"/>
                <a:gd name="T61" fmla="*/ 50 h 50"/>
                <a:gd name="T62" fmla="*/ 0 w 72"/>
                <a:gd name="T63" fmla="*/ 0 h 50"/>
                <a:gd name="T64" fmla="*/ 8 w 72"/>
                <a:gd name="T65" fmla="*/ 0 h 50"/>
                <a:gd name="T66" fmla="*/ 8 w 72"/>
                <a:gd name="T67" fmla="*/ 5 h 50"/>
                <a:gd name="T68" fmla="*/ 8 w 72"/>
                <a:gd name="T69" fmla="*/ 5 h 50"/>
                <a:gd name="T70" fmla="*/ 14 w 72"/>
                <a:gd name="T71" fmla="*/ 2 h 50"/>
                <a:gd name="T72" fmla="*/ 21 w 72"/>
                <a:gd name="T73" fmla="*/ 0 h 50"/>
                <a:gd name="T74" fmla="*/ 21 w 72"/>
                <a:gd name="T75" fmla="*/ 0 h 50"/>
                <a:gd name="T76" fmla="*/ 27 w 72"/>
                <a:gd name="T77" fmla="*/ 0 h 50"/>
                <a:gd name="T78" fmla="*/ 31 w 72"/>
                <a:gd name="T79" fmla="*/ 2 h 50"/>
                <a:gd name="T80" fmla="*/ 35 w 72"/>
                <a:gd name="T81" fmla="*/ 3 h 50"/>
                <a:gd name="T82" fmla="*/ 37 w 72"/>
                <a:gd name="T83" fmla="*/ 7 h 50"/>
                <a:gd name="T84" fmla="*/ 37 w 72"/>
                <a:gd name="T85" fmla="*/ 7 h 50"/>
                <a:gd name="T86" fmla="*/ 41 w 72"/>
                <a:gd name="T87" fmla="*/ 3 h 50"/>
                <a:gd name="T88" fmla="*/ 45 w 72"/>
                <a:gd name="T89" fmla="*/ 2 h 50"/>
                <a:gd name="T90" fmla="*/ 55 w 72"/>
                <a:gd name="T91" fmla="*/ 0 h 50"/>
                <a:gd name="T92" fmla="*/ 55 w 72"/>
                <a:gd name="T93" fmla="*/ 0 h 50"/>
                <a:gd name="T94" fmla="*/ 60 w 72"/>
                <a:gd name="T95" fmla="*/ 2 h 50"/>
                <a:gd name="T96" fmla="*/ 66 w 72"/>
                <a:gd name="T97" fmla="*/ 3 h 50"/>
                <a:gd name="T98" fmla="*/ 66 w 72"/>
                <a:gd name="T99" fmla="*/ 3 h 50"/>
                <a:gd name="T100" fmla="*/ 70 w 72"/>
                <a:gd name="T101" fmla="*/ 9 h 50"/>
                <a:gd name="T102" fmla="*/ 72 w 72"/>
                <a:gd name="T103" fmla="*/ 19 h 50"/>
                <a:gd name="T104" fmla="*/ 72 w 72"/>
                <a:gd name="T105" fmla="*/ 50 h 50"/>
                <a:gd name="T106" fmla="*/ 64 w 72"/>
                <a:gd name="T10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" h="50">
                  <a:moveTo>
                    <a:pt x="64" y="50"/>
                  </a:moveTo>
                  <a:lnTo>
                    <a:pt x="64" y="19"/>
                  </a:lnTo>
                  <a:lnTo>
                    <a:pt x="64" y="19"/>
                  </a:lnTo>
                  <a:lnTo>
                    <a:pt x="64" y="13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47" y="7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3"/>
                  </a:lnTo>
                  <a:lnTo>
                    <a:pt x="39" y="19"/>
                  </a:lnTo>
                  <a:lnTo>
                    <a:pt x="39" y="50"/>
                  </a:lnTo>
                  <a:lnTo>
                    <a:pt x="33" y="5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5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70" y="9"/>
                  </a:lnTo>
                  <a:lnTo>
                    <a:pt x="72" y="19"/>
                  </a:lnTo>
                  <a:lnTo>
                    <a:pt x="72" y="50"/>
                  </a:lnTo>
                  <a:lnTo>
                    <a:pt x="6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04"/>
            <p:cNvSpPr>
              <a:spLocks noEditPoints="1"/>
            </p:cNvSpPr>
            <p:nvPr/>
          </p:nvSpPr>
          <p:spPr bwMode="auto">
            <a:xfrm>
              <a:off x="10364788" y="6467475"/>
              <a:ext cx="82550" cy="114300"/>
            </a:xfrm>
            <a:custGeom>
              <a:avLst/>
              <a:gdLst>
                <a:gd name="T0" fmla="*/ 51 w 52"/>
                <a:gd name="T1" fmla="*/ 10 h 72"/>
                <a:gd name="T2" fmla="*/ 51 w 52"/>
                <a:gd name="T3" fmla="*/ 10 h 72"/>
                <a:gd name="T4" fmla="*/ 52 w 52"/>
                <a:gd name="T5" fmla="*/ 18 h 72"/>
                <a:gd name="T6" fmla="*/ 52 w 52"/>
                <a:gd name="T7" fmla="*/ 18 h 72"/>
                <a:gd name="T8" fmla="*/ 52 w 52"/>
                <a:gd name="T9" fmla="*/ 22 h 72"/>
                <a:gd name="T10" fmla="*/ 51 w 52"/>
                <a:gd name="T11" fmla="*/ 23 h 72"/>
                <a:gd name="T12" fmla="*/ 47 w 52"/>
                <a:gd name="T13" fmla="*/ 25 h 72"/>
                <a:gd name="T14" fmla="*/ 43 w 52"/>
                <a:gd name="T15" fmla="*/ 25 h 72"/>
                <a:gd name="T16" fmla="*/ 43 w 52"/>
                <a:gd name="T17" fmla="*/ 25 h 72"/>
                <a:gd name="T18" fmla="*/ 43 w 52"/>
                <a:gd name="T19" fmla="*/ 57 h 72"/>
                <a:gd name="T20" fmla="*/ 43 w 52"/>
                <a:gd name="T21" fmla="*/ 57 h 72"/>
                <a:gd name="T22" fmla="*/ 43 w 52"/>
                <a:gd name="T23" fmla="*/ 70 h 72"/>
                <a:gd name="T24" fmla="*/ 35 w 52"/>
                <a:gd name="T25" fmla="*/ 70 h 72"/>
                <a:gd name="T26" fmla="*/ 35 w 52"/>
                <a:gd name="T27" fmla="*/ 62 h 72"/>
                <a:gd name="T28" fmla="*/ 35 w 52"/>
                <a:gd name="T29" fmla="*/ 62 h 72"/>
                <a:gd name="T30" fmla="*/ 35 w 52"/>
                <a:gd name="T31" fmla="*/ 62 h 72"/>
                <a:gd name="T32" fmla="*/ 29 w 52"/>
                <a:gd name="T33" fmla="*/ 68 h 72"/>
                <a:gd name="T34" fmla="*/ 23 w 52"/>
                <a:gd name="T35" fmla="*/ 70 h 72"/>
                <a:gd name="T36" fmla="*/ 17 w 52"/>
                <a:gd name="T37" fmla="*/ 72 h 72"/>
                <a:gd name="T38" fmla="*/ 17 w 52"/>
                <a:gd name="T39" fmla="*/ 72 h 72"/>
                <a:gd name="T40" fmla="*/ 11 w 52"/>
                <a:gd name="T41" fmla="*/ 70 h 72"/>
                <a:gd name="T42" fmla="*/ 6 w 52"/>
                <a:gd name="T43" fmla="*/ 68 h 72"/>
                <a:gd name="T44" fmla="*/ 2 w 52"/>
                <a:gd name="T45" fmla="*/ 61 h 72"/>
                <a:gd name="T46" fmla="*/ 0 w 52"/>
                <a:gd name="T47" fmla="*/ 51 h 72"/>
                <a:gd name="T48" fmla="*/ 0 w 52"/>
                <a:gd name="T49" fmla="*/ 22 h 72"/>
                <a:gd name="T50" fmla="*/ 10 w 52"/>
                <a:gd name="T51" fmla="*/ 22 h 72"/>
                <a:gd name="T52" fmla="*/ 10 w 52"/>
                <a:gd name="T53" fmla="*/ 49 h 72"/>
                <a:gd name="T54" fmla="*/ 10 w 52"/>
                <a:gd name="T55" fmla="*/ 49 h 72"/>
                <a:gd name="T56" fmla="*/ 10 w 52"/>
                <a:gd name="T57" fmla="*/ 55 h 72"/>
                <a:gd name="T58" fmla="*/ 11 w 52"/>
                <a:gd name="T59" fmla="*/ 61 h 72"/>
                <a:gd name="T60" fmla="*/ 15 w 52"/>
                <a:gd name="T61" fmla="*/ 62 h 72"/>
                <a:gd name="T62" fmla="*/ 21 w 52"/>
                <a:gd name="T63" fmla="*/ 64 h 72"/>
                <a:gd name="T64" fmla="*/ 21 w 52"/>
                <a:gd name="T65" fmla="*/ 64 h 72"/>
                <a:gd name="T66" fmla="*/ 25 w 52"/>
                <a:gd name="T67" fmla="*/ 64 h 72"/>
                <a:gd name="T68" fmla="*/ 29 w 52"/>
                <a:gd name="T69" fmla="*/ 62 h 72"/>
                <a:gd name="T70" fmla="*/ 33 w 52"/>
                <a:gd name="T71" fmla="*/ 57 h 72"/>
                <a:gd name="T72" fmla="*/ 33 w 52"/>
                <a:gd name="T73" fmla="*/ 57 h 72"/>
                <a:gd name="T74" fmla="*/ 33 w 52"/>
                <a:gd name="T75" fmla="*/ 51 h 72"/>
                <a:gd name="T76" fmla="*/ 33 w 52"/>
                <a:gd name="T77" fmla="*/ 22 h 72"/>
                <a:gd name="T78" fmla="*/ 41 w 52"/>
                <a:gd name="T79" fmla="*/ 22 h 72"/>
                <a:gd name="T80" fmla="*/ 41 w 52"/>
                <a:gd name="T81" fmla="*/ 22 h 72"/>
                <a:gd name="T82" fmla="*/ 45 w 52"/>
                <a:gd name="T83" fmla="*/ 20 h 72"/>
                <a:gd name="T84" fmla="*/ 45 w 52"/>
                <a:gd name="T85" fmla="*/ 18 h 72"/>
                <a:gd name="T86" fmla="*/ 45 w 52"/>
                <a:gd name="T87" fmla="*/ 18 h 72"/>
                <a:gd name="T88" fmla="*/ 43 w 52"/>
                <a:gd name="T89" fmla="*/ 12 h 72"/>
                <a:gd name="T90" fmla="*/ 51 w 52"/>
                <a:gd name="T91" fmla="*/ 10 h 72"/>
                <a:gd name="T92" fmla="*/ 17 w 52"/>
                <a:gd name="T93" fmla="*/ 0 h 72"/>
                <a:gd name="T94" fmla="*/ 27 w 52"/>
                <a:gd name="T95" fmla="*/ 14 h 72"/>
                <a:gd name="T96" fmla="*/ 21 w 52"/>
                <a:gd name="T97" fmla="*/ 14 h 72"/>
                <a:gd name="T98" fmla="*/ 8 w 52"/>
                <a:gd name="T99" fmla="*/ 0 h 72"/>
                <a:gd name="T100" fmla="*/ 17 w 52"/>
                <a:gd name="T10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72">
                  <a:moveTo>
                    <a:pt x="51" y="10"/>
                  </a:moveTo>
                  <a:lnTo>
                    <a:pt x="51" y="1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1" y="23"/>
                  </a:lnTo>
                  <a:lnTo>
                    <a:pt x="47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29" y="68"/>
                  </a:lnTo>
                  <a:lnTo>
                    <a:pt x="23" y="70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1" y="70"/>
                  </a:lnTo>
                  <a:lnTo>
                    <a:pt x="6" y="68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5"/>
                  </a:lnTo>
                  <a:lnTo>
                    <a:pt x="11" y="61"/>
                  </a:lnTo>
                  <a:lnTo>
                    <a:pt x="15" y="62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29" y="62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51"/>
                  </a:lnTo>
                  <a:lnTo>
                    <a:pt x="33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3" y="12"/>
                  </a:lnTo>
                  <a:lnTo>
                    <a:pt x="51" y="10"/>
                  </a:lnTo>
                  <a:close/>
                  <a:moveTo>
                    <a:pt x="17" y="0"/>
                  </a:moveTo>
                  <a:lnTo>
                    <a:pt x="27" y="14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05"/>
            <p:cNvSpPr>
              <a:spLocks/>
            </p:cNvSpPr>
            <p:nvPr/>
          </p:nvSpPr>
          <p:spPr bwMode="auto">
            <a:xfrm>
              <a:off x="10456863" y="6499225"/>
              <a:ext cx="65088" cy="79375"/>
            </a:xfrm>
            <a:custGeom>
              <a:avLst/>
              <a:gdLst>
                <a:gd name="T0" fmla="*/ 33 w 41"/>
                <a:gd name="T1" fmla="*/ 50 h 50"/>
                <a:gd name="T2" fmla="*/ 33 w 41"/>
                <a:gd name="T3" fmla="*/ 19 h 50"/>
                <a:gd name="T4" fmla="*/ 33 w 41"/>
                <a:gd name="T5" fmla="*/ 19 h 50"/>
                <a:gd name="T6" fmla="*/ 33 w 41"/>
                <a:gd name="T7" fmla="*/ 13 h 50"/>
                <a:gd name="T8" fmla="*/ 30 w 41"/>
                <a:gd name="T9" fmla="*/ 9 h 50"/>
                <a:gd name="T10" fmla="*/ 30 w 41"/>
                <a:gd name="T11" fmla="*/ 9 h 50"/>
                <a:gd name="T12" fmla="*/ 26 w 41"/>
                <a:gd name="T13" fmla="*/ 7 h 50"/>
                <a:gd name="T14" fmla="*/ 22 w 41"/>
                <a:gd name="T15" fmla="*/ 5 h 50"/>
                <a:gd name="T16" fmla="*/ 22 w 41"/>
                <a:gd name="T17" fmla="*/ 5 h 50"/>
                <a:gd name="T18" fmla="*/ 16 w 41"/>
                <a:gd name="T19" fmla="*/ 7 h 50"/>
                <a:gd name="T20" fmla="*/ 12 w 41"/>
                <a:gd name="T21" fmla="*/ 9 h 50"/>
                <a:gd name="T22" fmla="*/ 12 w 41"/>
                <a:gd name="T23" fmla="*/ 9 h 50"/>
                <a:gd name="T24" fmla="*/ 10 w 41"/>
                <a:gd name="T25" fmla="*/ 13 h 50"/>
                <a:gd name="T26" fmla="*/ 8 w 41"/>
                <a:gd name="T27" fmla="*/ 19 h 50"/>
                <a:gd name="T28" fmla="*/ 8 w 41"/>
                <a:gd name="T29" fmla="*/ 50 h 50"/>
                <a:gd name="T30" fmla="*/ 0 w 41"/>
                <a:gd name="T31" fmla="*/ 50 h 50"/>
                <a:gd name="T32" fmla="*/ 0 w 41"/>
                <a:gd name="T33" fmla="*/ 0 h 50"/>
                <a:gd name="T34" fmla="*/ 8 w 41"/>
                <a:gd name="T35" fmla="*/ 0 h 50"/>
                <a:gd name="T36" fmla="*/ 8 w 41"/>
                <a:gd name="T37" fmla="*/ 5 h 50"/>
                <a:gd name="T38" fmla="*/ 8 w 41"/>
                <a:gd name="T39" fmla="*/ 5 h 50"/>
                <a:gd name="T40" fmla="*/ 14 w 41"/>
                <a:gd name="T41" fmla="*/ 2 h 50"/>
                <a:gd name="T42" fmla="*/ 24 w 41"/>
                <a:gd name="T43" fmla="*/ 0 h 50"/>
                <a:gd name="T44" fmla="*/ 24 w 41"/>
                <a:gd name="T45" fmla="*/ 0 h 50"/>
                <a:gd name="T46" fmla="*/ 30 w 41"/>
                <a:gd name="T47" fmla="*/ 2 h 50"/>
                <a:gd name="T48" fmla="*/ 35 w 41"/>
                <a:gd name="T49" fmla="*/ 3 h 50"/>
                <a:gd name="T50" fmla="*/ 35 w 41"/>
                <a:gd name="T51" fmla="*/ 3 h 50"/>
                <a:gd name="T52" fmla="*/ 39 w 41"/>
                <a:gd name="T53" fmla="*/ 9 h 50"/>
                <a:gd name="T54" fmla="*/ 41 w 41"/>
                <a:gd name="T55" fmla="*/ 19 h 50"/>
                <a:gd name="T56" fmla="*/ 41 w 41"/>
                <a:gd name="T57" fmla="*/ 50 h 50"/>
                <a:gd name="T58" fmla="*/ 33 w 41"/>
                <a:gd name="T5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0">
                  <a:moveTo>
                    <a:pt x="33" y="50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3" y="13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9" y="9"/>
                  </a:lnTo>
                  <a:lnTo>
                    <a:pt x="41" y="19"/>
                  </a:lnTo>
                  <a:lnTo>
                    <a:pt x="41" y="50"/>
                  </a:lnTo>
                  <a:lnTo>
                    <a:pt x="3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06"/>
            <p:cNvSpPr>
              <a:spLocks noEditPoints="1"/>
            </p:cNvSpPr>
            <p:nvPr/>
          </p:nvSpPr>
          <p:spPr bwMode="auto">
            <a:xfrm>
              <a:off x="10547350" y="6499225"/>
              <a:ext cx="61913" cy="117475"/>
            </a:xfrm>
            <a:custGeom>
              <a:avLst/>
              <a:gdLst>
                <a:gd name="T0" fmla="*/ 33 w 39"/>
                <a:gd name="T1" fmla="*/ 68 h 74"/>
                <a:gd name="T2" fmla="*/ 17 w 39"/>
                <a:gd name="T3" fmla="*/ 74 h 74"/>
                <a:gd name="T4" fmla="*/ 10 w 39"/>
                <a:gd name="T5" fmla="*/ 72 h 74"/>
                <a:gd name="T6" fmla="*/ 2 w 39"/>
                <a:gd name="T7" fmla="*/ 68 h 74"/>
                <a:gd name="T8" fmla="*/ 6 w 39"/>
                <a:gd name="T9" fmla="*/ 62 h 74"/>
                <a:gd name="T10" fmla="*/ 12 w 39"/>
                <a:gd name="T11" fmla="*/ 66 h 74"/>
                <a:gd name="T12" fmla="*/ 17 w 39"/>
                <a:gd name="T13" fmla="*/ 68 h 74"/>
                <a:gd name="T14" fmla="*/ 29 w 39"/>
                <a:gd name="T15" fmla="*/ 64 h 74"/>
                <a:gd name="T16" fmla="*/ 31 w 39"/>
                <a:gd name="T17" fmla="*/ 58 h 74"/>
                <a:gd name="T18" fmla="*/ 33 w 39"/>
                <a:gd name="T19" fmla="*/ 44 h 74"/>
                <a:gd name="T20" fmla="*/ 25 w 39"/>
                <a:gd name="T21" fmla="*/ 48 h 74"/>
                <a:gd name="T22" fmla="*/ 17 w 39"/>
                <a:gd name="T23" fmla="*/ 50 h 74"/>
                <a:gd name="T24" fmla="*/ 12 w 39"/>
                <a:gd name="T25" fmla="*/ 50 h 74"/>
                <a:gd name="T26" fmla="*/ 6 w 39"/>
                <a:gd name="T27" fmla="*/ 46 h 74"/>
                <a:gd name="T28" fmla="*/ 2 w 39"/>
                <a:gd name="T29" fmla="*/ 42 h 74"/>
                <a:gd name="T30" fmla="*/ 0 w 39"/>
                <a:gd name="T31" fmla="*/ 37 h 74"/>
                <a:gd name="T32" fmla="*/ 0 w 39"/>
                <a:gd name="T33" fmla="*/ 25 h 74"/>
                <a:gd name="T34" fmla="*/ 0 w 39"/>
                <a:gd name="T35" fmla="*/ 13 h 74"/>
                <a:gd name="T36" fmla="*/ 6 w 39"/>
                <a:gd name="T37" fmla="*/ 3 h 74"/>
                <a:gd name="T38" fmla="*/ 12 w 39"/>
                <a:gd name="T39" fmla="*/ 2 h 74"/>
                <a:gd name="T40" fmla="*/ 17 w 39"/>
                <a:gd name="T41" fmla="*/ 0 h 74"/>
                <a:gd name="T42" fmla="*/ 25 w 39"/>
                <a:gd name="T43" fmla="*/ 2 h 74"/>
                <a:gd name="T44" fmla="*/ 33 w 39"/>
                <a:gd name="T45" fmla="*/ 5 h 74"/>
                <a:gd name="T46" fmla="*/ 39 w 39"/>
                <a:gd name="T47" fmla="*/ 0 h 74"/>
                <a:gd name="T48" fmla="*/ 39 w 39"/>
                <a:gd name="T49" fmla="*/ 52 h 74"/>
                <a:gd name="T50" fmla="*/ 33 w 39"/>
                <a:gd name="T51" fmla="*/ 68 h 74"/>
                <a:gd name="T52" fmla="*/ 31 w 39"/>
                <a:gd name="T53" fmla="*/ 17 h 74"/>
                <a:gd name="T54" fmla="*/ 29 w 39"/>
                <a:gd name="T55" fmla="*/ 11 h 74"/>
                <a:gd name="T56" fmla="*/ 25 w 39"/>
                <a:gd name="T57" fmla="*/ 7 h 74"/>
                <a:gd name="T58" fmla="*/ 19 w 39"/>
                <a:gd name="T59" fmla="*/ 5 h 74"/>
                <a:gd name="T60" fmla="*/ 14 w 39"/>
                <a:gd name="T61" fmla="*/ 7 h 74"/>
                <a:gd name="T62" fmla="*/ 10 w 39"/>
                <a:gd name="T63" fmla="*/ 11 h 74"/>
                <a:gd name="T64" fmla="*/ 8 w 39"/>
                <a:gd name="T65" fmla="*/ 17 h 74"/>
                <a:gd name="T66" fmla="*/ 8 w 39"/>
                <a:gd name="T67" fmla="*/ 25 h 74"/>
                <a:gd name="T68" fmla="*/ 8 w 39"/>
                <a:gd name="T69" fmla="*/ 33 h 74"/>
                <a:gd name="T70" fmla="*/ 10 w 39"/>
                <a:gd name="T71" fmla="*/ 39 h 74"/>
                <a:gd name="T72" fmla="*/ 14 w 39"/>
                <a:gd name="T73" fmla="*/ 42 h 74"/>
                <a:gd name="T74" fmla="*/ 19 w 39"/>
                <a:gd name="T75" fmla="*/ 44 h 74"/>
                <a:gd name="T76" fmla="*/ 25 w 39"/>
                <a:gd name="T77" fmla="*/ 42 h 74"/>
                <a:gd name="T78" fmla="*/ 29 w 39"/>
                <a:gd name="T79" fmla="*/ 39 h 74"/>
                <a:gd name="T80" fmla="*/ 31 w 39"/>
                <a:gd name="T81" fmla="*/ 33 h 74"/>
                <a:gd name="T82" fmla="*/ 33 w 39"/>
                <a:gd name="T83" fmla="*/ 25 h 74"/>
                <a:gd name="T84" fmla="*/ 31 w 39"/>
                <a:gd name="T8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74">
                  <a:moveTo>
                    <a:pt x="33" y="68"/>
                  </a:moveTo>
                  <a:lnTo>
                    <a:pt x="33" y="68"/>
                  </a:lnTo>
                  <a:lnTo>
                    <a:pt x="27" y="72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" y="68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5" y="66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1" y="58"/>
                  </a:lnTo>
                  <a:lnTo>
                    <a:pt x="33" y="52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60"/>
                  </a:lnTo>
                  <a:lnTo>
                    <a:pt x="33" y="68"/>
                  </a:lnTo>
                  <a:lnTo>
                    <a:pt x="33" y="68"/>
                  </a:lnTo>
                  <a:close/>
                  <a:moveTo>
                    <a:pt x="31" y="17"/>
                  </a:moveTo>
                  <a:lnTo>
                    <a:pt x="31" y="17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07"/>
            <p:cNvSpPr>
              <a:spLocks noEditPoints="1"/>
            </p:cNvSpPr>
            <p:nvPr/>
          </p:nvSpPr>
          <p:spPr bwMode="auto">
            <a:xfrm>
              <a:off x="10593388" y="4156075"/>
              <a:ext cx="741363" cy="735013"/>
            </a:xfrm>
            <a:custGeom>
              <a:avLst/>
              <a:gdLst>
                <a:gd name="T0" fmla="*/ 43 w 467"/>
                <a:gd name="T1" fmla="*/ 127 h 463"/>
                <a:gd name="T2" fmla="*/ 113 w 467"/>
                <a:gd name="T3" fmla="*/ 231 h 463"/>
                <a:gd name="T4" fmla="*/ 131 w 467"/>
                <a:gd name="T5" fmla="*/ 166 h 463"/>
                <a:gd name="T6" fmla="*/ 141 w 467"/>
                <a:gd name="T7" fmla="*/ 90 h 463"/>
                <a:gd name="T8" fmla="*/ 12 w 467"/>
                <a:gd name="T9" fmla="*/ 55 h 463"/>
                <a:gd name="T10" fmla="*/ 178 w 467"/>
                <a:gd name="T11" fmla="*/ 88 h 463"/>
                <a:gd name="T12" fmla="*/ 170 w 467"/>
                <a:gd name="T13" fmla="*/ 141 h 463"/>
                <a:gd name="T14" fmla="*/ 150 w 467"/>
                <a:gd name="T15" fmla="*/ 231 h 463"/>
                <a:gd name="T16" fmla="*/ 139 w 467"/>
                <a:gd name="T17" fmla="*/ 270 h 463"/>
                <a:gd name="T18" fmla="*/ 168 w 467"/>
                <a:gd name="T19" fmla="*/ 387 h 463"/>
                <a:gd name="T20" fmla="*/ 119 w 467"/>
                <a:gd name="T21" fmla="*/ 309 h 463"/>
                <a:gd name="T22" fmla="*/ 102 w 467"/>
                <a:gd name="T23" fmla="*/ 340 h 463"/>
                <a:gd name="T24" fmla="*/ 53 w 467"/>
                <a:gd name="T25" fmla="*/ 406 h 463"/>
                <a:gd name="T26" fmla="*/ 24 w 467"/>
                <a:gd name="T27" fmla="*/ 439 h 463"/>
                <a:gd name="T28" fmla="*/ 0 w 467"/>
                <a:gd name="T29" fmla="*/ 404 h 463"/>
                <a:gd name="T30" fmla="*/ 57 w 467"/>
                <a:gd name="T31" fmla="*/ 340 h 463"/>
                <a:gd name="T32" fmla="*/ 98 w 467"/>
                <a:gd name="T33" fmla="*/ 272 h 463"/>
                <a:gd name="T34" fmla="*/ 55 w 467"/>
                <a:gd name="T35" fmla="*/ 207 h 463"/>
                <a:gd name="T36" fmla="*/ 43 w 467"/>
                <a:gd name="T37" fmla="*/ 127 h 463"/>
                <a:gd name="T38" fmla="*/ 328 w 467"/>
                <a:gd name="T39" fmla="*/ 129 h 463"/>
                <a:gd name="T40" fmla="*/ 324 w 467"/>
                <a:gd name="T41" fmla="*/ 205 h 463"/>
                <a:gd name="T42" fmla="*/ 334 w 467"/>
                <a:gd name="T43" fmla="*/ 242 h 463"/>
                <a:gd name="T44" fmla="*/ 361 w 467"/>
                <a:gd name="T45" fmla="*/ 307 h 463"/>
                <a:gd name="T46" fmla="*/ 396 w 467"/>
                <a:gd name="T47" fmla="*/ 361 h 463"/>
                <a:gd name="T48" fmla="*/ 441 w 467"/>
                <a:gd name="T49" fmla="*/ 404 h 463"/>
                <a:gd name="T50" fmla="*/ 467 w 467"/>
                <a:gd name="T51" fmla="*/ 422 h 463"/>
                <a:gd name="T52" fmla="*/ 435 w 467"/>
                <a:gd name="T53" fmla="*/ 457 h 463"/>
                <a:gd name="T54" fmla="*/ 416 w 467"/>
                <a:gd name="T55" fmla="*/ 439 h 463"/>
                <a:gd name="T56" fmla="*/ 377 w 467"/>
                <a:gd name="T57" fmla="*/ 402 h 463"/>
                <a:gd name="T58" fmla="*/ 346 w 467"/>
                <a:gd name="T59" fmla="*/ 359 h 463"/>
                <a:gd name="T60" fmla="*/ 322 w 467"/>
                <a:gd name="T61" fmla="*/ 311 h 463"/>
                <a:gd name="T62" fmla="*/ 312 w 467"/>
                <a:gd name="T63" fmla="*/ 283 h 463"/>
                <a:gd name="T64" fmla="*/ 295 w 467"/>
                <a:gd name="T65" fmla="*/ 332 h 463"/>
                <a:gd name="T66" fmla="*/ 266 w 467"/>
                <a:gd name="T67" fmla="*/ 379 h 463"/>
                <a:gd name="T68" fmla="*/ 221 w 467"/>
                <a:gd name="T69" fmla="*/ 422 h 463"/>
                <a:gd name="T70" fmla="*/ 164 w 467"/>
                <a:gd name="T71" fmla="*/ 463 h 463"/>
                <a:gd name="T72" fmla="*/ 152 w 467"/>
                <a:gd name="T73" fmla="*/ 449 h 463"/>
                <a:gd name="T74" fmla="*/ 137 w 467"/>
                <a:gd name="T75" fmla="*/ 432 h 463"/>
                <a:gd name="T76" fmla="*/ 180 w 467"/>
                <a:gd name="T77" fmla="*/ 404 h 463"/>
                <a:gd name="T78" fmla="*/ 215 w 467"/>
                <a:gd name="T79" fmla="*/ 377 h 463"/>
                <a:gd name="T80" fmla="*/ 240 w 467"/>
                <a:gd name="T81" fmla="*/ 348 h 463"/>
                <a:gd name="T82" fmla="*/ 260 w 467"/>
                <a:gd name="T83" fmla="*/ 316 h 463"/>
                <a:gd name="T84" fmla="*/ 267 w 467"/>
                <a:gd name="T85" fmla="*/ 301 h 463"/>
                <a:gd name="T86" fmla="*/ 279 w 467"/>
                <a:gd name="T87" fmla="*/ 264 h 463"/>
                <a:gd name="T88" fmla="*/ 287 w 467"/>
                <a:gd name="T89" fmla="*/ 217 h 463"/>
                <a:gd name="T90" fmla="*/ 291 w 467"/>
                <a:gd name="T91" fmla="*/ 129 h 463"/>
                <a:gd name="T92" fmla="*/ 178 w 467"/>
                <a:gd name="T93" fmla="*/ 188 h 463"/>
                <a:gd name="T94" fmla="*/ 197 w 467"/>
                <a:gd name="T95" fmla="*/ 143 h 463"/>
                <a:gd name="T96" fmla="*/ 228 w 467"/>
                <a:gd name="T97" fmla="*/ 51 h 463"/>
                <a:gd name="T98" fmla="*/ 279 w 467"/>
                <a:gd name="T99" fmla="*/ 10 h 463"/>
                <a:gd name="T100" fmla="*/ 262 w 467"/>
                <a:gd name="T101" fmla="*/ 73 h 463"/>
                <a:gd name="T102" fmla="*/ 457 w 467"/>
                <a:gd name="T103" fmla="*/ 106 h 463"/>
                <a:gd name="T104" fmla="*/ 431 w 467"/>
                <a:gd name="T105" fmla="*/ 156 h 463"/>
                <a:gd name="T106" fmla="*/ 410 w 467"/>
                <a:gd name="T107" fmla="*/ 196 h 463"/>
                <a:gd name="T108" fmla="*/ 375 w 467"/>
                <a:gd name="T109" fmla="*/ 180 h 463"/>
                <a:gd name="T110" fmla="*/ 396 w 467"/>
                <a:gd name="T111" fmla="*/ 145 h 463"/>
                <a:gd name="T112" fmla="*/ 250 w 467"/>
                <a:gd name="T113" fmla="*/ 108 h 463"/>
                <a:gd name="T114" fmla="*/ 232 w 467"/>
                <a:gd name="T115" fmla="*/ 158 h 463"/>
                <a:gd name="T116" fmla="*/ 213 w 467"/>
                <a:gd name="T117" fmla="*/ 203 h 463"/>
                <a:gd name="T118" fmla="*/ 178 w 467"/>
                <a:gd name="T119" fmla="*/ 18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7" h="463">
                  <a:moveTo>
                    <a:pt x="43" y="127"/>
                  </a:moveTo>
                  <a:lnTo>
                    <a:pt x="43" y="127"/>
                  </a:lnTo>
                  <a:lnTo>
                    <a:pt x="113" y="231"/>
                  </a:lnTo>
                  <a:lnTo>
                    <a:pt x="113" y="231"/>
                  </a:lnTo>
                  <a:lnTo>
                    <a:pt x="123" y="199"/>
                  </a:lnTo>
                  <a:lnTo>
                    <a:pt x="131" y="166"/>
                  </a:lnTo>
                  <a:lnTo>
                    <a:pt x="137" y="129"/>
                  </a:lnTo>
                  <a:lnTo>
                    <a:pt x="141" y="90"/>
                  </a:lnTo>
                  <a:lnTo>
                    <a:pt x="12" y="90"/>
                  </a:lnTo>
                  <a:lnTo>
                    <a:pt x="12" y="55"/>
                  </a:lnTo>
                  <a:lnTo>
                    <a:pt x="178" y="55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0" y="141"/>
                  </a:lnTo>
                  <a:lnTo>
                    <a:pt x="160" y="188"/>
                  </a:lnTo>
                  <a:lnTo>
                    <a:pt x="150" y="231"/>
                  </a:lnTo>
                  <a:lnTo>
                    <a:pt x="139" y="270"/>
                  </a:lnTo>
                  <a:lnTo>
                    <a:pt x="139" y="270"/>
                  </a:lnTo>
                  <a:lnTo>
                    <a:pt x="201" y="365"/>
                  </a:lnTo>
                  <a:lnTo>
                    <a:pt x="168" y="387"/>
                  </a:lnTo>
                  <a:lnTo>
                    <a:pt x="168" y="387"/>
                  </a:lnTo>
                  <a:lnTo>
                    <a:pt x="119" y="309"/>
                  </a:lnTo>
                  <a:lnTo>
                    <a:pt x="119" y="309"/>
                  </a:lnTo>
                  <a:lnTo>
                    <a:pt x="102" y="340"/>
                  </a:lnTo>
                  <a:lnTo>
                    <a:pt x="80" y="373"/>
                  </a:lnTo>
                  <a:lnTo>
                    <a:pt x="53" y="406"/>
                  </a:lnTo>
                  <a:lnTo>
                    <a:pt x="24" y="439"/>
                  </a:lnTo>
                  <a:lnTo>
                    <a:pt x="24" y="439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31" y="373"/>
                  </a:lnTo>
                  <a:lnTo>
                    <a:pt x="57" y="340"/>
                  </a:lnTo>
                  <a:lnTo>
                    <a:pt x="78" y="307"/>
                  </a:lnTo>
                  <a:lnTo>
                    <a:pt x="98" y="272"/>
                  </a:lnTo>
                  <a:lnTo>
                    <a:pt x="98" y="272"/>
                  </a:lnTo>
                  <a:lnTo>
                    <a:pt x="55" y="207"/>
                  </a:lnTo>
                  <a:lnTo>
                    <a:pt x="14" y="147"/>
                  </a:lnTo>
                  <a:lnTo>
                    <a:pt x="43" y="127"/>
                  </a:lnTo>
                  <a:close/>
                  <a:moveTo>
                    <a:pt x="328" y="129"/>
                  </a:moveTo>
                  <a:lnTo>
                    <a:pt x="328" y="129"/>
                  </a:lnTo>
                  <a:lnTo>
                    <a:pt x="326" y="170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34" y="242"/>
                  </a:lnTo>
                  <a:lnTo>
                    <a:pt x="346" y="276"/>
                  </a:lnTo>
                  <a:lnTo>
                    <a:pt x="361" y="307"/>
                  </a:lnTo>
                  <a:lnTo>
                    <a:pt x="377" y="336"/>
                  </a:lnTo>
                  <a:lnTo>
                    <a:pt x="396" y="361"/>
                  </a:lnTo>
                  <a:lnTo>
                    <a:pt x="418" y="385"/>
                  </a:lnTo>
                  <a:lnTo>
                    <a:pt x="441" y="404"/>
                  </a:lnTo>
                  <a:lnTo>
                    <a:pt x="467" y="422"/>
                  </a:lnTo>
                  <a:lnTo>
                    <a:pt x="467" y="422"/>
                  </a:lnTo>
                  <a:lnTo>
                    <a:pt x="451" y="439"/>
                  </a:lnTo>
                  <a:lnTo>
                    <a:pt x="435" y="457"/>
                  </a:lnTo>
                  <a:lnTo>
                    <a:pt x="435" y="457"/>
                  </a:lnTo>
                  <a:lnTo>
                    <a:pt x="416" y="439"/>
                  </a:lnTo>
                  <a:lnTo>
                    <a:pt x="394" y="422"/>
                  </a:lnTo>
                  <a:lnTo>
                    <a:pt x="377" y="402"/>
                  </a:lnTo>
                  <a:lnTo>
                    <a:pt x="361" y="381"/>
                  </a:lnTo>
                  <a:lnTo>
                    <a:pt x="346" y="359"/>
                  </a:lnTo>
                  <a:lnTo>
                    <a:pt x="334" y="336"/>
                  </a:lnTo>
                  <a:lnTo>
                    <a:pt x="322" y="311"/>
                  </a:lnTo>
                  <a:lnTo>
                    <a:pt x="312" y="283"/>
                  </a:lnTo>
                  <a:lnTo>
                    <a:pt x="312" y="283"/>
                  </a:lnTo>
                  <a:lnTo>
                    <a:pt x="307" y="309"/>
                  </a:lnTo>
                  <a:lnTo>
                    <a:pt x="295" y="332"/>
                  </a:lnTo>
                  <a:lnTo>
                    <a:pt x="281" y="356"/>
                  </a:lnTo>
                  <a:lnTo>
                    <a:pt x="266" y="379"/>
                  </a:lnTo>
                  <a:lnTo>
                    <a:pt x="244" y="400"/>
                  </a:lnTo>
                  <a:lnTo>
                    <a:pt x="221" y="422"/>
                  </a:lnTo>
                  <a:lnTo>
                    <a:pt x="193" y="443"/>
                  </a:lnTo>
                  <a:lnTo>
                    <a:pt x="164" y="463"/>
                  </a:lnTo>
                  <a:lnTo>
                    <a:pt x="164" y="463"/>
                  </a:lnTo>
                  <a:lnTo>
                    <a:pt x="152" y="449"/>
                  </a:lnTo>
                  <a:lnTo>
                    <a:pt x="137" y="432"/>
                  </a:lnTo>
                  <a:lnTo>
                    <a:pt x="137" y="432"/>
                  </a:lnTo>
                  <a:lnTo>
                    <a:pt x="160" y="420"/>
                  </a:lnTo>
                  <a:lnTo>
                    <a:pt x="180" y="404"/>
                  </a:lnTo>
                  <a:lnTo>
                    <a:pt x="197" y="391"/>
                  </a:lnTo>
                  <a:lnTo>
                    <a:pt x="215" y="377"/>
                  </a:lnTo>
                  <a:lnTo>
                    <a:pt x="228" y="361"/>
                  </a:lnTo>
                  <a:lnTo>
                    <a:pt x="240" y="348"/>
                  </a:lnTo>
                  <a:lnTo>
                    <a:pt x="252" y="332"/>
                  </a:lnTo>
                  <a:lnTo>
                    <a:pt x="260" y="316"/>
                  </a:lnTo>
                  <a:lnTo>
                    <a:pt x="260" y="316"/>
                  </a:lnTo>
                  <a:lnTo>
                    <a:pt x="267" y="301"/>
                  </a:lnTo>
                  <a:lnTo>
                    <a:pt x="273" y="283"/>
                  </a:lnTo>
                  <a:lnTo>
                    <a:pt x="279" y="264"/>
                  </a:lnTo>
                  <a:lnTo>
                    <a:pt x="283" y="240"/>
                  </a:lnTo>
                  <a:lnTo>
                    <a:pt x="287" y="217"/>
                  </a:lnTo>
                  <a:lnTo>
                    <a:pt x="289" y="190"/>
                  </a:lnTo>
                  <a:lnTo>
                    <a:pt x="291" y="129"/>
                  </a:lnTo>
                  <a:lnTo>
                    <a:pt x="328" y="129"/>
                  </a:lnTo>
                  <a:close/>
                  <a:moveTo>
                    <a:pt x="178" y="188"/>
                  </a:moveTo>
                  <a:lnTo>
                    <a:pt x="178" y="188"/>
                  </a:lnTo>
                  <a:lnTo>
                    <a:pt x="197" y="143"/>
                  </a:lnTo>
                  <a:lnTo>
                    <a:pt x="215" y="98"/>
                  </a:lnTo>
                  <a:lnTo>
                    <a:pt x="228" y="51"/>
                  </a:lnTo>
                  <a:lnTo>
                    <a:pt x="242" y="0"/>
                  </a:lnTo>
                  <a:lnTo>
                    <a:pt x="279" y="10"/>
                  </a:lnTo>
                  <a:lnTo>
                    <a:pt x="279" y="10"/>
                  </a:lnTo>
                  <a:lnTo>
                    <a:pt x="262" y="73"/>
                  </a:lnTo>
                  <a:lnTo>
                    <a:pt x="457" y="73"/>
                  </a:lnTo>
                  <a:lnTo>
                    <a:pt x="457" y="106"/>
                  </a:lnTo>
                  <a:lnTo>
                    <a:pt x="457" y="106"/>
                  </a:lnTo>
                  <a:lnTo>
                    <a:pt x="431" y="156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394" y="188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96" y="145"/>
                  </a:lnTo>
                  <a:lnTo>
                    <a:pt x="414" y="108"/>
                  </a:lnTo>
                  <a:lnTo>
                    <a:pt x="250" y="108"/>
                  </a:lnTo>
                  <a:lnTo>
                    <a:pt x="250" y="108"/>
                  </a:lnTo>
                  <a:lnTo>
                    <a:pt x="232" y="158"/>
                  </a:lnTo>
                  <a:lnTo>
                    <a:pt x="213" y="203"/>
                  </a:lnTo>
                  <a:lnTo>
                    <a:pt x="213" y="203"/>
                  </a:lnTo>
                  <a:lnTo>
                    <a:pt x="197" y="196"/>
                  </a:lnTo>
                  <a:lnTo>
                    <a:pt x="178" y="188"/>
                  </a:lnTo>
                  <a:lnTo>
                    <a:pt x="17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08"/>
            <p:cNvSpPr>
              <a:spLocks noEditPoints="1"/>
            </p:cNvSpPr>
            <p:nvPr/>
          </p:nvSpPr>
          <p:spPr bwMode="auto">
            <a:xfrm>
              <a:off x="11352213" y="4165600"/>
              <a:ext cx="741363" cy="715963"/>
            </a:xfrm>
            <a:custGeom>
              <a:avLst/>
              <a:gdLst>
                <a:gd name="T0" fmla="*/ 309 w 467"/>
                <a:gd name="T1" fmla="*/ 410 h 451"/>
                <a:gd name="T2" fmla="*/ 467 w 467"/>
                <a:gd name="T3" fmla="*/ 406 h 451"/>
                <a:gd name="T4" fmla="*/ 297 w 467"/>
                <a:gd name="T5" fmla="*/ 443 h 451"/>
                <a:gd name="T6" fmla="*/ 189 w 467"/>
                <a:gd name="T7" fmla="*/ 441 h 451"/>
                <a:gd name="T8" fmla="*/ 152 w 467"/>
                <a:gd name="T9" fmla="*/ 437 h 451"/>
                <a:gd name="T10" fmla="*/ 121 w 467"/>
                <a:gd name="T11" fmla="*/ 428 h 451"/>
                <a:gd name="T12" fmla="*/ 96 w 467"/>
                <a:gd name="T13" fmla="*/ 412 h 451"/>
                <a:gd name="T14" fmla="*/ 76 w 467"/>
                <a:gd name="T15" fmla="*/ 389 h 451"/>
                <a:gd name="T16" fmla="*/ 53 w 467"/>
                <a:gd name="T17" fmla="*/ 412 h 451"/>
                <a:gd name="T18" fmla="*/ 0 w 467"/>
                <a:gd name="T19" fmla="*/ 412 h 451"/>
                <a:gd name="T20" fmla="*/ 61 w 467"/>
                <a:gd name="T21" fmla="*/ 353 h 451"/>
                <a:gd name="T22" fmla="*/ 4 w 467"/>
                <a:gd name="T23" fmla="*/ 197 h 451"/>
                <a:gd name="T24" fmla="*/ 96 w 467"/>
                <a:gd name="T25" fmla="*/ 162 h 451"/>
                <a:gd name="T26" fmla="*/ 96 w 467"/>
                <a:gd name="T27" fmla="*/ 361 h 451"/>
                <a:gd name="T28" fmla="*/ 113 w 467"/>
                <a:gd name="T29" fmla="*/ 383 h 451"/>
                <a:gd name="T30" fmla="*/ 135 w 467"/>
                <a:gd name="T31" fmla="*/ 396 h 451"/>
                <a:gd name="T32" fmla="*/ 162 w 467"/>
                <a:gd name="T33" fmla="*/ 406 h 451"/>
                <a:gd name="T34" fmla="*/ 195 w 467"/>
                <a:gd name="T35" fmla="*/ 408 h 451"/>
                <a:gd name="T36" fmla="*/ 47 w 467"/>
                <a:gd name="T37" fmla="*/ 2 h 451"/>
                <a:gd name="T38" fmla="*/ 84 w 467"/>
                <a:gd name="T39" fmla="*/ 47 h 451"/>
                <a:gd name="T40" fmla="*/ 84 w 467"/>
                <a:gd name="T41" fmla="*/ 113 h 451"/>
                <a:gd name="T42" fmla="*/ 47 w 467"/>
                <a:gd name="T43" fmla="*/ 61 h 451"/>
                <a:gd name="T44" fmla="*/ 47 w 467"/>
                <a:gd name="T45" fmla="*/ 2 h 451"/>
                <a:gd name="T46" fmla="*/ 266 w 467"/>
                <a:gd name="T47" fmla="*/ 254 h 451"/>
                <a:gd name="T48" fmla="*/ 268 w 467"/>
                <a:gd name="T49" fmla="*/ 291 h 451"/>
                <a:gd name="T50" fmla="*/ 188 w 467"/>
                <a:gd name="T51" fmla="*/ 332 h 451"/>
                <a:gd name="T52" fmla="*/ 176 w 467"/>
                <a:gd name="T53" fmla="*/ 340 h 451"/>
                <a:gd name="T54" fmla="*/ 143 w 467"/>
                <a:gd name="T55" fmla="*/ 316 h 451"/>
                <a:gd name="T56" fmla="*/ 149 w 467"/>
                <a:gd name="T57" fmla="*/ 310 h 451"/>
                <a:gd name="T58" fmla="*/ 156 w 467"/>
                <a:gd name="T59" fmla="*/ 293 h 451"/>
                <a:gd name="T60" fmla="*/ 156 w 467"/>
                <a:gd name="T61" fmla="*/ 31 h 451"/>
                <a:gd name="T62" fmla="*/ 217 w 467"/>
                <a:gd name="T63" fmla="*/ 18 h 451"/>
                <a:gd name="T64" fmla="*/ 287 w 467"/>
                <a:gd name="T65" fmla="*/ 33 h 451"/>
                <a:gd name="T66" fmla="*/ 242 w 467"/>
                <a:gd name="T67" fmla="*/ 47 h 451"/>
                <a:gd name="T68" fmla="*/ 191 w 467"/>
                <a:gd name="T69" fmla="*/ 289 h 451"/>
                <a:gd name="T70" fmla="*/ 266 w 467"/>
                <a:gd name="T71" fmla="*/ 254 h 451"/>
                <a:gd name="T72" fmla="*/ 285 w 467"/>
                <a:gd name="T73" fmla="*/ 41 h 451"/>
                <a:gd name="T74" fmla="*/ 443 w 467"/>
                <a:gd name="T75" fmla="*/ 271 h 451"/>
                <a:gd name="T76" fmla="*/ 441 w 467"/>
                <a:gd name="T77" fmla="*/ 285 h 451"/>
                <a:gd name="T78" fmla="*/ 435 w 467"/>
                <a:gd name="T79" fmla="*/ 309 h 451"/>
                <a:gd name="T80" fmla="*/ 422 w 467"/>
                <a:gd name="T81" fmla="*/ 322 h 451"/>
                <a:gd name="T82" fmla="*/ 404 w 467"/>
                <a:gd name="T83" fmla="*/ 330 h 451"/>
                <a:gd name="T84" fmla="*/ 392 w 467"/>
                <a:gd name="T85" fmla="*/ 332 h 451"/>
                <a:gd name="T86" fmla="*/ 336 w 467"/>
                <a:gd name="T87" fmla="*/ 332 h 451"/>
                <a:gd name="T88" fmla="*/ 330 w 467"/>
                <a:gd name="T89" fmla="*/ 293 h 451"/>
                <a:gd name="T90" fmla="*/ 357 w 467"/>
                <a:gd name="T91" fmla="*/ 297 h 451"/>
                <a:gd name="T92" fmla="*/ 379 w 467"/>
                <a:gd name="T93" fmla="*/ 297 h 451"/>
                <a:gd name="T94" fmla="*/ 396 w 467"/>
                <a:gd name="T95" fmla="*/ 293 h 451"/>
                <a:gd name="T96" fmla="*/ 402 w 467"/>
                <a:gd name="T97" fmla="*/ 283 h 451"/>
                <a:gd name="T98" fmla="*/ 406 w 467"/>
                <a:gd name="T99" fmla="*/ 264 h 451"/>
                <a:gd name="T100" fmla="*/ 320 w 467"/>
                <a:gd name="T101" fmla="*/ 74 h 451"/>
                <a:gd name="T102" fmla="*/ 285 w 467"/>
                <a:gd name="T103" fmla="*/ 3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51">
                  <a:moveTo>
                    <a:pt x="195" y="408"/>
                  </a:moveTo>
                  <a:lnTo>
                    <a:pt x="309" y="410"/>
                  </a:lnTo>
                  <a:lnTo>
                    <a:pt x="467" y="406"/>
                  </a:lnTo>
                  <a:lnTo>
                    <a:pt x="467" y="406"/>
                  </a:lnTo>
                  <a:lnTo>
                    <a:pt x="453" y="443"/>
                  </a:lnTo>
                  <a:lnTo>
                    <a:pt x="297" y="443"/>
                  </a:lnTo>
                  <a:lnTo>
                    <a:pt x="189" y="441"/>
                  </a:lnTo>
                  <a:lnTo>
                    <a:pt x="189" y="441"/>
                  </a:lnTo>
                  <a:lnTo>
                    <a:pt x="170" y="441"/>
                  </a:lnTo>
                  <a:lnTo>
                    <a:pt x="152" y="437"/>
                  </a:lnTo>
                  <a:lnTo>
                    <a:pt x="135" y="433"/>
                  </a:lnTo>
                  <a:lnTo>
                    <a:pt x="121" y="428"/>
                  </a:lnTo>
                  <a:lnTo>
                    <a:pt x="108" y="420"/>
                  </a:lnTo>
                  <a:lnTo>
                    <a:pt x="96" y="412"/>
                  </a:lnTo>
                  <a:lnTo>
                    <a:pt x="84" y="400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53" y="412"/>
                  </a:lnTo>
                  <a:lnTo>
                    <a:pt x="20" y="451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61" y="353"/>
                  </a:lnTo>
                  <a:lnTo>
                    <a:pt x="61" y="197"/>
                  </a:lnTo>
                  <a:lnTo>
                    <a:pt x="4" y="197"/>
                  </a:lnTo>
                  <a:lnTo>
                    <a:pt x="4" y="162"/>
                  </a:lnTo>
                  <a:lnTo>
                    <a:pt x="96" y="162"/>
                  </a:lnTo>
                  <a:lnTo>
                    <a:pt x="96" y="361"/>
                  </a:lnTo>
                  <a:lnTo>
                    <a:pt x="96" y="361"/>
                  </a:lnTo>
                  <a:lnTo>
                    <a:pt x="104" y="373"/>
                  </a:lnTo>
                  <a:lnTo>
                    <a:pt x="113" y="383"/>
                  </a:lnTo>
                  <a:lnTo>
                    <a:pt x="123" y="390"/>
                  </a:lnTo>
                  <a:lnTo>
                    <a:pt x="135" y="396"/>
                  </a:lnTo>
                  <a:lnTo>
                    <a:pt x="149" y="402"/>
                  </a:lnTo>
                  <a:lnTo>
                    <a:pt x="162" y="406"/>
                  </a:lnTo>
                  <a:lnTo>
                    <a:pt x="178" y="408"/>
                  </a:lnTo>
                  <a:lnTo>
                    <a:pt x="195" y="408"/>
                  </a:lnTo>
                  <a:lnTo>
                    <a:pt x="195" y="408"/>
                  </a:lnTo>
                  <a:close/>
                  <a:moveTo>
                    <a:pt x="47" y="2"/>
                  </a:moveTo>
                  <a:lnTo>
                    <a:pt x="47" y="2"/>
                  </a:lnTo>
                  <a:lnTo>
                    <a:pt x="84" y="47"/>
                  </a:lnTo>
                  <a:lnTo>
                    <a:pt x="117" y="92"/>
                  </a:lnTo>
                  <a:lnTo>
                    <a:pt x="84" y="113"/>
                  </a:lnTo>
                  <a:lnTo>
                    <a:pt x="84" y="113"/>
                  </a:lnTo>
                  <a:lnTo>
                    <a:pt x="47" y="61"/>
                  </a:lnTo>
                  <a:lnTo>
                    <a:pt x="20" y="24"/>
                  </a:lnTo>
                  <a:lnTo>
                    <a:pt x="47" y="2"/>
                  </a:lnTo>
                  <a:close/>
                  <a:moveTo>
                    <a:pt x="266" y="254"/>
                  </a:moveTo>
                  <a:lnTo>
                    <a:pt x="266" y="254"/>
                  </a:lnTo>
                  <a:lnTo>
                    <a:pt x="268" y="291"/>
                  </a:lnTo>
                  <a:lnTo>
                    <a:pt x="268" y="291"/>
                  </a:lnTo>
                  <a:lnTo>
                    <a:pt x="225" y="312"/>
                  </a:lnTo>
                  <a:lnTo>
                    <a:pt x="188" y="332"/>
                  </a:lnTo>
                  <a:lnTo>
                    <a:pt x="188" y="332"/>
                  </a:lnTo>
                  <a:lnTo>
                    <a:pt x="176" y="340"/>
                  </a:lnTo>
                  <a:lnTo>
                    <a:pt x="166" y="348"/>
                  </a:lnTo>
                  <a:lnTo>
                    <a:pt x="143" y="316"/>
                  </a:lnTo>
                  <a:lnTo>
                    <a:pt x="143" y="316"/>
                  </a:lnTo>
                  <a:lnTo>
                    <a:pt x="149" y="310"/>
                  </a:lnTo>
                  <a:lnTo>
                    <a:pt x="154" y="303"/>
                  </a:lnTo>
                  <a:lnTo>
                    <a:pt x="156" y="293"/>
                  </a:lnTo>
                  <a:lnTo>
                    <a:pt x="156" y="28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217" y="18"/>
                  </a:lnTo>
                  <a:lnTo>
                    <a:pt x="273" y="0"/>
                  </a:lnTo>
                  <a:lnTo>
                    <a:pt x="287" y="33"/>
                  </a:lnTo>
                  <a:lnTo>
                    <a:pt x="287" y="33"/>
                  </a:lnTo>
                  <a:lnTo>
                    <a:pt x="242" y="47"/>
                  </a:lnTo>
                  <a:lnTo>
                    <a:pt x="191" y="59"/>
                  </a:lnTo>
                  <a:lnTo>
                    <a:pt x="191" y="289"/>
                  </a:lnTo>
                  <a:lnTo>
                    <a:pt x="191" y="289"/>
                  </a:lnTo>
                  <a:lnTo>
                    <a:pt x="266" y="254"/>
                  </a:lnTo>
                  <a:lnTo>
                    <a:pt x="266" y="254"/>
                  </a:lnTo>
                  <a:close/>
                  <a:moveTo>
                    <a:pt x="285" y="41"/>
                  </a:moveTo>
                  <a:lnTo>
                    <a:pt x="443" y="41"/>
                  </a:lnTo>
                  <a:lnTo>
                    <a:pt x="443" y="271"/>
                  </a:lnTo>
                  <a:lnTo>
                    <a:pt x="443" y="271"/>
                  </a:lnTo>
                  <a:lnTo>
                    <a:pt x="441" y="285"/>
                  </a:lnTo>
                  <a:lnTo>
                    <a:pt x="439" y="297"/>
                  </a:lnTo>
                  <a:lnTo>
                    <a:pt x="435" y="309"/>
                  </a:lnTo>
                  <a:lnTo>
                    <a:pt x="429" y="316"/>
                  </a:lnTo>
                  <a:lnTo>
                    <a:pt x="422" y="322"/>
                  </a:lnTo>
                  <a:lnTo>
                    <a:pt x="414" y="328"/>
                  </a:lnTo>
                  <a:lnTo>
                    <a:pt x="404" y="330"/>
                  </a:lnTo>
                  <a:lnTo>
                    <a:pt x="392" y="332"/>
                  </a:lnTo>
                  <a:lnTo>
                    <a:pt x="392" y="332"/>
                  </a:lnTo>
                  <a:lnTo>
                    <a:pt x="336" y="332"/>
                  </a:lnTo>
                  <a:lnTo>
                    <a:pt x="336" y="332"/>
                  </a:lnTo>
                  <a:lnTo>
                    <a:pt x="334" y="312"/>
                  </a:lnTo>
                  <a:lnTo>
                    <a:pt x="330" y="293"/>
                  </a:lnTo>
                  <a:lnTo>
                    <a:pt x="330" y="293"/>
                  </a:lnTo>
                  <a:lnTo>
                    <a:pt x="357" y="297"/>
                  </a:lnTo>
                  <a:lnTo>
                    <a:pt x="379" y="297"/>
                  </a:lnTo>
                  <a:lnTo>
                    <a:pt x="379" y="297"/>
                  </a:lnTo>
                  <a:lnTo>
                    <a:pt x="390" y="295"/>
                  </a:lnTo>
                  <a:lnTo>
                    <a:pt x="396" y="293"/>
                  </a:lnTo>
                  <a:lnTo>
                    <a:pt x="400" y="289"/>
                  </a:lnTo>
                  <a:lnTo>
                    <a:pt x="402" y="283"/>
                  </a:lnTo>
                  <a:lnTo>
                    <a:pt x="404" y="279"/>
                  </a:lnTo>
                  <a:lnTo>
                    <a:pt x="406" y="264"/>
                  </a:lnTo>
                  <a:lnTo>
                    <a:pt x="406" y="74"/>
                  </a:lnTo>
                  <a:lnTo>
                    <a:pt x="320" y="74"/>
                  </a:lnTo>
                  <a:lnTo>
                    <a:pt x="320" y="392"/>
                  </a:lnTo>
                  <a:lnTo>
                    <a:pt x="285" y="392"/>
                  </a:lnTo>
                  <a:lnTo>
                    <a:pt x="28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09"/>
            <p:cNvSpPr>
              <a:spLocks noEditPoints="1"/>
            </p:cNvSpPr>
            <p:nvPr/>
          </p:nvSpPr>
          <p:spPr bwMode="auto">
            <a:xfrm>
              <a:off x="9596438" y="4918075"/>
              <a:ext cx="222250" cy="328613"/>
            </a:xfrm>
            <a:custGeom>
              <a:avLst/>
              <a:gdLst>
                <a:gd name="T0" fmla="*/ 123 w 140"/>
                <a:gd name="T1" fmla="*/ 192 h 207"/>
                <a:gd name="T2" fmla="*/ 105 w 140"/>
                <a:gd name="T3" fmla="*/ 203 h 207"/>
                <a:gd name="T4" fmla="*/ 80 w 140"/>
                <a:gd name="T5" fmla="*/ 207 h 207"/>
                <a:gd name="T6" fmla="*/ 0 w 140"/>
                <a:gd name="T7" fmla="*/ 0 h 207"/>
                <a:gd name="T8" fmla="*/ 76 w 140"/>
                <a:gd name="T9" fmla="*/ 0 h 207"/>
                <a:gd name="T10" fmla="*/ 101 w 140"/>
                <a:gd name="T11" fmla="*/ 4 h 207"/>
                <a:gd name="T12" fmla="*/ 121 w 140"/>
                <a:gd name="T13" fmla="*/ 16 h 207"/>
                <a:gd name="T14" fmla="*/ 129 w 140"/>
                <a:gd name="T15" fmla="*/ 24 h 207"/>
                <a:gd name="T16" fmla="*/ 136 w 140"/>
                <a:gd name="T17" fmla="*/ 43 h 207"/>
                <a:gd name="T18" fmla="*/ 136 w 140"/>
                <a:gd name="T19" fmla="*/ 55 h 207"/>
                <a:gd name="T20" fmla="*/ 129 w 140"/>
                <a:gd name="T21" fmla="*/ 84 h 207"/>
                <a:gd name="T22" fmla="*/ 119 w 140"/>
                <a:gd name="T23" fmla="*/ 94 h 207"/>
                <a:gd name="T24" fmla="*/ 107 w 140"/>
                <a:gd name="T25" fmla="*/ 100 h 207"/>
                <a:gd name="T26" fmla="*/ 127 w 140"/>
                <a:gd name="T27" fmla="*/ 114 h 207"/>
                <a:gd name="T28" fmla="*/ 131 w 140"/>
                <a:gd name="T29" fmla="*/ 119 h 207"/>
                <a:gd name="T30" fmla="*/ 138 w 140"/>
                <a:gd name="T31" fmla="*/ 133 h 207"/>
                <a:gd name="T32" fmla="*/ 140 w 140"/>
                <a:gd name="T33" fmla="*/ 149 h 207"/>
                <a:gd name="T34" fmla="*/ 138 w 140"/>
                <a:gd name="T35" fmla="*/ 162 h 207"/>
                <a:gd name="T36" fmla="*/ 131 w 140"/>
                <a:gd name="T37" fmla="*/ 184 h 207"/>
                <a:gd name="T38" fmla="*/ 123 w 140"/>
                <a:gd name="T39" fmla="*/ 192 h 207"/>
                <a:gd name="T40" fmla="*/ 103 w 140"/>
                <a:gd name="T41" fmla="*/ 30 h 207"/>
                <a:gd name="T42" fmla="*/ 92 w 140"/>
                <a:gd name="T43" fmla="*/ 22 h 207"/>
                <a:gd name="T44" fmla="*/ 74 w 140"/>
                <a:gd name="T45" fmla="*/ 20 h 207"/>
                <a:gd name="T46" fmla="*/ 21 w 140"/>
                <a:gd name="T47" fmla="*/ 92 h 207"/>
                <a:gd name="T48" fmla="*/ 74 w 140"/>
                <a:gd name="T49" fmla="*/ 92 h 207"/>
                <a:gd name="T50" fmla="*/ 92 w 140"/>
                <a:gd name="T51" fmla="*/ 90 h 207"/>
                <a:gd name="T52" fmla="*/ 103 w 140"/>
                <a:gd name="T53" fmla="*/ 82 h 207"/>
                <a:gd name="T54" fmla="*/ 109 w 140"/>
                <a:gd name="T55" fmla="*/ 78 h 207"/>
                <a:gd name="T56" fmla="*/ 115 w 140"/>
                <a:gd name="T57" fmla="*/ 65 h 207"/>
                <a:gd name="T58" fmla="*/ 115 w 140"/>
                <a:gd name="T59" fmla="*/ 55 h 207"/>
                <a:gd name="T60" fmla="*/ 113 w 140"/>
                <a:gd name="T61" fmla="*/ 41 h 207"/>
                <a:gd name="T62" fmla="*/ 103 w 140"/>
                <a:gd name="T63" fmla="*/ 30 h 207"/>
                <a:gd name="T64" fmla="*/ 107 w 140"/>
                <a:gd name="T65" fmla="*/ 121 h 207"/>
                <a:gd name="T66" fmla="*/ 101 w 140"/>
                <a:gd name="T67" fmla="*/ 117 h 207"/>
                <a:gd name="T68" fmla="*/ 86 w 140"/>
                <a:gd name="T69" fmla="*/ 112 h 207"/>
                <a:gd name="T70" fmla="*/ 21 w 140"/>
                <a:gd name="T71" fmla="*/ 112 h 207"/>
                <a:gd name="T72" fmla="*/ 78 w 140"/>
                <a:gd name="T73" fmla="*/ 186 h 207"/>
                <a:gd name="T74" fmla="*/ 86 w 140"/>
                <a:gd name="T75" fmla="*/ 186 h 207"/>
                <a:gd name="T76" fmla="*/ 101 w 140"/>
                <a:gd name="T77" fmla="*/ 182 h 207"/>
                <a:gd name="T78" fmla="*/ 107 w 140"/>
                <a:gd name="T79" fmla="*/ 176 h 207"/>
                <a:gd name="T80" fmla="*/ 115 w 140"/>
                <a:gd name="T81" fmla="*/ 164 h 207"/>
                <a:gd name="T82" fmla="*/ 119 w 140"/>
                <a:gd name="T83" fmla="*/ 149 h 207"/>
                <a:gd name="T84" fmla="*/ 117 w 140"/>
                <a:gd name="T85" fmla="*/ 141 h 207"/>
                <a:gd name="T86" fmla="*/ 113 w 140"/>
                <a:gd name="T87" fmla="*/ 127 h 207"/>
                <a:gd name="T88" fmla="*/ 107 w 140"/>
                <a:gd name="T89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07">
                  <a:moveTo>
                    <a:pt x="123" y="192"/>
                  </a:moveTo>
                  <a:lnTo>
                    <a:pt x="123" y="192"/>
                  </a:lnTo>
                  <a:lnTo>
                    <a:pt x="115" y="197"/>
                  </a:lnTo>
                  <a:lnTo>
                    <a:pt x="105" y="203"/>
                  </a:lnTo>
                  <a:lnTo>
                    <a:pt x="92" y="205"/>
                  </a:lnTo>
                  <a:lnTo>
                    <a:pt x="80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1" y="4"/>
                  </a:lnTo>
                  <a:lnTo>
                    <a:pt x="111" y="8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9" y="24"/>
                  </a:lnTo>
                  <a:lnTo>
                    <a:pt x="133" y="34"/>
                  </a:lnTo>
                  <a:lnTo>
                    <a:pt x="136" y="43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5" y="71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19" y="94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121" y="108"/>
                  </a:lnTo>
                  <a:lnTo>
                    <a:pt x="127" y="114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5" y="125"/>
                  </a:lnTo>
                  <a:lnTo>
                    <a:pt x="138" y="133"/>
                  </a:lnTo>
                  <a:lnTo>
                    <a:pt x="140" y="141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38" y="162"/>
                  </a:lnTo>
                  <a:lnTo>
                    <a:pt x="136" y="174"/>
                  </a:lnTo>
                  <a:lnTo>
                    <a:pt x="131" y="184"/>
                  </a:lnTo>
                  <a:lnTo>
                    <a:pt x="123" y="192"/>
                  </a:lnTo>
                  <a:lnTo>
                    <a:pt x="123" y="192"/>
                  </a:lnTo>
                  <a:close/>
                  <a:moveTo>
                    <a:pt x="103" y="30"/>
                  </a:moveTo>
                  <a:lnTo>
                    <a:pt x="103" y="30"/>
                  </a:lnTo>
                  <a:lnTo>
                    <a:pt x="97" y="26"/>
                  </a:lnTo>
                  <a:lnTo>
                    <a:pt x="92" y="22"/>
                  </a:lnTo>
                  <a:lnTo>
                    <a:pt x="84" y="22"/>
                  </a:lnTo>
                  <a:lnTo>
                    <a:pt x="74" y="20"/>
                  </a:lnTo>
                  <a:lnTo>
                    <a:pt x="21" y="20"/>
                  </a:lnTo>
                  <a:lnTo>
                    <a:pt x="21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84" y="90"/>
                  </a:lnTo>
                  <a:lnTo>
                    <a:pt x="92" y="90"/>
                  </a:lnTo>
                  <a:lnTo>
                    <a:pt x="97" y="86"/>
                  </a:lnTo>
                  <a:lnTo>
                    <a:pt x="103" y="82"/>
                  </a:lnTo>
                  <a:lnTo>
                    <a:pt x="103" y="82"/>
                  </a:lnTo>
                  <a:lnTo>
                    <a:pt x="109" y="78"/>
                  </a:lnTo>
                  <a:lnTo>
                    <a:pt x="113" y="71"/>
                  </a:lnTo>
                  <a:lnTo>
                    <a:pt x="115" y="6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3" y="41"/>
                  </a:lnTo>
                  <a:lnTo>
                    <a:pt x="109" y="34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7" y="121"/>
                  </a:moveTo>
                  <a:lnTo>
                    <a:pt x="107" y="121"/>
                  </a:lnTo>
                  <a:lnTo>
                    <a:pt x="101" y="117"/>
                  </a:lnTo>
                  <a:lnTo>
                    <a:pt x="94" y="114"/>
                  </a:lnTo>
                  <a:lnTo>
                    <a:pt x="86" y="112"/>
                  </a:lnTo>
                  <a:lnTo>
                    <a:pt x="78" y="112"/>
                  </a:lnTo>
                  <a:lnTo>
                    <a:pt x="21" y="112"/>
                  </a:lnTo>
                  <a:lnTo>
                    <a:pt x="21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86" y="186"/>
                  </a:lnTo>
                  <a:lnTo>
                    <a:pt x="94" y="184"/>
                  </a:lnTo>
                  <a:lnTo>
                    <a:pt x="101" y="182"/>
                  </a:lnTo>
                  <a:lnTo>
                    <a:pt x="107" y="176"/>
                  </a:lnTo>
                  <a:lnTo>
                    <a:pt x="107" y="176"/>
                  </a:lnTo>
                  <a:lnTo>
                    <a:pt x="113" y="170"/>
                  </a:lnTo>
                  <a:lnTo>
                    <a:pt x="115" y="164"/>
                  </a:lnTo>
                  <a:lnTo>
                    <a:pt x="117" y="157"/>
                  </a:lnTo>
                  <a:lnTo>
                    <a:pt x="119" y="149"/>
                  </a:lnTo>
                  <a:lnTo>
                    <a:pt x="119" y="149"/>
                  </a:lnTo>
                  <a:lnTo>
                    <a:pt x="117" y="141"/>
                  </a:lnTo>
                  <a:lnTo>
                    <a:pt x="115" y="133"/>
                  </a:lnTo>
                  <a:lnTo>
                    <a:pt x="113" y="127"/>
                  </a:lnTo>
                  <a:lnTo>
                    <a:pt x="107" y="121"/>
                  </a:lnTo>
                  <a:lnTo>
                    <a:pt x="10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10"/>
            <p:cNvSpPr>
              <a:spLocks noEditPoints="1"/>
            </p:cNvSpPr>
            <p:nvPr/>
          </p:nvSpPr>
          <p:spPr bwMode="auto">
            <a:xfrm>
              <a:off x="9893300" y="4918075"/>
              <a:ext cx="38100" cy="328613"/>
            </a:xfrm>
            <a:custGeom>
              <a:avLst/>
              <a:gdLst>
                <a:gd name="T0" fmla="*/ 0 w 24"/>
                <a:gd name="T1" fmla="*/ 24 h 207"/>
                <a:gd name="T2" fmla="*/ 0 w 24"/>
                <a:gd name="T3" fmla="*/ 0 h 207"/>
                <a:gd name="T4" fmla="*/ 24 w 24"/>
                <a:gd name="T5" fmla="*/ 0 h 207"/>
                <a:gd name="T6" fmla="*/ 24 w 24"/>
                <a:gd name="T7" fmla="*/ 24 h 207"/>
                <a:gd name="T8" fmla="*/ 0 w 24"/>
                <a:gd name="T9" fmla="*/ 24 h 207"/>
                <a:gd name="T10" fmla="*/ 2 w 24"/>
                <a:gd name="T11" fmla="*/ 207 h 207"/>
                <a:gd name="T12" fmla="*/ 2 w 24"/>
                <a:gd name="T13" fmla="*/ 65 h 207"/>
                <a:gd name="T14" fmla="*/ 22 w 24"/>
                <a:gd name="T15" fmla="*/ 65 h 207"/>
                <a:gd name="T16" fmla="*/ 22 w 24"/>
                <a:gd name="T17" fmla="*/ 207 h 207"/>
                <a:gd name="T18" fmla="*/ 2 w 24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7">
                  <a:moveTo>
                    <a:pt x="0" y="24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  <a:close/>
                  <a:moveTo>
                    <a:pt x="2" y="207"/>
                  </a:moveTo>
                  <a:lnTo>
                    <a:pt x="2" y="65"/>
                  </a:lnTo>
                  <a:lnTo>
                    <a:pt x="22" y="65"/>
                  </a:lnTo>
                  <a:lnTo>
                    <a:pt x="22" y="207"/>
                  </a:lnTo>
                  <a:lnTo>
                    <a:pt x="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11"/>
            <p:cNvSpPr>
              <a:spLocks noEditPoints="1"/>
            </p:cNvSpPr>
            <p:nvPr/>
          </p:nvSpPr>
          <p:spPr bwMode="auto">
            <a:xfrm>
              <a:off x="9999663" y="5018088"/>
              <a:ext cx="185738" cy="228600"/>
            </a:xfrm>
            <a:custGeom>
              <a:avLst/>
              <a:gdLst>
                <a:gd name="T0" fmla="*/ 21 w 117"/>
                <a:gd name="T1" fmla="*/ 78 h 144"/>
                <a:gd name="T2" fmla="*/ 23 w 117"/>
                <a:gd name="T3" fmla="*/ 99 h 144"/>
                <a:gd name="T4" fmla="*/ 31 w 117"/>
                <a:gd name="T5" fmla="*/ 115 h 144"/>
                <a:gd name="T6" fmla="*/ 37 w 117"/>
                <a:gd name="T7" fmla="*/ 119 h 144"/>
                <a:gd name="T8" fmla="*/ 52 w 117"/>
                <a:gd name="T9" fmla="*/ 127 h 144"/>
                <a:gd name="T10" fmla="*/ 62 w 117"/>
                <a:gd name="T11" fmla="*/ 127 h 144"/>
                <a:gd name="T12" fmla="*/ 83 w 117"/>
                <a:gd name="T13" fmla="*/ 123 h 144"/>
                <a:gd name="T14" fmla="*/ 91 w 117"/>
                <a:gd name="T15" fmla="*/ 119 h 144"/>
                <a:gd name="T16" fmla="*/ 113 w 117"/>
                <a:gd name="T17" fmla="*/ 123 h 144"/>
                <a:gd name="T18" fmla="*/ 103 w 117"/>
                <a:gd name="T19" fmla="*/ 133 h 144"/>
                <a:gd name="T20" fmla="*/ 91 w 117"/>
                <a:gd name="T21" fmla="*/ 140 h 144"/>
                <a:gd name="T22" fmla="*/ 62 w 117"/>
                <a:gd name="T23" fmla="*/ 144 h 144"/>
                <a:gd name="T24" fmla="*/ 48 w 117"/>
                <a:gd name="T25" fmla="*/ 144 h 144"/>
                <a:gd name="T26" fmla="*/ 25 w 117"/>
                <a:gd name="T27" fmla="*/ 134 h 144"/>
                <a:gd name="T28" fmla="*/ 15 w 117"/>
                <a:gd name="T29" fmla="*/ 127 h 144"/>
                <a:gd name="T30" fmla="*/ 3 w 117"/>
                <a:gd name="T31" fmla="*/ 105 h 144"/>
                <a:gd name="T32" fmla="*/ 0 w 117"/>
                <a:gd name="T33" fmla="*/ 72 h 144"/>
                <a:gd name="T34" fmla="*/ 0 w 117"/>
                <a:gd name="T35" fmla="*/ 56 h 144"/>
                <a:gd name="T36" fmla="*/ 7 w 117"/>
                <a:gd name="T37" fmla="*/ 29 h 144"/>
                <a:gd name="T38" fmla="*/ 15 w 117"/>
                <a:gd name="T39" fmla="*/ 19 h 144"/>
                <a:gd name="T40" fmla="*/ 33 w 117"/>
                <a:gd name="T41" fmla="*/ 4 h 144"/>
                <a:gd name="T42" fmla="*/ 58 w 117"/>
                <a:gd name="T43" fmla="*/ 0 h 144"/>
                <a:gd name="T44" fmla="*/ 72 w 117"/>
                <a:gd name="T45" fmla="*/ 0 h 144"/>
                <a:gd name="T46" fmla="*/ 93 w 117"/>
                <a:gd name="T47" fmla="*/ 10 h 144"/>
                <a:gd name="T48" fmla="*/ 101 w 117"/>
                <a:gd name="T49" fmla="*/ 17 h 144"/>
                <a:gd name="T50" fmla="*/ 113 w 117"/>
                <a:gd name="T51" fmla="*/ 39 h 144"/>
                <a:gd name="T52" fmla="*/ 117 w 117"/>
                <a:gd name="T53" fmla="*/ 68 h 144"/>
                <a:gd name="T54" fmla="*/ 21 w 117"/>
                <a:gd name="T55" fmla="*/ 78 h 144"/>
                <a:gd name="T56" fmla="*/ 93 w 117"/>
                <a:gd name="T57" fmla="*/ 49 h 144"/>
                <a:gd name="T58" fmla="*/ 91 w 117"/>
                <a:gd name="T59" fmla="*/ 39 h 144"/>
                <a:gd name="T60" fmla="*/ 78 w 117"/>
                <a:gd name="T61" fmla="*/ 23 h 144"/>
                <a:gd name="T62" fmla="*/ 68 w 117"/>
                <a:gd name="T63" fmla="*/ 19 h 144"/>
                <a:gd name="T64" fmla="*/ 58 w 117"/>
                <a:gd name="T65" fmla="*/ 17 h 144"/>
                <a:gd name="T66" fmla="*/ 39 w 117"/>
                <a:gd name="T67" fmla="*/ 23 h 144"/>
                <a:gd name="T68" fmla="*/ 31 w 117"/>
                <a:gd name="T69" fmla="*/ 29 h 144"/>
                <a:gd name="T70" fmla="*/ 25 w 117"/>
                <a:gd name="T71" fmla="*/ 39 h 144"/>
                <a:gd name="T72" fmla="*/ 21 w 117"/>
                <a:gd name="T73" fmla="*/ 49 h 144"/>
                <a:gd name="T74" fmla="*/ 95 w 117"/>
                <a:gd name="T75" fmla="*/ 62 h 144"/>
                <a:gd name="T76" fmla="*/ 93 w 117"/>
                <a:gd name="T7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44">
                  <a:moveTo>
                    <a:pt x="21" y="78"/>
                  </a:moveTo>
                  <a:lnTo>
                    <a:pt x="21" y="78"/>
                  </a:lnTo>
                  <a:lnTo>
                    <a:pt x="21" y="90"/>
                  </a:lnTo>
                  <a:lnTo>
                    <a:pt x="23" y="99"/>
                  </a:lnTo>
                  <a:lnTo>
                    <a:pt x="27" y="107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7" y="119"/>
                  </a:lnTo>
                  <a:lnTo>
                    <a:pt x="44" y="123"/>
                  </a:lnTo>
                  <a:lnTo>
                    <a:pt x="5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91" y="119"/>
                  </a:lnTo>
                  <a:lnTo>
                    <a:pt x="99" y="111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03" y="133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78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48" y="144"/>
                  </a:lnTo>
                  <a:lnTo>
                    <a:pt x="35" y="140"/>
                  </a:lnTo>
                  <a:lnTo>
                    <a:pt x="25" y="134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9" y="117"/>
                  </a:lnTo>
                  <a:lnTo>
                    <a:pt x="3" y="105"/>
                  </a:lnTo>
                  <a:lnTo>
                    <a:pt x="1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7" y="2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3" y="10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1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7" y="27"/>
                  </a:lnTo>
                  <a:lnTo>
                    <a:pt x="113" y="39"/>
                  </a:lnTo>
                  <a:lnTo>
                    <a:pt x="115" y="53"/>
                  </a:lnTo>
                  <a:lnTo>
                    <a:pt x="117" y="68"/>
                  </a:lnTo>
                  <a:lnTo>
                    <a:pt x="117" y="78"/>
                  </a:lnTo>
                  <a:lnTo>
                    <a:pt x="21" y="78"/>
                  </a:lnTo>
                  <a:close/>
                  <a:moveTo>
                    <a:pt x="93" y="49"/>
                  </a:moveTo>
                  <a:lnTo>
                    <a:pt x="93" y="4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5" y="29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6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1" y="2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3" y="49"/>
                  </a:lnTo>
                  <a:lnTo>
                    <a:pt x="9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912"/>
            <p:cNvSpPr>
              <a:spLocks/>
            </p:cNvSpPr>
            <p:nvPr/>
          </p:nvSpPr>
          <p:spPr bwMode="auto">
            <a:xfrm>
              <a:off x="10253663" y="5018088"/>
              <a:ext cx="179388" cy="228600"/>
            </a:xfrm>
            <a:custGeom>
              <a:avLst/>
              <a:gdLst>
                <a:gd name="T0" fmla="*/ 91 w 113"/>
                <a:gd name="T1" fmla="*/ 144 h 144"/>
                <a:gd name="T2" fmla="*/ 91 w 113"/>
                <a:gd name="T3" fmla="*/ 56 h 144"/>
                <a:gd name="T4" fmla="*/ 91 w 113"/>
                <a:gd name="T5" fmla="*/ 56 h 144"/>
                <a:gd name="T6" fmla="*/ 91 w 113"/>
                <a:gd name="T7" fmla="*/ 47 h 144"/>
                <a:gd name="T8" fmla="*/ 89 w 113"/>
                <a:gd name="T9" fmla="*/ 39 h 144"/>
                <a:gd name="T10" fmla="*/ 85 w 113"/>
                <a:gd name="T11" fmla="*/ 33 h 144"/>
                <a:gd name="T12" fmla="*/ 81 w 113"/>
                <a:gd name="T13" fmla="*/ 27 h 144"/>
                <a:gd name="T14" fmla="*/ 81 w 113"/>
                <a:gd name="T15" fmla="*/ 27 h 144"/>
                <a:gd name="T16" fmla="*/ 78 w 113"/>
                <a:gd name="T17" fmla="*/ 23 h 144"/>
                <a:gd name="T18" fmla="*/ 72 w 113"/>
                <a:gd name="T19" fmla="*/ 21 h 144"/>
                <a:gd name="T20" fmla="*/ 64 w 113"/>
                <a:gd name="T21" fmla="*/ 19 h 144"/>
                <a:gd name="T22" fmla="*/ 56 w 113"/>
                <a:gd name="T23" fmla="*/ 17 h 144"/>
                <a:gd name="T24" fmla="*/ 56 w 113"/>
                <a:gd name="T25" fmla="*/ 17 h 144"/>
                <a:gd name="T26" fmla="*/ 48 w 113"/>
                <a:gd name="T27" fmla="*/ 19 h 144"/>
                <a:gd name="T28" fmla="*/ 42 w 113"/>
                <a:gd name="T29" fmla="*/ 21 h 144"/>
                <a:gd name="T30" fmla="*/ 35 w 113"/>
                <a:gd name="T31" fmla="*/ 23 h 144"/>
                <a:gd name="T32" fmla="*/ 31 w 113"/>
                <a:gd name="T33" fmla="*/ 27 h 144"/>
                <a:gd name="T34" fmla="*/ 31 w 113"/>
                <a:gd name="T35" fmla="*/ 27 h 144"/>
                <a:gd name="T36" fmla="*/ 27 w 113"/>
                <a:gd name="T37" fmla="*/ 33 h 144"/>
                <a:gd name="T38" fmla="*/ 23 w 113"/>
                <a:gd name="T39" fmla="*/ 39 h 144"/>
                <a:gd name="T40" fmla="*/ 21 w 113"/>
                <a:gd name="T41" fmla="*/ 47 h 144"/>
                <a:gd name="T42" fmla="*/ 21 w 113"/>
                <a:gd name="T43" fmla="*/ 56 h 144"/>
                <a:gd name="T44" fmla="*/ 21 w 113"/>
                <a:gd name="T45" fmla="*/ 144 h 144"/>
                <a:gd name="T46" fmla="*/ 0 w 113"/>
                <a:gd name="T47" fmla="*/ 144 h 144"/>
                <a:gd name="T48" fmla="*/ 0 w 113"/>
                <a:gd name="T49" fmla="*/ 2 h 144"/>
                <a:gd name="T50" fmla="*/ 21 w 113"/>
                <a:gd name="T51" fmla="*/ 2 h 144"/>
                <a:gd name="T52" fmla="*/ 21 w 113"/>
                <a:gd name="T53" fmla="*/ 17 h 144"/>
                <a:gd name="T54" fmla="*/ 21 w 113"/>
                <a:gd name="T55" fmla="*/ 17 h 144"/>
                <a:gd name="T56" fmla="*/ 29 w 113"/>
                <a:gd name="T57" fmla="*/ 10 h 144"/>
                <a:gd name="T58" fmla="*/ 39 w 113"/>
                <a:gd name="T59" fmla="*/ 4 h 144"/>
                <a:gd name="T60" fmla="*/ 48 w 113"/>
                <a:gd name="T61" fmla="*/ 0 h 144"/>
                <a:gd name="T62" fmla="*/ 60 w 113"/>
                <a:gd name="T63" fmla="*/ 0 h 144"/>
                <a:gd name="T64" fmla="*/ 60 w 113"/>
                <a:gd name="T65" fmla="*/ 0 h 144"/>
                <a:gd name="T66" fmla="*/ 72 w 113"/>
                <a:gd name="T67" fmla="*/ 0 h 144"/>
                <a:gd name="T68" fmla="*/ 81 w 113"/>
                <a:gd name="T69" fmla="*/ 4 h 144"/>
                <a:gd name="T70" fmla="*/ 89 w 113"/>
                <a:gd name="T71" fmla="*/ 8 h 144"/>
                <a:gd name="T72" fmla="*/ 97 w 113"/>
                <a:gd name="T73" fmla="*/ 13 h 144"/>
                <a:gd name="T74" fmla="*/ 97 w 113"/>
                <a:gd name="T75" fmla="*/ 13 h 144"/>
                <a:gd name="T76" fmla="*/ 103 w 113"/>
                <a:gd name="T77" fmla="*/ 21 h 144"/>
                <a:gd name="T78" fmla="*/ 109 w 113"/>
                <a:gd name="T79" fmla="*/ 29 h 144"/>
                <a:gd name="T80" fmla="*/ 111 w 113"/>
                <a:gd name="T81" fmla="*/ 41 h 144"/>
                <a:gd name="T82" fmla="*/ 113 w 113"/>
                <a:gd name="T83" fmla="*/ 53 h 144"/>
                <a:gd name="T84" fmla="*/ 113 w 113"/>
                <a:gd name="T85" fmla="*/ 144 h 144"/>
                <a:gd name="T86" fmla="*/ 91 w 113"/>
                <a:gd name="T8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44">
                  <a:moveTo>
                    <a:pt x="91" y="144"/>
                  </a:moveTo>
                  <a:lnTo>
                    <a:pt x="91" y="56"/>
                  </a:lnTo>
                  <a:lnTo>
                    <a:pt x="91" y="56"/>
                  </a:lnTo>
                  <a:lnTo>
                    <a:pt x="91" y="47"/>
                  </a:lnTo>
                  <a:lnTo>
                    <a:pt x="89" y="39"/>
                  </a:lnTo>
                  <a:lnTo>
                    <a:pt x="85" y="33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8" y="23"/>
                  </a:lnTo>
                  <a:lnTo>
                    <a:pt x="72" y="21"/>
                  </a:lnTo>
                  <a:lnTo>
                    <a:pt x="64" y="19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35" y="23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7" y="33"/>
                  </a:lnTo>
                  <a:lnTo>
                    <a:pt x="23" y="39"/>
                  </a:lnTo>
                  <a:lnTo>
                    <a:pt x="21" y="47"/>
                  </a:lnTo>
                  <a:lnTo>
                    <a:pt x="21" y="56"/>
                  </a:lnTo>
                  <a:lnTo>
                    <a:pt x="21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1" y="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9" y="10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1" y="4"/>
                  </a:lnTo>
                  <a:lnTo>
                    <a:pt x="89" y="8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03" y="21"/>
                  </a:lnTo>
                  <a:lnTo>
                    <a:pt x="109" y="29"/>
                  </a:lnTo>
                  <a:lnTo>
                    <a:pt x="111" y="41"/>
                  </a:lnTo>
                  <a:lnTo>
                    <a:pt x="113" y="53"/>
                  </a:lnTo>
                  <a:lnTo>
                    <a:pt x="113" y="144"/>
                  </a:lnTo>
                  <a:lnTo>
                    <a:pt x="9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13"/>
            <p:cNvSpPr>
              <a:spLocks/>
            </p:cNvSpPr>
            <p:nvPr/>
          </p:nvSpPr>
          <p:spPr bwMode="auto">
            <a:xfrm>
              <a:off x="10475913" y="5021263"/>
              <a:ext cx="195263" cy="225425"/>
            </a:xfrm>
            <a:custGeom>
              <a:avLst/>
              <a:gdLst>
                <a:gd name="T0" fmla="*/ 70 w 123"/>
                <a:gd name="T1" fmla="*/ 142 h 142"/>
                <a:gd name="T2" fmla="*/ 51 w 123"/>
                <a:gd name="T3" fmla="*/ 142 h 142"/>
                <a:gd name="T4" fmla="*/ 0 w 123"/>
                <a:gd name="T5" fmla="*/ 0 h 142"/>
                <a:gd name="T6" fmla="*/ 21 w 123"/>
                <a:gd name="T7" fmla="*/ 0 h 142"/>
                <a:gd name="T8" fmla="*/ 61 w 123"/>
                <a:gd name="T9" fmla="*/ 113 h 142"/>
                <a:gd name="T10" fmla="*/ 100 w 123"/>
                <a:gd name="T11" fmla="*/ 0 h 142"/>
                <a:gd name="T12" fmla="*/ 123 w 123"/>
                <a:gd name="T13" fmla="*/ 0 h 142"/>
                <a:gd name="T14" fmla="*/ 70 w 123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42">
                  <a:moveTo>
                    <a:pt x="70" y="142"/>
                  </a:moveTo>
                  <a:lnTo>
                    <a:pt x="51" y="14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1" y="113"/>
                  </a:lnTo>
                  <a:lnTo>
                    <a:pt x="100" y="0"/>
                  </a:lnTo>
                  <a:lnTo>
                    <a:pt x="123" y="0"/>
                  </a:lnTo>
                  <a:lnTo>
                    <a:pt x="7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14"/>
            <p:cNvSpPr>
              <a:spLocks noEditPoints="1"/>
            </p:cNvSpPr>
            <p:nvPr/>
          </p:nvSpPr>
          <p:spPr bwMode="auto">
            <a:xfrm>
              <a:off x="10699750" y="5018088"/>
              <a:ext cx="185738" cy="228600"/>
            </a:xfrm>
            <a:custGeom>
              <a:avLst/>
              <a:gdLst>
                <a:gd name="T0" fmla="*/ 21 w 117"/>
                <a:gd name="T1" fmla="*/ 78 h 144"/>
                <a:gd name="T2" fmla="*/ 23 w 117"/>
                <a:gd name="T3" fmla="*/ 99 h 144"/>
                <a:gd name="T4" fmla="*/ 31 w 117"/>
                <a:gd name="T5" fmla="*/ 115 h 144"/>
                <a:gd name="T6" fmla="*/ 37 w 117"/>
                <a:gd name="T7" fmla="*/ 119 h 144"/>
                <a:gd name="T8" fmla="*/ 52 w 117"/>
                <a:gd name="T9" fmla="*/ 127 h 144"/>
                <a:gd name="T10" fmla="*/ 62 w 117"/>
                <a:gd name="T11" fmla="*/ 127 h 144"/>
                <a:gd name="T12" fmla="*/ 83 w 117"/>
                <a:gd name="T13" fmla="*/ 123 h 144"/>
                <a:gd name="T14" fmla="*/ 91 w 117"/>
                <a:gd name="T15" fmla="*/ 119 h 144"/>
                <a:gd name="T16" fmla="*/ 115 w 117"/>
                <a:gd name="T17" fmla="*/ 123 h 144"/>
                <a:gd name="T18" fmla="*/ 103 w 117"/>
                <a:gd name="T19" fmla="*/ 133 h 144"/>
                <a:gd name="T20" fmla="*/ 91 w 117"/>
                <a:gd name="T21" fmla="*/ 140 h 144"/>
                <a:gd name="T22" fmla="*/ 62 w 117"/>
                <a:gd name="T23" fmla="*/ 144 h 144"/>
                <a:gd name="T24" fmla="*/ 48 w 117"/>
                <a:gd name="T25" fmla="*/ 144 h 144"/>
                <a:gd name="T26" fmla="*/ 25 w 117"/>
                <a:gd name="T27" fmla="*/ 134 h 144"/>
                <a:gd name="T28" fmla="*/ 17 w 117"/>
                <a:gd name="T29" fmla="*/ 127 h 144"/>
                <a:gd name="T30" fmla="*/ 3 w 117"/>
                <a:gd name="T31" fmla="*/ 105 h 144"/>
                <a:gd name="T32" fmla="*/ 0 w 117"/>
                <a:gd name="T33" fmla="*/ 72 h 144"/>
                <a:gd name="T34" fmla="*/ 1 w 117"/>
                <a:gd name="T35" fmla="*/ 56 h 144"/>
                <a:gd name="T36" fmla="*/ 9 w 117"/>
                <a:gd name="T37" fmla="*/ 29 h 144"/>
                <a:gd name="T38" fmla="*/ 15 w 117"/>
                <a:gd name="T39" fmla="*/ 19 h 144"/>
                <a:gd name="T40" fmla="*/ 35 w 117"/>
                <a:gd name="T41" fmla="*/ 4 h 144"/>
                <a:gd name="T42" fmla="*/ 58 w 117"/>
                <a:gd name="T43" fmla="*/ 0 h 144"/>
                <a:gd name="T44" fmla="*/ 72 w 117"/>
                <a:gd name="T45" fmla="*/ 0 h 144"/>
                <a:gd name="T46" fmla="*/ 93 w 117"/>
                <a:gd name="T47" fmla="*/ 10 h 144"/>
                <a:gd name="T48" fmla="*/ 101 w 117"/>
                <a:gd name="T49" fmla="*/ 17 h 144"/>
                <a:gd name="T50" fmla="*/ 113 w 117"/>
                <a:gd name="T51" fmla="*/ 39 h 144"/>
                <a:gd name="T52" fmla="*/ 117 w 117"/>
                <a:gd name="T53" fmla="*/ 68 h 144"/>
                <a:gd name="T54" fmla="*/ 21 w 117"/>
                <a:gd name="T55" fmla="*/ 78 h 144"/>
                <a:gd name="T56" fmla="*/ 95 w 117"/>
                <a:gd name="T57" fmla="*/ 49 h 144"/>
                <a:gd name="T58" fmla="*/ 91 w 117"/>
                <a:gd name="T59" fmla="*/ 39 h 144"/>
                <a:gd name="T60" fmla="*/ 78 w 117"/>
                <a:gd name="T61" fmla="*/ 23 h 144"/>
                <a:gd name="T62" fmla="*/ 70 w 117"/>
                <a:gd name="T63" fmla="*/ 19 h 144"/>
                <a:gd name="T64" fmla="*/ 58 w 117"/>
                <a:gd name="T65" fmla="*/ 17 h 144"/>
                <a:gd name="T66" fmla="*/ 39 w 117"/>
                <a:gd name="T67" fmla="*/ 23 h 144"/>
                <a:gd name="T68" fmla="*/ 31 w 117"/>
                <a:gd name="T69" fmla="*/ 29 h 144"/>
                <a:gd name="T70" fmla="*/ 25 w 117"/>
                <a:gd name="T71" fmla="*/ 39 h 144"/>
                <a:gd name="T72" fmla="*/ 23 w 117"/>
                <a:gd name="T73" fmla="*/ 49 h 144"/>
                <a:gd name="T74" fmla="*/ 95 w 117"/>
                <a:gd name="T75" fmla="*/ 62 h 144"/>
                <a:gd name="T76" fmla="*/ 95 w 117"/>
                <a:gd name="T7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44">
                  <a:moveTo>
                    <a:pt x="21" y="78"/>
                  </a:moveTo>
                  <a:lnTo>
                    <a:pt x="21" y="78"/>
                  </a:lnTo>
                  <a:lnTo>
                    <a:pt x="21" y="90"/>
                  </a:lnTo>
                  <a:lnTo>
                    <a:pt x="23" y="99"/>
                  </a:lnTo>
                  <a:lnTo>
                    <a:pt x="27" y="107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7" y="119"/>
                  </a:lnTo>
                  <a:lnTo>
                    <a:pt x="44" y="123"/>
                  </a:lnTo>
                  <a:lnTo>
                    <a:pt x="52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91" y="119"/>
                  </a:lnTo>
                  <a:lnTo>
                    <a:pt x="99" y="111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03" y="133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78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48" y="144"/>
                  </a:lnTo>
                  <a:lnTo>
                    <a:pt x="37" y="140"/>
                  </a:lnTo>
                  <a:lnTo>
                    <a:pt x="25" y="134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9" y="117"/>
                  </a:lnTo>
                  <a:lnTo>
                    <a:pt x="3" y="105"/>
                  </a:lnTo>
                  <a:lnTo>
                    <a:pt x="1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56"/>
                  </a:lnTo>
                  <a:lnTo>
                    <a:pt x="3" y="41"/>
                  </a:lnTo>
                  <a:lnTo>
                    <a:pt x="9" y="2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3" y="4"/>
                  </a:lnTo>
                  <a:lnTo>
                    <a:pt x="93" y="10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9" y="27"/>
                  </a:lnTo>
                  <a:lnTo>
                    <a:pt x="113" y="39"/>
                  </a:lnTo>
                  <a:lnTo>
                    <a:pt x="115" y="53"/>
                  </a:lnTo>
                  <a:lnTo>
                    <a:pt x="117" y="68"/>
                  </a:lnTo>
                  <a:lnTo>
                    <a:pt x="117" y="78"/>
                  </a:lnTo>
                  <a:lnTo>
                    <a:pt x="21" y="78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5" y="29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0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48" y="19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1" y="2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15"/>
            <p:cNvSpPr>
              <a:spLocks/>
            </p:cNvSpPr>
            <p:nvPr/>
          </p:nvSpPr>
          <p:spPr bwMode="auto">
            <a:xfrm>
              <a:off x="10955338" y="5018088"/>
              <a:ext cx="177800" cy="228600"/>
            </a:xfrm>
            <a:custGeom>
              <a:avLst/>
              <a:gdLst>
                <a:gd name="T0" fmla="*/ 90 w 112"/>
                <a:gd name="T1" fmla="*/ 144 h 144"/>
                <a:gd name="T2" fmla="*/ 90 w 112"/>
                <a:gd name="T3" fmla="*/ 56 h 144"/>
                <a:gd name="T4" fmla="*/ 90 w 112"/>
                <a:gd name="T5" fmla="*/ 56 h 144"/>
                <a:gd name="T6" fmla="*/ 90 w 112"/>
                <a:gd name="T7" fmla="*/ 47 h 144"/>
                <a:gd name="T8" fmla="*/ 88 w 112"/>
                <a:gd name="T9" fmla="*/ 39 h 144"/>
                <a:gd name="T10" fmla="*/ 86 w 112"/>
                <a:gd name="T11" fmla="*/ 33 h 144"/>
                <a:gd name="T12" fmla="*/ 80 w 112"/>
                <a:gd name="T13" fmla="*/ 27 h 144"/>
                <a:gd name="T14" fmla="*/ 80 w 112"/>
                <a:gd name="T15" fmla="*/ 27 h 144"/>
                <a:gd name="T16" fmla="*/ 77 w 112"/>
                <a:gd name="T17" fmla="*/ 23 h 144"/>
                <a:gd name="T18" fmla="*/ 71 w 112"/>
                <a:gd name="T19" fmla="*/ 21 h 144"/>
                <a:gd name="T20" fmla="*/ 63 w 112"/>
                <a:gd name="T21" fmla="*/ 19 h 144"/>
                <a:gd name="T22" fmla="*/ 55 w 112"/>
                <a:gd name="T23" fmla="*/ 17 h 144"/>
                <a:gd name="T24" fmla="*/ 55 w 112"/>
                <a:gd name="T25" fmla="*/ 17 h 144"/>
                <a:gd name="T26" fmla="*/ 47 w 112"/>
                <a:gd name="T27" fmla="*/ 19 h 144"/>
                <a:gd name="T28" fmla="*/ 41 w 112"/>
                <a:gd name="T29" fmla="*/ 21 h 144"/>
                <a:gd name="T30" fmla="*/ 36 w 112"/>
                <a:gd name="T31" fmla="*/ 23 h 144"/>
                <a:gd name="T32" fmla="*/ 30 w 112"/>
                <a:gd name="T33" fmla="*/ 27 h 144"/>
                <a:gd name="T34" fmla="*/ 30 w 112"/>
                <a:gd name="T35" fmla="*/ 27 h 144"/>
                <a:gd name="T36" fmla="*/ 26 w 112"/>
                <a:gd name="T37" fmla="*/ 33 h 144"/>
                <a:gd name="T38" fmla="*/ 22 w 112"/>
                <a:gd name="T39" fmla="*/ 39 h 144"/>
                <a:gd name="T40" fmla="*/ 22 w 112"/>
                <a:gd name="T41" fmla="*/ 47 h 144"/>
                <a:gd name="T42" fmla="*/ 20 w 112"/>
                <a:gd name="T43" fmla="*/ 56 h 144"/>
                <a:gd name="T44" fmla="*/ 20 w 112"/>
                <a:gd name="T45" fmla="*/ 144 h 144"/>
                <a:gd name="T46" fmla="*/ 0 w 112"/>
                <a:gd name="T47" fmla="*/ 144 h 144"/>
                <a:gd name="T48" fmla="*/ 0 w 112"/>
                <a:gd name="T49" fmla="*/ 2 h 144"/>
                <a:gd name="T50" fmla="*/ 20 w 112"/>
                <a:gd name="T51" fmla="*/ 2 h 144"/>
                <a:gd name="T52" fmla="*/ 20 w 112"/>
                <a:gd name="T53" fmla="*/ 17 h 144"/>
                <a:gd name="T54" fmla="*/ 20 w 112"/>
                <a:gd name="T55" fmla="*/ 17 h 144"/>
                <a:gd name="T56" fmla="*/ 28 w 112"/>
                <a:gd name="T57" fmla="*/ 10 h 144"/>
                <a:gd name="T58" fmla="*/ 38 w 112"/>
                <a:gd name="T59" fmla="*/ 4 h 144"/>
                <a:gd name="T60" fmla="*/ 49 w 112"/>
                <a:gd name="T61" fmla="*/ 0 h 144"/>
                <a:gd name="T62" fmla="*/ 61 w 112"/>
                <a:gd name="T63" fmla="*/ 0 h 144"/>
                <a:gd name="T64" fmla="*/ 61 w 112"/>
                <a:gd name="T65" fmla="*/ 0 h 144"/>
                <a:gd name="T66" fmla="*/ 71 w 112"/>
                <a:gd name="T67" fmla="*/ 0 h 144"/>
                <a:gd name="T68" fmla="*/ 80 w 112"/>
                <a:gd name="T69" fmla="*/ 4 h 144"/>
                <a:gd name="T70" fmla="*/ 90 w 112"/>
                <a:gd name="T71" fmla="*/ 8 h 144"/>
                <a:gd name="T72" fmla="*/ 96 w 112"/>
                <a:gd name="T73" fmla="*/ 13 h 144"/>
                <a:gd name="T74" fmla="*/ 96 w 112"/>
                <a:gd name="T75" fmla="*/ 13 h 144"/>
                <a:gd name="T76" fmla="*/ 104 w 112"/>
                <a:gd name="T77" fmla="*/ 21 h 144"/>
                <a:gd name="T78" fmla="*/ 108 w 112"/>
                <a:gd name="T79" fmla="*/ 29 h 144"/>
                <a:gd name="T80" fmla="*/ 110 w 112"/>
                <a:gd name="T81" fmla="*/ 41 h 144"/>
                <a:gd name="T82" fmla="*/ 112 w 112"/>
                <a:gd name="T83" fmla="*/ 53 h 144"/>
                <a:gd name="T84" fmla="*/ 112 w 112"/>
                <a:gd name="T85" fmla="*/ 144 h 144"/>
                <a:gd name="T86" fmla="*/ 90 w 112"/>
                <a:gd name="T8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144">
                  <a:moveTo>
                    <a:pt x="90" y="144"/>
                  </a:moveTo>
                  <a:lnTo>
                    <a:pt x="90" y="56"/>
                  </a:lnTo>
                  <a:lnTo>
                    <a:pt x="90" y="56"/>
                  </a:lnTo>
                  <a:lnTo>
                    <a:pt x="90" y="47"/>
                  </a:lnTo>
                  <a:lnTo>
                    <a:pt x="88" y="39"/>
                  </a:lnTo>
                  <a:lnTo>
                    <a:pt x="86" y="33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7" y="23"/>
                  </a:lnTo>
                  <a:lnTo>
                    <a:pt x="71" y="21"/>
                  </a:lnTo>
                  <a:lnTo>
                    <a:pt x="63" y="19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47" y="19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6" y="33"/>
                  </a:lnTo>
                  <a:lnTo>
                    <a:pt x="22" y="39"/>
                  </a:lnTo>
                  <a:lnTo>
                    <a:pt x="22" y="47"/>
                  </a:lnTo>
                  <a:lnTo>
                    <a:pt x="20" y="56"/>
                  </a:lnTo>
                  <a:lnTo>
                    <a:pt x="20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04" y="21"/>
                  </a:lnTo>
                  <a:lnTo>
                    <a:pt x="108" y="29"/>
                  </a:lnTo>
                  <a:lnTo>
                    <a:pt x="110" y="41"/>
                  </a:lnTo>
                  <a:lnTo>
                    <a:pt x="112" y="53"/>
                  </a:lnTo>
                  <a:lnTo>
                    <a:pt x="112" y="144"/>
                  </a:lnTo>
                  <a:lnTo>
                    <a:pt x="90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16"/>
            <p:cNvSpPr>
              <a:spLocks noEditPoints="1"/>
            </p:cNvSpPr>
            <p:nvPr/>
          </p:nvSpPr>
          <p:spPr bwMode="auto">
            <a:xfrm>
              <a:off x="11209338" y="4918075"/>
              <a:ext cx="38100" cy="328613"/>
            </a:xfrm>
            <a:custGeom>
              <a:avLst/>
              <a:gdLst>
                <a:gd name="T0" fmla="*/ 0 w 24"/>
                <a:gd name="T1" fmla="*/ 24 h 207"/>
                <a:gd name="T2" fmla="*/ 0 w 24"/>
                <a:gd name="T3" fmla="*/ 0 h 207"/>
                <a:gd name="T4" fmla="*/ 24 w 24"/>
                <a:gd name="T5" fmla="*/ 0 h 207"/>
                <a:gd name="T6" fmla="*/ 24 w 24"/>
                <a:gd name="T7" fmla="*/ 24 h 207"/>
                <a:gd name="T8" fmla="*/ 0 w 24"/>
                <a:gd name="T9" fmla="*/ 24 h 207"/>
                <a:gd name="T10" fmla="*/ 2 w 24"/>
                <a:gd name="T11" fmla="*/ 207 h 207"/>
                <a:gd name="T12" fmla="*/ 2 w 24"/>
                <a:gd name="T13" fmla="*/ 65 h 207"/>
                <a:gd name="T14" fmla="*/ 22 w 24"/>
                <a:gd name="T15" fmla="*/ 65 h 207"/>
                <a:gd name="T16" fmla="*/ 22 w 24"/>
                <a:gd name="T17" fmla="*/ 207 h 207"/>
                <a:gd name="T18" fmla="*/ 2 w 24"/>
                <a:gd name="T1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07">
                  <a:moveTo>
                    <a:pt x="0" y="24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  <a:close/>
                  <a:moveTo>
                    <a:pt x="2" y="207"/>
                  </a:moveTo>
                  <a:lnTo>
                    <a:pt x="2" y="65"/>
                  </a:lnTo>
                  <a:lnTo>
                    <a:pt x="22" y="65"/>
                  </a:lnTo>
                  <a:lnTo>
                    <a:pt x="22" y="207"/>
                  </a:lnTo>
                  <a:lnTo>
                    <a:pt x="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17"/>
            <p:cNvSpPr>
              <a:spLocks noEditPoints="1"/>
            </p:cNvSpPr>
            <p:nvPr/>
          </p:nvSpPr>
          <p:spPr bwMode="auto">
            <a:xfrm>
              <a:off x="11315700" y="4918075"/>
              <a:ext cx="179388" cy="328613"/>
            </a:xfrm>
            <a:custGeom>
              <a:avLst/>
              <a:gdLst>
                <a:gd name="T0" fmla="*/ 93 w 113"/>
                <a:gd name="T1" fmla="*/ 190 h 207"/>
                <a:gd name="T2" fmla="*/ 84 w 113"/>
                <a:gd name="T3" fmla="*/ 197 h 207"/>
                <a:gd name="T4" fmla="*/ 76 w 113"/>
                <a:gd name="T5" fmla="*/ 203 h 207"/>
                <a:gd name="T6" fmla="*/ 52 w 113"/>
                <a:gd name="T7" fmla="*/ 207 h 207"/>
                <a:gd name="T8" fmla="*/ 43 w 113"/>
                <a:gd name="T9" fmla="*/ 207 h 207"/>
                <a:gd name="T10" fmla="*/ 33 w 113"/>
                <a:gd name="T11" fmla="*/ 205 h 207"/>
                <a:gd name="T12" fmla="*/ 17 w 113"/>
                <a:gd name="T13" fmla="*/ 196 h 207"/>
                <a:gd name="T14" fmla="*/ 10 w 113"/>
                <a:gd name="T15" fmla="*/ 184 h 207"/>
                <a:gd name="T16" fmla="*/ 4 w 113"/>
                <a:gd name="T17" fmla="*/ 170 h 207"/>
                <a:gd name="T18" fmla="*/ 0 w 113"/>
                <a:gd name="T19" fmla="*/ 135 h 207"/>
                <a:gd name="T20" fmla="*/ 2 w 113"/>
                <a:gd name="T21" fmla="*/ 117 h 207"/>
                <a:gd name="T22" fmla="*/ 4 w 113"/>
                <a:gd name="T23" fmla="*/ 100 h 207"/>
                <a:gd name="T24" fmla="*/ 17 w 113"/>
                <a:gd name="T25" fmla="*/ 75 h 207"/>
                <a:gd name="T26" fmla="*/ 25 w 113"/>
                <a:gd name="T27" fmla="*/ 71 h 207"/>
                <a:gd name="T28" fmla="*/ 33 w 113"/>
                <a:gd name="T29" fmla="*/ 67 h 207"/>
                <a:gd name="T30" fmla="*/ 52 w 113"/>
                <a:gd name="T31" fmla="*/ 63 h 207"/>
                <a:gd name="T32" fmla="*/ 64 w 113"/>
                <a:gd name="T33" fmla="*/ 63 h 207"/>
                <a:gd name="T34" fmla="*/ 76 w 113"/>
                <a:gd name="T35" fmla="*/ 67 h 207"/>
                <a:gd name="T36" fmla="*/ 93 w 113"/>
                <a:gd name="T37" fmla="*/ 80 h 207"/>
                <a:gd name="T38" fmla="*/ 113 w 113"/>
                <a:gd name="T39" fmla="*/ 0 h 207"/>
                <a:gd name="T40" fmla="*/ 93 w 113"/>
                <a:gd name="T41" fmla="*/ 207 h 207"/>
                <a:gd name="T42" fmla="*/ 92 w 113"/>
                <a:gd name="T43" fmla="*/ 114 h 207"/>
                <a:gd name="T44" fmla="*/ 86 w 113"/>
                <a:gd name="T45" fmla="*/ 98 h 207"/>
                <a:gd name="T46" fmla="*/ 82 w 113"/>
                <a:gd name="T47" fmla="*/ 90 h 207"/>
                <a:gd name="T48" fmla="*/ 76 w 113"/>
                <a:gd name="T49" fmla="*/ 86 h 207"/>
                <a:gd name="T50" fmla="*/ 56 w 113"/>
                <a:gd name="T51" fmla="*/ 80 h 207"/>
                <a:gd name="T52" fmla="*/ 47 w 113"/>
                <a:gd name="T53" fmla="*/ 82 h 207"/>
                <a:gd name="T54" fmla="*/ 39 w 113"/>
                <a:gd name="T55" fmla="*/ 86 h 207"/>
                <a:gd name="T56" fmla="*/ 27 w 113"/>
                <a:gd name="T57" fmla="*/ 98 h 207"/>
                <a:gd name="T58" fmla="*/ 25 w 113"/>
                <a:gd name="T59" fmla="*/ 106 h 207"/>
                <a:gd name="T60" fmla="*/ 23 w 113"/>
                <a:gd name="T61" fmla="*/ 114 h 207"/>
                <a:gd name="T62" fmla="*/ 21 w 113"/>
                <a:gd name="T63" fmla="*/ 135 h 207"/>
                <a:gd name="T64" fmla="*/ 23 w 113"/>
                <a:gd name="T65" fmla="*/ 157 h 207"/>
                <a:gd name="T66" fmla="*/ 27 w 113"/>
                <a:gd name="T67" fmla="*/ 174 h 207"/>
                <a:gd name="T68" fmla="*/ 33 w 113"/>
                <a:gd name="T69" fmla="*/ 180 h 207"/>
                <a:gd name="T70" fmla="*/ 39 w 113"/>
                <a:gd name="T71" fmla="*/ 186 h 207"/>
                <a:gd name="T72" fmla="*/ 56 w 113"/>
                <a:gd name="T73" fmla="*/ 190 h 207"/>
                <a:gd name="T74" fmla="*/ 66 w 113"/>
                <a:gd name="T75" fmla="*/ 188 h 207"/>
                <a:gd name="T76" fmla="*/ 76 w 113"/>
                <a:gd name="T77" fmla="*/ 186 h 207"/>
                <a:gd name="T78" fmla="*/ 86 w 113"/>
                <a:gd name="T79" fmla="*/ 174 h 207"/>
                <a:gd name="T80" fmla="*/ 90 w 113"/>
                <a:gd name="T81" fmla="*/ 166 h 207"/>
                <a:gd name="T82" fmla="*/ 92 w 113"/>
                <a:gd name="T83" fmla="*/ 157 h 207"/>
                <a:gd name="T84" fmla="*/ 93 w 113"/>
                <a:gd name="T85" fmla="*/ 135 h 207"/>
                <a:gd name="T86" fmla="*/ 92 w 113"/>
                <a:gd name="T87" fmla="*/ 1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207">
                  <a:moveTo>
                    <a:pt x="93" y="207"/>
                  </a:moveTo>
                  <a:lnTo>
                    <a:pt x="93" y="190"/>
                  </a:lnTo>
                  <a:lnTo>
                    <a:pt x="93" y="190"/>
                  </a:lnTo>
                  <a:lnTo>
                    <a:pt x="84" y="197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64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43" y="207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25" y="201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0" y="184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17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10" y="86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25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43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64" y="63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84" y="73"/>
                  </a:lnTo>
                  <a:lnTo>
                    <a:pt x="93" y="8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13" y="207"/>
                  </a:lnTo>
                  <a:lnTo>
                    <a:pt x="93" y="207"/>
                  </a:lnTo>
                  <a:close/>
                  <a:moveTo>
                    <a:pt x="92" y="114"/>
                  </a:moveTo>
                  <a:lnTo>
                    <a:pt x="92" y="114"/>
                  </a:lnTo>
                  <a:lnTo>
                    <a:pt x="90" y="106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2" y="90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6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47" y="82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3" y="90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5" y="106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1" y="135"/>
                  </a:lnTo>
                  <a:lnTo>
                    <a:pt x="21" y="135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5" y="166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33" y="180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47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66" y="188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82" y="180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90" y="166"/>
                  </a:lnTo>
                  <a:lnTo>
                    <a:pt x="92" y="157"/>
                  </a:lnTo>
                  <a:lnTo>
                    <a:pt x="92" y="157"/>
                  </a:lnTo>
                  <a:lnTo>
                    <a:pt x="93" y="135"/>
                  </a:lnTo>
                  <a:lnTo>
                    <a:pt x="93" y="135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18"/>
            <p:cNvSpPr>
              <a:spLocks noEditPoints="1"/>
            </p:cNvSpPr>
            <p:nvPr/>
          </p:nvSpPr>
          <p:spPr bwMode="auto">
            <a:xfrm>
              <a:off x="11566525" y="5018088"/>
              <a:ext cx="182563" cy="228600"/>
            </a:xfrm>
            <a:custGeom>
              <a:avLst/>
              <a:gdLst>
                <a:gd name="T0" fmla="*/ 113 w 115"/>
                <a:gd name="T1" fmla="*/ 105 h 144"/>
                <a:gd name="T2" fmla="*/ 99 w 115"/>
                <a:gd name="T3" fmla="*/ 129 h 144"/>
                <a:gd name="T4" fmla="*/ 90 w 115"/>
                <a:gd name="T5" fmla="*/ 136 h 144"/>
                <a:gd name="T6" fmla="*/ 70 w 115"/>
                <a:gd name="T7" fmla="*/ 144 h 144"/>
                <a:gd name="T8" fmla="*/ 58 w 115"/>
                <a:gd name="T9" fmla="*/ 144 h 144"/>
                <a:gd name="T10" fmla="*/ 35 w 115"/>
                <a:gd name="T11" fmla="*/ 140 h 144"/>
                <a:gd name="T12" fmla="*/ 17 w 115"/>
                <a:gd name="T13" fmla="*/ 129 h 144"/>
                <a:gd name="T14" fmla="*/ 10 w 115"/>
                <a:gd name="T15" fmla="*/ 117 h 144"/>
                <a:gd name="T16" fmla="*/ 4 w 115"/>
                <a:gd name="T17" fmla="*/ 105 h 144"/>
                <a:gd name="T18" fmla="*/ 0 w 115"/>
                <a:gd name="T19" fmla="*/ 72 h 144"/>
                <a:gd name="T20" fmla="*/ 0 w 115"/>
                <a:gd name="T21" fmla="*/ 54 h 144"/>
                <a:gd name="T22" fmla="*/ 4 w 115"/>
                <a:gd name="T23" fmla="*/ 39 h 144"/>
                <a:gd name="T24" fmla="*/ 17 w 115"/>
                <a:gd name="T25" fmla="*/ 15 h 144"/>
                <a:gd name="T26" fmla="*/ 25 w 115"/>
                <a:gd name="T27" fmla="*/ 10 h 144"/>
                <a:gd name="T28" fmla="*/ 47 w 115"/>
                <a:gd name="T29" fmla="*/ 0 h 144"/>
                <a:gd name="T30" fmla="*/ 58 w 115"/>
                <a:gd name="T31" fmla="*/ 0 h 144"/>
                <a:gd name="T32" fmla="*/ 80 w 115"/>
                <a:gd name="T33" fmla="*/ 4 h 144"/>
                <a:gd name="T34" fmla="*/ 99 w 115"/>
                <a:gd name="T35" fmla="*/ 15 h 144"/>
                <a:gd name="T36" fmla="*/ 107 w 115"/>
                <a:gd name="T37" fmla="*/ 27 h 144"/>
                <a:gd name="T38" fmla="*/ 113 w 115"/>
                <a:gd name="T39" fmla="*/ 39 h 144"/>
                <a:gd name="T40" fmla="*/ 115 w 115"/>
                <a:gd name="T41" fmla="*/ 72 h 144"/>
                <a:gd name="T42" fmla="*/ 115 w 115"/>
                <a:gd name="T43" fmla="*/ 90 h 144"/>
                <a:gd name="T44" fmla="*/ 113 w 115"/>
                <a:gd name="T45" fmla="*/ 105 h 144"/>
                <a:gd name="T46" fmla="*/ 94 w 115"/>
                <a:gd name="T47" fmla="*/ 47 h 144"/>
                <a:gd name="T48" fmla="*/ 84 w 115"/>
                <a:gd name="T49" fmla="*/ 29 h 144"/>
                <a:gd name="T50" fmla="*/ 78 w 115"/>
                <a:gd name="T51" fmla="*/ 23 h 144"/>
                <a:gd name="T52" fmla="*/ 66 w 115"/>
                <a:gd name="T53" fmla="*/ 19 h 144"/>
                <a:gd name="T54" fmla="*/ 58 w 115"/>
                <a:gd name="T55" fmla="*/ 17 h 144"/>
                <a:gd name="T56" fmla="*/ 45 w 115"/>
                <a:gd name="T57" fmla="*/ 21 h 144"/>
                <a:gd name="T58" fmla="*/ 33 w 115"/>
                <a:gd name="T59" fmla="*/ 29 h 144"/>
                <a:gd name="T60" fmla="*/ 27 w 115"/>
                <a:gd name="T61" fmla="*/ 37 h 144"/>
                <a:gd name="T62" fmla="*/ 23 w 115"/>
                <a:gd name="T63" fmla="*/ 47 h 144"/>
                <a:gd name="T64" fmla="*/ 21 w 115"/>
                <a:gd name="T65" fmla="*/ 72 h 144"/>
                <a:gd name="T66" fmla="*/ 21 w 115"/>
                <a:gd name="T67" fmla="*/ 86 h 144"/>
                <a:gd name="T68" fmla="*/ 23 w 115"/>
                <a:gd name="T69" fmla="*/ 97 h 144"/>
                <a:gd name="T70" fmla="*/ 33 w 115"/>
                <a:gd name="T71" fmla="*/ 117 h 144"/>
                <a:gd name="T72" fmla="*/ 37 w 115"/>
                <a:gd name="T73" fmla="*/ 121 h 144"/>
                <a:gd name="T74" fmla="*/ 51 w 115"/>
                <a:gd name="T75" fmla="*/ 127 h 144"/>
                <a:gd name="T76" fmla="*/ 58 w 115"/>
                <a:gd name="T77" fmla="*/ 127 h 144"/>
                <a:gd name="T78" fmla="*/ 72 w 115"/>
                <a:gd name="T79" fmla="*/ 125 h 144"/>
                <a:gd name="T80" fmla="*/ 84 w 115"/>
                <a:gd name="T81" fmla="*/ 117 h 144"/>
                <a:gd name="T82" fmla="*/ 90 w 115"/>
                <a:gd name="T83" fmla="*/ 109 h 144"/>
                <a:gd name="T84" fmla="*/ 94 w 115"/>
                <a:gd name="T85" fmla="*/ 97 h 144"/>
                <a:gd name="T86" fmla="*/ 95 w 115"/>
                <a:gd name="T87" fmla="*/ 72 h 144"/>
                <a:gd name="T88" fmla="*/ 95 w 115"/>
                <a:gd name="T89" fmla="*/ 58 h 144"/>
                <a:gd name="T90" fmla="*/ 94 w 115"/>
                <a:gd name="T91" fmla="*/ 4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44">
                  <a:moveTo>
                    <a:pt x="113" y="105"/>
                  </a:moveTo>
                  <a:lnTo>
                    <a:pt x="113" y="105"/>
                  </a:lnTo>
                  <a:lnTo>
                    <a:pt x="107" y="117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90" y="136"/>
                  </a:lnTo>
                  <a:lnTo>
                    <a:pt x="80" y="140"/>
                  </a:lnTo>
                  <a:lnTo>
                    <a:pt x="70" y="144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47" y="144"/>
                  </a:lnTo>
                  <a:lnTo>
                    <a:pt x="35" y="140"/>
                  </a:lnTo>
                  <a:lnTo>
                    <a:pt x="25" y="136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10" y="117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107" y="27"/>
                  </a:lnTo>
                  <a:lnTo>
                    <a:pt x="113" y="39"/>
                  </a:lnTo>
                  <a:lnTo>
                    <a:pt x="113" y="39"/>
                  </a:lnTo>
                  <a:lnTo>
                    <a:pt x="115" y="54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5" y="90"/>
                  </a:lnTo>
                  <a:lnTo>
                    <a:pt x="113" y="105"/>
                  </a:lnTo>
                  <a:lnTo>
                    <a:pt x="113" y="105"/>
                  </a:lnTo>
                  <a:close/>
                  <a:moveTo>
                    <a:pt x="94" y="47"/>
                  </a:moveTo>
                  <a:lnTo>
                    <a:pt x="94" y="47"/>
                  </a:lnTo>
                  <a:lnTo>
                    <a:pt x="90" y="37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8" y="23"/>
                  </a:lnTo>
                  <a:lnTo>
                    <a:pt x="72" y="21"/>
                  </a:lnTo>
                  <a:lnTo>
                    <a:pt x="66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1" y="19"/>
                  </a:lnTo>
                  <a:lnTo>
                    <a:pt x="45" y="21"/>
                  </a:lnTo>
                  <a:lnTo>
                    <a:pt x="37" y="23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27" y="3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5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86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7" y="109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7" y="121"/>
                  </a:lnTo>
                  <a:lnTo>
                    <a:pt x="45" y="125"/>
                  </a:lnTo>
                  <a:lnTo>
                    <a:pt x="51" y="127"/>
                  </a:lnTo>
                  <a:lnTo>
                    <a:pt x="58" y="127"/>
                  </a:lnTo>
                  <a:lnTo>
                    <a:pt x="58" y="127"/>
                  </a:lnTo>
                  <a:lnTo>
                    <a:pt x="66" y="127"/>
                  </a:lnTo>
                  <a:lnTo>
                    <a:pt x="72" y="125"/>
                  </a:lnTo>
                  <a:lnTo>
                    <a:pt x="78" y="121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90" y="109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5" y="86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5" y="58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919"/>
            <p:cNvSpPr>
              <a:spLocks/>
            </p:cNvSpPr>
            <p:nvPr/>
          </p:nvSpPr>
          <p:spPr bwMode="auto">
            <a:xfrm>
              <a:off x="9766300" y="4357688"/>
              <a:ext cx="84138" cy="123825"/>
            </a:xfrm>
            <a:custGeom>
              <a:avLst/>
              <a:gdLst>
                <a:gd name="T0" fmla="*/ 45 w 53"/>
                <a:gd name="T1" fmla="*/ 72 h 78"/>
                <a:gd name="T2" fmla="*/ 26 w 53"/>
                <a:gd name="T3" fmla="*/ 78 h 78"/>
                <a:gd name="T4" fmla="*/ 18 w 53"/>
                <a:gd name="T5" fmla="*/ 78 h 78"/>
                <a:gd name="T6" fmla="*/ 12 w 53"/>
                <a:gd name="T7" fmla="*/ 76 h 78"/>
                <a:gd name="T8" fmla="*/ 0 w 53"/>
                <a:gd name="T9" fmla="*/ 69 h 78"/>
                <a:gd name="T10" fmla="*/ 6 w 53"/>
                <a:gd name="T11" fmla="*/ 63 h 78"/>
                <a:gd name="T12" fmla="*/ 14 w 53"/>
                <a:gd name="T13" fmla="*/ 69 h 78"/>
                <a:gd name="T14" fmla="*/ 26 w 53"/>
                <a:gd name="T15" fmla="*/ 70 h 78"/>
                <a:gd name="T16" fmla="*/ 33 w 53"/>
                <a:gd name="T17" fmla="*/ 70 h 78"/>
                <a:gd name="T18" fmla="*/ 39 w 53"/>
                <a:gd name="T19" fmla="*/ 67 h 78"/>
                <a:gd name="T20" fmla="*/ 45 w 53"/>
                <a:gd name="T21" fmla="*/ 57 h 78"/>
                <a:gd name="T22" fmla="*/ 43 w 53"/>
                <a:gd name="T23" fmla="*/ 51 h 78"/>
                <a:gd name="T24" fmla="*/ 41 w 53"/>
                <a:gd name="T25" fmla="*/ 47 h 78"/>
                <a:gd name="T26" fmla="*/ 37 w 53"/>
                <a:gd name="T27" fmla="*/ 45 h 78"/>
                <a:gd name="T28" fmla="*/ 26 w 53"/>
                <a:gd name="T29" fmla="*/ 43 h 78"/>
                <a:gd name="T30" fmla="*/ 22 w 53"/>
                <a:gd name="T31" fmla="*/ 41 h 78"/>
                <a:gd name="T32" fmla="*/ 8 w 53"/>
                <a:gd name="T33" fmla="*/ 35 h 78"/>
                <a:gd name="T34" fmla="*/ 2 w 53"/>
                <a:gd name="T35" fmla="*/ 29 h 78"/>
                <a:gd name="T36" fmla="*/ 2 w 53"/>
                <a:gd name="T37" fmla="*/ 22 h 78"/>
                <a:gd name="T38" fmla="*/ 8 w 53"/>
                <a:gd name="T39" fmla="*/ 6 h 78"/>
                <a:gd name="T40" fmla="*/ 16 w 53"/>
                <a:gd name="T41" fmla="*/ 2 h 78"/>
                <a:gd name="T42" fmla="*/ 26 w 53"/>
                <a:gd name="T43" fmla="*/ 0 h 78"/>
                <a:gd name="T44" fmla="*/ 39 w 53"/>
                <a:gd name="T45" fmla="*/ 2 h 78"/>
                <a:gd name="T46" fmla="*/ 49 w 53"/>
                <a:gd name="T47" fmla="*/ 8 h 78"/>
                <a:gd name="T48" fmla="*/ 43 w 53"/>
                <a:gd name="T49" fmla="*/ 14 h 78"/>
                <a:gd name="T50" fmla="*/ 35 w 53"/>
                <a:gd name="T51" fmla="*/ 8 h 78"/>
                <a:gd name="T52" fmla="*/ 26 w 53"/>
                <a:gd name="T53" fmla="*/ 8 h 78"/>
                <a:gd name="T54" fmla="*/ 14 w 53"/>
                <a:gd name="T55" fmla="*/ 12 h 78"/>
                <a:gd name="T56" fmla="*/ 10 w 53"/>
                <a:gd name="T57" fmla="*/ 16 h 78"/>
                <a:gd name="T58" fmla="*/ 10 w 53"/>
                <a:gd name="T59" fmla="*/ 22 h 78"/>
                <a:gd name="T60" fmla="*/ 14 w 53"/>
                <a:gd name="T61" fmla="*/ 29 h 78"/>
                <a:gd name="T62" fmla="*/ 18 w 53"/>
                <a:gd name="T63" fmla="*/ 33 h 78"/>
                <a:gd name="T64" fmla="*/ 24 w 53"/>
                <a:gd name="T65" fmla="*/ 35 h 78"/>
                <a:gd name="T66" fmla="*/ 31 w 53"/>
                <a:gd name="T67" fmla="*/ 35 h 78"/>
                <a:gd name="T68" fmla="*/ 41 w 53"/>
                <a:gd name="T69" fmla="*/ 37 h 78"/>
                <a:gd name="T70" fmla="*/ 45 w 53"/>
                <a:gd name="T71" fmla="*/ 41 h 78"/>
                <a:gd name="T72" fmla="*/ 51 w 53"/>
                <a:gd name="T73" fmla="*/ 47 h 78"/>
                <a:gd name="T74" fmla="*/ 53 w 53"/>
                <a:gd name="T75" fmla="*/ 57 h 78"/>
                <a:gd name="T76" fmla="*/ 45 w 53"/>
                <a:gd name="T77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78">
                  <a:moveTo>
                    <a:pt x="45" y="72"/>
                  </a:moveTo>
                  <a:lnTo>
                    <a:pt x="45" y="72"/>
                  </a:lnTo>
                  <a:lnTo>
                    <a:pt x="37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6" y="72"/>
                  </a:lnTo>
                  <a:lnTo>
                    <a:pt x="0" y="6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10" y="67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33" y="70"/>
                  </a:lnTo>
                  <a:lnTo>
                    <a:pt x="39" y="67"/>
                  </a:lnTo>
                  <a:lnTo>
                    <a:pt x="39" y="67"/>
                  </a:lnTo>
                  <a:lnTo>
                    <a:pt x="43" y="63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1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1" y="43"/>
                  </a:lnTo>
                  <a:lnTo>
                    <a:pt x="26" y="43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4" y="39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4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51" y="4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1" y="65"/>
                  </a:lnTo>
                  <a:lnTo>
                    <a:pt x="45" y="72"/>
                  </a:lnTo>
                  <a:lnTo>
                    <a:pt x="4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920"/>
            <p:cNvSpPr>
              <a:spLocks noEditPoints="1"/>
            </p:cNvSpPr>
            <p:nvPr/>
          </p:nvSpPr>
          <p:spPr bwMode="auto">
            <a:xfrm>
              <a:off x="9869488" y="4395788"/>
              <a:ext cx="69850" cy="85725"/>
            </a:xfrm>
            <a:custGeom>
              <a:avLst/>
              <a:gdLst>
                <a:gd name="T0" fmla="*/ 7 w 44"/>
                <a:gd name="T1" fmla="*/ 29 h 54"/>
                <a:gd name="T2" fmla="*/ 7 w 44"/>
                <a:gd name="T3" fmla="*/ 29 h 54"/>
                <a:gd name="T4" fmla="*/ 9 w 44"/>
                <a:gd name="T5" fmla="*/ 37 h 54"/>
                <a:gd name="T6" fmla="*/ 11 w 44"/>
                <a:gd name="T7" fmla="*/ 43 h 54"/>
                <a:gd name="T8" fmla="*/ 11 w 44"/>
                <a:gd name="T9" fmla="*/ 43 h 54"/>
                <a:gd name="T10" fmla="*/ 17 w 44"/>
                <a:gd name="T11" fmla="*/ 46 h 54"/>
                <a:gd name="T12" fmla="*/ 23 w 44"/>
                <a:gd name="T13" fmla="*/ 48 h 54"/>
                <a:gd name="T14" fmla="*/ 23 w 44"/>
                <a:gd name="T15" fmla="*/ 48 h 54"/>
                <a:gd name="T16" fmla="*/ 31 w 44"/>
                <a:gd name="T17" fmla="*/ 46 h 54"/>
                <a:gd name="T18" fmla="*/ 31 w 44"/>
                <a:gd name="T19" fmla="*/ 46 h 54"/>
                <a:gd name="T20" fmla="*/ 39 w 44"/>
                <a:gd name="T21" fmla="*/ 41 h 54"/>
                <a:gd name="T22" fmla="*/ 43 w 44"/>
                <a:gd name="T23" fmla="*/ 46 h 54"/>
                <a:gd name="T24" fmla="*/ 43 w 44"/>
                <a:gd name="T25" fmla="*/ 46 h 54"/>
                <a:gd name="T26" fmla="*/ 35 w 44"/>
                <a:gd name="T27" fmla="*/ 52 h 54"/>
                <a:gd name="T28" fmla="*/ 35 w 44"/>
                <a:gd name="T29" fmla="*/ 52 h 54"/>
                <a:gd name="T30" fmla="*/ 23 w 44"/>
                <a:gd name="T31" fmla="*/ 54 h 54"/>
                <a:gd name="T32" fmla="*/ 23 w 44"/>
                <a:gd name="T33" fmla="*/ 54 h 54"/>
                <a:gd name="T34" fmla="*/ 13 w 44"/>
                <a:gd name="T35" fmla="*/ 52 h 54"/>
                <a:gd name="T36" fmla="*/ 7 w 44"/>
                <a:gd name="T37" fmla="*/ 48 h 54"/>
                <a:gd name="T38" fmla="*/ 7 w 44"/>
                <a:gd name="T39" fmla="*/ 48 h 54"/>
                <a:gd name="T40" fmla="*/ 2 w 44"/>
                <a:gd name="T41" fmla="*/ 39 h 54"/>
                <a:gd name="T42" fmla="*/ 0 w 44"/>
                <a:gd name="T43" fmla="*/ 27 h 54"/>
                <a:gd name="T44" fmla="*/ 0 w 44"/>
                <a:gd name="T45" fmla="*/ 27 h 54"/>
                <a:gd name="T46" fmla="*/ 2 w 44"/>
                <a:gd name="T47" fmla="*/ 15 h 54"/>
                <a:gd name="T48" fmla="*/ 5 w 44"/>
                <a:gd name="T49" fmla="*/ 7 h 54"/>
                <a:gd name="T50" fmla="*/ 5 w 44"/>
                <a:gd name="T51" fmla="*/ 7 h 54"/>
                <a:gd name="T52" fmla="*/ 13 w 44"/>
                <a:gd name="T53" fmla="*/ 2 h 54"/>
                <a:gd name="T54" fmla="*/ 23 w 44"/>
                <a:gd name="T55" fmla="*/ 0 h 54"/>
                <a:gd name="T56" fmla="*/ 23 w 44"/>
                <a:gd name="T57" fmla="*/ 0 h 54"/>
                <a:gd name="T58" fmla="*/ 31 w 44"/>
                <a:gd name="T59" fmla="*/ 2 h 54"/>
                <a:gd name="T60" fmla="*/ 39 w 44"/>
                <a:gd name="T61" fmla="*/ 7 h 54"/>
                <a:gd name="T62" fmla="*/ 39 w 44"/>
                <a:gd name="T63" fmla="*/ 7 h 54"/>
                <a:gd name="T64" fmla="*/ 43 w 44"/>
                <a:gd name="T65" fmla="*/ 15 h 54"/>
                <a:gd name="T66" fmla="*/ 44 w 44"/>
                <a:gd name="T67" fmla="*/ 25 h 54"/>
                <a:gd name="T68" fmla="*/ 44 w 44"/>
                <a:gd name="T69" fmla="*/ 29 h 54"/>
                <a:gd name="T70" fmla="*/ 7 w 44"/>
                <a:gd name="T71" fmla="*/ 29 h 54"/>
                <a:gd name="T72" fmla="*/ 37 w 44"/>
                <a:gd name="T73" fmla="*/ 19 h 54"/>
                <a:gd name="T74" fmla="*/ 37 w 44"/>
                <a:gd name="T75" fmla="*/ 19 h 54"/>
                <a:gd name="T76" fmla="*/ 35 w 44"/>
                <a:gd name="T77" fmla="*/ 15 h 54"/>
                <a:gd name="T78" fmla="*/ 35 w 44"/>
                <a:gd name="T79" fmla="*/ 15 h 54"/>
                <a:gd name="T80" fmla="*/ 33 w 44"/>
                <a:gd name="T81" fmla="*/ 11 h 54"/>
                <a:gd name="T82" fmla="*/ 29 w 44"/>
                <a:gd name="T83" fmla="*/ 9 h 54"/>
                <a:gd name="T84" fmla="*/ 29 w 44"/>
                <a:gd name="T85" fmla="*/ 9 h 54"/>
                <a:gd name="T86" fmla="*/ 23 w 44"/>
                <a:gd name="T87" fmla="*/ 7 h 54"/>
                <a:gd name="T88" fmla="*/ 23 w 44"/>
                <a:gd name="T89" fmla="*/ 7 h 54"/>
                <a:gd name="T90" fmla="*/ 15 w 44"/>
                <a:gd name="T91" fmla="*/ 9 h 54"/>
                <a:gd name="T92" fmla="*/ 15 w 44"/>
                <a:gd name="T93" fmla="*/ 9 h 54"/>
                <a:gd name="T94" fmla="*/ 11 w 44"/>
                <a:gd name="T95" fmla="*/ 11 h 54"/>
                <a:gd name="T96" fmla="*/ 9 w 44"/>
                <a:gd name="T97" fmla="*/ 15 h 54"/>
                <a:gd name="T98" fmla="*/ 9 w 44"/>
                <a:gd name="T99" fmla="*/ 15 h 54"/>
                <a:gd name="T100" fmla="*/ 9 w 44"/>
                <a:gd name="T101" fmla="*/ 19 h 54"/>
                <a:gd name="T102" fmla="*/ 9 w 44"/>
                <a:gd name="T103" fmla="*/ 19 h 54"/>
                <a:gd name="T104" fmla="*/ 7 w 44"/>
                <a:gd name="T105" fmla="*/ 23 h 54"/>
                <a:gd name="T106" fmla="*/ 37 w 44"/>
                <a:gd name="T107" fmla="*/ 23 h 54"/>
                <a:gd name="T108" fmla="*/ 37 w 44"/>
                <a:gd name="T109" fmla="*/ 23 h 54"/>
                <a:gd name="T110" fmla="*/ 37 w 44"/>
                <a:gd name="T111" fmla="*/ 19 h 54"/>
                <a:gd name="T112" fmla="*/ 37 w 44"/>
                <a:gd name="T11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54">
                  <a:moveTo>
                    <a:pt x="7" y="29"/>
                  </a:moveTo>
                  <a:lnTo>
                    <a:pt x="7" y="29"/>
                  </a:lnTo>
                  <a:lnTo>
                    <a:pt x="9" y="37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7" y="46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9" y="41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13" y="52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5" y="7"/>
                  </a:lnTo>
                  <a:lnTo>
                    <a:pt x="5" y="7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3" y="15"/>
                  </a:lnTo>
                  <a:lnTo>
                    <a:pt x="44" y="25"/>
                  </a:lnTo>
                  <a:lnTo>
                    <a:pt x="44" y="29"/>
                  </a:lnTo>
                  <a:lnTo>
                    <a:pt x="7" y="29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3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921"/>
            <p:cNvSpPr>
              <a:spLocks/>
            </p:cNvSpPr>
            <p:nvPr/>
          </p:nvSpPr>
          <p:spPr bwMode="auto">
            <a:xfrm>
              <a:off x="9964738" y="4357688"/>
              <a:ext cx="31750" cy="123825"/>
            </a:xfrm>
            <a:custGeom>
              <a:avLst/>
              <a:gdLst>
                <a:gd name="T0" fmla="*/ 14 w 20"/>
                <a:gd name="T1" fmla="*/ 78 h 78"/>
                <a:gd name="T2" fmla="*/ 14 w 20"/>
                <a:gd name="T3" fmla="*/ 78 h 78"/>
                <a:gd name="T4" fmla="*/ 8 w 20"/>
                <a:gd name="T5" fmla="*/ 76 h 78"/>
                <a:gd name="T6" fmla="*/ 4 w 20"/>
                <a:gd name="T7" fmla="*/ 74 h 78"/>
                <a:gd name="T8" fmla="*/ 4 w 20"/>
                <a:gd name="T9" fmla="*/ 74 h 78"/>
                <a:gd name="T10" fmla="*/ 2 w 20"/>
                <a:gd name="T11" fmla="*/ 69 h 78"/>
                <a:gd name="T12" fmla="*/ 0 w 20"/>
                <a:gd name="T13" fmla="*/ 63 h 78"/>
                <a:gd name="T14" fmla="*/ 0 w 20"/>
                <a:gd name="T15" fmla="*/ 0 h 78"/>
                <a:gd name="T16" fmla="*/ 8 w 20"/>
                <a:gd name="T17" fmla="*/ 0 h 78"/>
                <a:gd name="T18" fmla="*/ 8 w 20"/>
                <a:gd name="T19" fmla="*/ 63 h 78"/>
                <a:gd name="T20" fmla="*/ 8 w 20"/>
                <a:gd name="T21" fmla="*/ 63 h 78"/>
                <a:gd name="T22" fmla="*/ 10 w 20"/>
                <a:gd name="T23" fmla="*/ 69 h 78"/>
                <a:gd name="T24" fmla="*/ 10 w 20"/>
                <a:gd name="T25" fmla="*/ 69 h 78"/>
                <a:gd name="T26" fmla="*/ 12 w 20"/>
                <a:gd name="T27" fmla="*/ 70 h 78"/>
                <a:gd name="T28" fmla="*/ 16 w 20"/>
                <a:gd name="T29" fmla="*/ 70 h 78"/>
                <a:gd name="T30" fmla="*/ 20 w 20"/>
                <a:gd name="T31" fmla="*/ 70 h 78"/>
                <a:gd name="T32" fmla="*/ 20 w 20"/>
                <a:gd name="T33" fmla="*/ 78 h 78"/>
                <a:gd name="T34" fmla="*/ 14 w 20"/>
                <a:gd name="T3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78">
                  <a:moveTo>
                    <a:pt x="14" y="78"/>
                  </a:moveTo>
                  <a:lnTo>
                    <a:pt x="14" y="78"/>
                  </a:lnTo>
                  <a:lnTo>
                    <a:pt x="8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1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922"/>
            <p:cNvSpPr>
              <a:spLocks noEditPoints="1"/>
            </p:cNvSpPr>
            <p:nvPr/>
          </p:nvSpPr>
          <p:spPr bwMode="auto">
            <a:xfrm>
              <a:off x="10007600" y="4395788"/>
              <a:ext cx="68263" cy="85725"/>
            </a:xfrm>
            <a:custGeom>
              <a:avLst/>
              <a:gdLst>
                <a:gd name="T0" fmla="*/ 36 w 43"/>
                <a:gd name="T1" fmla="*/ 48 h 54"/>
                <a:gd name="T2" fmla="*/ 30 w 43"/>
                <a:gd name="T3" fmla="*/ 52 h 54"/>
                <a:gd name="T4" fmla="*/ 20 w 43"/>
                <a:gd name="T5" fmla="*/ 54 h 54"/>
                <a:gd name="T6" fmla="*/ 12 w 43"/>
                <a:gd name="T7" fmla="*/ 52 h 54"/>
                <a:gd name="T8" fmla="*/ 6 w 43"/>
                <a:gd name="T9" fmla="*/ 50 h 54"/>
                <a:gd name="T10" fmla="*/ 2 w 43"/>
                <a:gd name="T11" fmla="*/ 45 h 54"/>
                <a:gd name="T12" fmla="*/ 0 w 43"/>
                <a:gd name="T13" fmla="*/ 39 h 54"/>
                <a:gd name="T14" fmla="*/ 2 w 43"/>
                <a:gd name="T15" fmla="*/ 33 h 54"/>
                <a:gd name="T16" fmla="*/ 6 w 43"/>
                <a:gd name="T17" fmla="*/ 27 h 54"/>
                <a:gd name="T18" fmla="*/ 20 w 43"/>
                <a:gd name="T19" fmla="*/ 23 h 54"/>
                <a:gd name="T20" fmla="*/ 36 w 43"/>
                <a:gd name="T21" fmla="*/ 19 h 54"/>
                <a:gd name="T22" fmla="*/ 36 w 43"/>
                <a:gd name="T23" fmla="*/ 13 h 54"/>
                <a:gd name="T24" fmla="*/ 32 w 43"/>
                <a:gd name="T25" fmla="*/ 9 h 54"/>
                <a:gd name="T26" fmla="*/ 22 w 43"/>
                <a:gd name="T27" fmla="*/ 7 h 54"/>
                <a:gd name="T28" fmla="*/ 14 w 43"/>
                <a:gd name="T29" fmla="*/ 7 h 54"/>
                <a:gd name="T30" fmla="*/ 8 w 43"/>
                <a:gd name="T31" fmla="*/ 13 h 54"/>
                <a:gd name="T32" fmla="*/ 4 w 43"/>
                <a:gd name="T33" fmla="*/ 7 h 54"/>
                <a:gd name="T34" fmla="*/ 12 w 43"/>
                <a:gd name="T35" fmla="*/ 2 h 54"/>
                <a:gd name="T36" fmla="*/ 22 w 43"/>
                <a:gd name="T37" fmla="*/ 0 h 54"/>
                <a:gd name="T38" fmla="*/ 32 w 43"/>
                <a:gd name="T39" fmla="*/ 2 h 54"/>
                <a:gd name="T40" fmla="*/ 41 w 43"/>
                <a:gd name="T41" fmla="*/ 9 h 54"/>
                <a:gd name="T42" fmla="*/ 43 w 43"/>
                <a:gd name="T43" fmla="*/ 54 h 54"/>
                <a:gd name="T44" fmla="*/ 36 w 43"/>
                <a:gd name="T45" fmla="*/ 29 h 54"/>
                <a:gd name="T46" fmla="*/ 20 w 43"/>
                <a:gd name="T47" fmla="*/ 29 h 54"/>
                <a:gd name="T48" fmla="*/ 12 w 43"/>
                <a:gd name="T49" fmla="*/ 31 h 54"/>
                <a:gd name="T50" fmla="*/ 8 w 43"/>
                <a:gd name="T51" fmla="*/ 39 h 54"/>
                <a:gd name="T52" fmla="*/ 10 w 43"/>
                <a:gd name="T53" fmla="*/ 43 h 54"/>
                <a:gd name="T54" fmla="*/ 16 w 43"/>
                <a:gd name="T55" fmla="*/ 46 h 54"/>
                <a:gd name="T56" fmla="*/ 22 w 43"/>
                <a:gd name="T57" fmla="*/ 48 h 54"/>
                <a:gd name="T58" fmla="*/ 28 w 43"/>
                <a:gd name="T59" fmla="*/ 46 h 54"/>
                <a:gd name="T60" fmla="*/ 34 w 43"/>
                <a:gd name="T61" fmla="*/ 45 h 54"/>
                <a:gd name="T62" fmla="*/ 36 w 43"/>
                <a:gd name="T6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4">
                  <a:moveTo>
                    <a:pt x="36" y="54"/>
                  </a:moveTo>
                  <a:lnTo>
                    <a:pt x="36" y="48"/>
                  </a:lnTo>
                  <a:lnTo>
                    <a:pt x="36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2" y="25"/>
                  </a:lnTo>
                  <a:lnTo>
                    <a:pt x="20" y="23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3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8" y="13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7"/>
                  </a:lnTo>
                  <a:lnTo>
                    <a:pt x="43" y="54"/>
                  </a:lnTo>
                  <a:lnTo>
                    <a:pt x="36" y="54"/>
                  </a:lnTo>
                  <a:close/>
                  <a:moveTo>
                    <a:pt x="36" y="29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6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1"/>
                  </a:lnTo>
                  <a:lnTo>
                    <a:pt x="36" y="35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923"/>
            <p:cNvSpPr>
              <a:spLocks/>
            </p:cNvSpPr>
            <p:nvPr/>
          </p:nvSpPr>
          <p:spPr bwMode="auto">
            <a:xfrm>
              <a:off x="10107613" y="4395788"/>
              <a:ext cx="120650" cy="85725"/>
            </a:xfrm>
            <a:custGeom>
              <a:avLst/>
              <a:gdLst>
                <a:gd name="T0" fmla="*/ 68 w 76"/>
                <a:gd name="T1" fmla="*/ 54 h 54"/>
                <a:gd name="T2" fmla="*/ 68 w 76"/>
                <a:gd name="T3" fmla="*/ 21 h 54"/>
                <a:gd name="T4" fmla="*/ 68 w 76"/>
                <a:gd name="T5" fmla="*/ 21 h 54"/>
                <a:gd name="T6" fmla="*/ 66 w 76"/>
                <a:gd name="T7" fmla="*/ 15 h 54"/>
                <a:gd name="T8" fmla="*/ 64 w 76"/>
                <a:gd name="T9" fmla="*/ 11 h 54"/>
                <a:gd name="T10" fmla="*/ 64 w 76"/>
                <a:gd name="T11" fmla="*/ 11 h 54"/>
                <a:gd name="T12" fmla="*/ 60 w 76"/>
                <a:gd name="T13" fmla="*/ 7 h 54"/>
                <a:gd name="T14" fmla="*/ 54 w 76"/>
                <a:gd name="T15" fmla="*/ 7 h 54"/>
                <a:gd name="T16" fmla="*/ 54 w 76"/>
                <a:gd name="T17" fmla="*/ 7 h 54"/>
                <a:gd name="T18" fmla="*/ 49 w 76"/>
                <a:gd name="T19" fmla="*/ 7 h 54"/>
                <a:gd name="T20" fmla="*/ 45 w 76"/>
                <a:gd name="T21" fmla="*/ 11 h 54"/>
                <a:gd name="T22" fmla="*/ 45 w 76"/>
                <a:gd name="T23" fmla="*/ 11 h 54"/>
                <a:gd name="T24" fmla="*/ 43 w 76"/>
                <a:gd name="T25" fmla="*/ 15 h 54"/>
                <a:gd name="T26" fmla="*/ 41 w 76"/>
                <a:gd name="T27" fmla="*/ 21 h 54"/>
                <a:gd name="T28" fmla="*/ 41 w 76"/>
                <a:gd name="T29" fmla="*/ 54 h 54"/>
                <a:gd name="T30" fmla="*/ 33 w 76"/>
                <a:gd name="T31" fmla="*/ 54 h 54"/>
                <a:gd name="T32" fmla="*/ 33 w 76"/>
                <a:gd name="T33" fmla="*/ 21 h 54"/>
                <a:gd name="T34" fmla="*/ 33 w 76"/>
                <a:gd name="T35" fmla="*/ 21 h 54"/>
                <a:gd name="T36" fmla="*/ 33 w 76"/>
                <a:gd name="T37" fmla="*/ 15 h 54"/>
                <a:gd name="T38" fmla="*/ 29 w 76"/>
                <a:gd name="T39" fmla="*/ 11 h 54"/>
                <a:gd name="T40" fmla="*/ 29 w 76"/>
                <a:gd name="T41" fmla="*/ 11 h 54"/>
                <a:gd name="T42" fmla="*/ 25 w 76"/>
                <a:gd name="T43" fmla="*/ 7 h 54"/>
                <a:gd name="T44" fmla="*/ 21 w 76"/>
                <a:gd name="T45" fmla="*/ 7 h 54"/>
                <a:gd name="T46" fmla="*/ 21 w 76"/>
                <a:gd name="T47" fmla="*/ 7 h 54"/>
                <a:gd name="T48" fmla="*/ 15 w 76"/>
                <a:gd name="T49" fmla="*/ 7 h 54"/>
                <a:gd name="T50" fmla="*/ 12 w 76"/>
                <a:gd name="T51" fmla="*/ 11 h 54"/>
                <a:gd name="T52" fmla="*/ 12 w 76"/>
                <a:gd name="T53" fmla="*/ 11 h 54"/>
                <a:gd name="T54" fmla="*/ 8 w 76"/>
                <a:gd name="T55" fmla="*/ 15 h 54"/>
                <a:gd name="T56" fmla="*/ 8 w 76"/>
                <a:gd name="T57" fmla="*/ 21 h 54"/>
                <a:gd name="T58" fmla="*/ 8 w 76"/>
                <a:gd name="T59" fmla="*/ 54 h 54"/>
                <a:gd name="T60" fmla="*/ 0 w 76"/>
                <a:gd name="T61" fmla="*/ 54 h 54"/>
                <a:gd name="T62" fmla="*/ 0 w 76"/>
                <a:gd name="T63" fmla="*/ 2 h 54"/>
                <a:gd name="T64" fmla="*/ 8 w 76"/>
                <a:gd name="T65" fmla="*/ 2 h 54"/>
                <a:gd name="T66" fmla="*/ 8 w 76"/>
                <a:gd name="T67" fmla="*/ 5 h 54"/>
                <a:gd name="T68" fmla="*/ 8 w 76"/>
                <a:gd name="T69" fmla="*/ 5 h 54"/>
                <a:gd name="T70" fmla="*/ 13 w 76"/>
                <a:gd name="T71" fmla="*/ 2 h 54"/>
                <a:gd name="T72" fmla="*/ 21 w 76"/>
                <a:gd name="T73" fmla="*/ 0 h 54"/>
                <a:gd name="T74" fmla="*/ 21 w 76"/>
                <a:gd name="T75" fmla="*/ 0 h 54"/>
                <a:gd name="T76" fmla="*/ 27 w 76"/>
                <a:gd name="T77" fmla="*/ 0 h 54"/>
                <a:gd name="T78" fmla="*/ 31 w 76"/>
                <a:gd name="T79" fmla="*/ 2 h 54"/>
                <a:gd name="T80" fmla="*/ 35 w 76"/>
                <a:gd name="T81" fmla="*/ 5 h 54"/>
                <a:gd name="T82" fmla="*/ 39 w 76"/>
                <a:gd name="T83" fmla="*/ 9 h 54"/>
                <a:gd name="T84" fmla="*/ 39 w 76"/>
                <a:gd name="T85" fmla="*/ 9 h 54"/>
                <a:gd name="T86" fmla="*/ 43 w 76"/>
                <a:gd name="T87" fmla="*/ 5 h 54"/>
                <a:gd name="T88" fmla="*/ 47 w 76"/>
                <a:gd name="T89" fmla="*/ 2 h 54"/>
                <a:gd name="T90" fmla="*/ 51 w 76"/>
                <a:gd name="T91" fmla="*/ 0 h 54"/>
                <a:gd name="T92" fmla="*/ 56 w 76"/>
                <a:gd name="T93" fmla="*/ 0 h 54"/>
                <a:gd name="T94" fmla="*/ 56 w 76"/>
                <a:gd name="T95" fmla="*/ 0 h 54"/>
                <a:gd name="T96" fmla="*/ 64 w 76"/>
                <a:gd name="T97" fmla="*/ 2 h 54"/>
                <a:gd name="T98" fmla="*/ 70 w 76"/>
                <a:gd name="T99" fmla="*/ 5 h 54"/>
                <a:gd name="T100" fmla="*/ 70 w 76"/>
                <a:gd name="T101" fmla="*/ 5 h 54"/>
                <a:gd name="T102" fmla="*/ 74 w 76"/>
                <a:gd name="T103" fmla="*/ 11 h 54"/>
                <a:gd name="T104" fmla="*/ 76 w 76"/>
                <a:gd name="T105" fmla="*/ 19 h 54"/>
                <a:gd name="T106" fmla="*/ 76 w 76"/>
                <a:gd name="T107" fmla="*/ 54 h 54"/>
                <a:gd name="T108" fmla="*/ 68 w 76"/>
                <a:gd name="T10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54">
                  <a:moveTo>
                    <a:pt x="68" y="54"/>
                  </a:moveTo>
                  <a:lnTo>
                    <a:pt x="68" y="21"/>
                  </a:lnTo>
                  <a:lnTo>
                    <a:pt x="68" y="21"/>
                  </a:lnTo>
                  <a:lnTo>
                    <a:pt x="66" y="15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41" y="21"/>
                  </a:lnTo>
                  <a:lnTo>
                    <a:pt x="41" y="54"/>
                  </a:lnTo>
                  <a:lnTo>
                    <a:pt x="33" y="54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54"/>
                  </a:lnTo>
                  <a:lnTo>
                    <a:pt x="0" y="54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4" y="11"/>
                  </a:lnTo>
                  <a:lnTo>
                    <a:pt x="76" y="19"/>
                  </a:lnTo>
                  <a:lnTo>
                    <a:pt x="76" y="54"/>
                  </a:lnTo>
                  <a:lnTo>
                    <a:pt x="68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924"/>
            <p:cNvSpPr>
              <a:spLocks noEditPoints="1"/>
            </p:cNvSpPr>
            <p:nvPr/>
          </p:nvSpPr>
          <p:spPr bwMode="auto">
            <a:xfrm>
              <a:off x="10250488" y="4395788"/>
              <a:ext cx="68263" cy="85725"/>
            </a:xfrm>
            <a:custGeom>
              <a:avLst/>
              <a:gdLst>
                <a:gd name="T0" fmla="*/ 35 w 43"/>
                <a:gd name="T1" fmla="*/ 48 h 54"/>
                <a:gd name="T2" fmla="*/ 27 w 43"/>
                <a:gd name="T3" fmla="*/ 52 h 54"/>
                <a:gd name="T4" fmla="*/ 19 w 43"/>
                <a:gd name="T5" fmla="*/ 54 h 54"/>
                <a:gd name="T6" fmla="*/ 9 w 43"/>
                <a:gd name="T7" fmla="*/ 52 h 54"/>
                <a:gd name="T8" fmla="*/ 3 w 43"/>
                <a:gd name="T9" fmla="*/ 50 h 54"/>
                <a:gd name="T10" fmla="*/ 2 w 43"/>
                <a:gd name="T11" fmla="*/ 45 h 54"/>
                <a:gd name="T12" fmla="*/ 0 w 43"/>
                <a:gd name="T13" fmla="*/ 39 h 54"/>
                <a:gd name="T14" fmla="*/ 2 w 43"/>
                <a:gd name="T15" fmla="*/ 33 h 54"/>
                <a:gd name="T16" fmla="*/ 5 w 43"/>
                <a:gd name="T17" fmla="*/ 27 h 54"/>
                <a:gd name="T18" fmla="*/ 19 w 43"/>
                <a:gd name="T19" fmla="*/ 23 h 54"/>
                <a:gd name="T20" fmla="*/ 35 w 43"/>
                <a:gd name="T21" fmla="*/ 19 h 54"/>
                <a:gd name="T22" fmla="*/ 33 w 43"/>
                <a:gd name="T23" fmla="*/ 13 h 54"/>
                <a:gd name="T24" fmla="*/ 31 w 43"/>
                <a:gd name="T25" fmla="*/ 9 h 54"/>
                <a:gd name="T26" fmla="*/ 21 w 43"/>
                <a:gd name="T27" fmla="*/ 7 h 54"/>
                <a:gd name="T28" fmla="*/ 13 w 43"/>
                <a:gd name="T29" fmla="*/ 7 h 54"/>
                <a:gd name="T30" fmla="*/ 7 w 43"/>
                <a:gd name="T31" fmla="*/ 13 h 54"/>
                <a:gd name="T32" fmla="*/ 2 w 43"/>
                <a:gd name="T33" fmla="*/ 7 h 54"/>
                <a:gd name="T34" fmla="*/ 9 w 43"/>
                <a:gd name="T35" fmla="*/ 2 h 54"/>
                <a:gd name="T36" fmla="*/ 21 w 43"/>
                <a:gd name="T37" fmla="*/ 0 h 54"/>
                <a:gd name="T38" fmla="*/ 31 w 43"/>
                <a:gd name="T39" fmla="*/ 2 h 54"/>
                <a:gd name="T40" fmla="*/ 41 w 43"/>
                <a:gd name="T41" fmla="*/ 9 h 54"/>
                <a:gd name="T42" fmla="*/ 43 w 43"/>
                <a:gd name="T43" fmla="*/ 54 h 54"/>
                <a:gd name="T44" fmla="*/ 35 w 43"/>
                <a:gd name="T45" fmla="*/ 29 h 54"/>
                <a:gd name="T46" fmla="*/ 19 w 43"/>
                <a:gd name="T47" fmla="*/ 29 h 54"/>
                <a:gd name="T48" fmla="*/ 11 w 43"/>
                <a:gd name="T49" fmla="*/ 31 h 54"/>
                <a:gd name="T50" fmla="*/ 7 w 43"/>
                <a:gd name="T51" fmla="*/ 39 h 54"/>
                <a:gd name="T52" fmla="*/ 7 w 43"/>
                <a:gd name="T53" fmla="*/ 43 h 54"/>
                <a:gd name="T54" fmla="*/ 15 w 43"/>
                <a:gd name="T55" fmla="*/ 46 h 54"/>
                <a:gd name="T56" fmla="*/ 19 w 43"/>
                <a:gd name="T57" fmla="*/ 48 h 54"/>
                <a:gd name="T58" fmla="*/ 27 w 43"/>
                <a:gd name="T59" fmla="*/ 46 h 54"/>
                <a:gd name="T60" fmla="*/ 31 w 43"/>
                <a:gd name="T61" fmla="*/ 45 h 54"/>
                <a:gd name="T62" fmla="*/ 35 w 43"/>
                <a:gd name="T6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4">
                  <a:moveTo>
                    <a:pt x="35" y="54"/>
                  </a:moveTo>
                  <a:lnTo>
                    <a:pt x="35" y="48"/>
                  </a:lnTo>
                  <a:lnTo>
                    <a:pt x="35" y="48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11" y="25"/>
                  </a:lnTo>
                  <a:lnTo>
                    <a:pt x="19" y="23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13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7"/>
                  </a:lnTo>
                  <a:lnTo>
                    <a:pt x="43" y="54"/>
                  </a:lnTo>
                  <a:lnTo>
                    <a:pt x="35" y="54"/>
                  </a:lnTo>
                  <a:close/>
                  <a:moveTo>
                    <a:pt x="35" y="29"/>
                  </a:move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1" y="31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5" y="35"/>
                  </a:lnTo>
                  <a:lnTo>
                    <a:pt x="3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925"/>
            <p:cNvSpPr>
              <a:spLocks/>
            </p:cNvSpPr>
            <p:nvPr/>
          </p:nvSpPr>
          <p:spPr bwMode="auto">
            <a:xfrm>
              <a:off x="10339388" y="4370388"/>
              <a:ext cx="41275" cy="111125"/>
            </a:xfrm>
            <a:custGeom>
              <a:avLst/>
              <a:gdLst>
                <a:gd name="T0" fmla="*/ 20 w 26"/>
                <a:gd name="T1" fmla="*/ 70 h 70"/>
                <a:gd name="T2" fmla="*/ 20 w 26"/>
                <a:gd name="T3" fmla="*/ 70 h 70"/>
                <a:gd name="T4" fmla="*/ 14 w 26"/>
                <a:gd name="T5" fmla="*/ 68 h 70"/>
                <a:gd name="T6" fmla="*/ 10 w 26"/>
                <a:gd name="T7" fmla="*/ 66 h 70"/>
                <a:gd name="T8" fmla="*/ 10 w 26"/>
                <a:gd name="T9" fmla="*/ 66 h 70"/>
                <a:gd name="T10" fmla="*/ 8 w 26"/>
                <a:gd name="T11" fmla="*/ 61 h 70"/>
                <a:gd name="T12" fmla="*/ 6 w 26"/>
                <a:gd name="T13" fmla="*/ 55 h 70"/>
                <a:gd name="T14" fmla="*/ 6 w 26"/>
                <a:gd name="T15" fmla="*/ 23 h 70"/>
                <a:gd name="T16" fmla="*/ 0 w 26"/>
                <a:gd name="T17" fmla="*/ 23 h 70"/>
                <a:gd name="T18" fmla="*/ 0 w 26"/>
                <a:gd name="T19" fmla="*/ 18 h 70"/>
                <a:gd name="T20" fmla="*/ 6 w 26"/>
                <a:gd name="T21" fmla="*/ 18 h 70"/>
                <a:gd name="T22" fmla="*/ 6 w 26"/>
                <a:gd name="T23" fmla="*/ 0 h 70"/>
                <a:gd name="T24" fmla="*/ 14 w 26"/>
                <a:gd name="T25" fmla="*/ 0 h 70"/>
                <a:gd name="T26" fmla="*/ 14 w 26"/>
                <a:gd name="T27" fmla="*/ 18 h 70"/>
                <a:gd name="T28" fmla="*/ 26 w 26"/>
                <a:gd name="T29" fmla="*/ 18 h 70"/>
                <a:gd name="T30" fmla="*/ 26 w 26"/>
                <a:gd name="T31" fmla="*/ 23 h 70"/>
                <a:gd name="T32" fmla="*/ 14 w 26"/>
                <a:gd name="T33" fmla="*/ 23 h 70"/>
                <a:gd name="T34" fmla="*/ 14 w 26"/>
                <a:gd name="T35" fmla="*/ 55 h 70"/>
                <a:gd name="T36" fmla="*/ 14 w 26"/>
                <a:gd name="T37" fmla="*/ 55 h 70"/>
                <a:gd name="T38" fmla="*/ 16 w 26"/>
                <a:gd name="T39" fmla="*/ 61 h 70"/>
                <a:gd name="T40" fmla="*/ 16 w 26"/>
                <a:gd name="T41" fmla="*/ 61 h 70"/>
                <a:gd name="T42" fmla="*/ 18 w 26"/>
                <a:gd name="T43" fmla="*/ 62 h 70"/>
                <a:gd name="T44" fmla="*/ 22 w 26"/>
                <a:gd name="T45" fmla="*/ 62 h 70"/>
                <a:gd name="T46" fmla="*/ 26 w 26"/>
                <a:gd name="T47" fmla="*/ 62 h 70"/>
                <a:gd name="T48" fmla="*/ 26 w 26"/>
                <a:gd name="T49" fmla="*/ 70 h 70"/>
                <a:gd name="T50" fmla="*/ 20 w 26"/>
                <a:gd name="T5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70">
                  <a:moveTo>
                    <a:pt x="20" y="70"/>
                  </a:moveTo>
                  <a:lnTo>
                    <a:pt x="20" y="70"/>
                  </a:lnTo>
                  <a:lnTo>
                    <a:pt x="14" y="68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1"/>
                  </a:lnTo>
                  <a:lnTo>
                    <a:pt x="6" y="55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8"/>
                  </a:lnTo>
                  <a:lnTo>
                    <a:pt x="26" y="18"/>
                  </a:lnTo>
                  <a:lnTo>
                    <a:pt x="26" y="23"/>
                  </a:lnTo>
                  <a:lnTo>
                    <a:pt x="14" y="23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70"/>
                  </a:lnTo>
                  <a:lnTo>
                    <a:pt x="2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926"/>
            <p:cNvSpPr>
              <a:spLocks noEditPoints="1"/>
            </p:cNvSpPr>
            <p:nvPr/>
          </p:nvSpPr>
          <p:spPr bwMode="auto">
            <a:xfrm>
              <a:off x="9769475" y="4565650"/>
              <a:ext cx="68263" cy="120650"/>
            </a:xfrm>
            <a:custGeom>
              <a:avLst/>
              <a:gdLst>
                <a:gd name="T0" fmla="*/ 35 w 43"/>
                <a:gd name="T1" fmla="*/ 70 h 76"/>
                <a:gd name="T2" fmla="*/ 27 w 43"/>
                <a:gd name="T3" fmla="*/ 76 h 76"/>
                <a:gd name="T4" fmla="*/ 20 w 43"/>
                <a:gd name="T5" fmla="*/ 76 h 76"/>
                <a:gd name="T6" fmla="*/ 12 w 43"/>
                <a:gd name="T7" fmla="*/ 76 h 76"/>
                <a:gd name="T8" fmla="*/ 6 w 43"/>
                <a:gd name="T9" fmla="*/ 72 h 76"/>
                <a:gd name="T10" fmla="*/ 4 w 43"/>
                <a:gd name="T11" fmla="*/ 68 h 76"/>
                <a:gd name="T12" fmla="*/ 2 w 43"/>
                <a:gd name="T13" fmla="*/ 62 h 76"/>
                <a:gd name="T14" fmla="*/ 0 w 43"/>
                <a:gd name="T15" fmla="*/ 51 h 76"/>
                <a:gd name="T16" fmla="*/ 2 w 43"/>
                <a:gd name="T17" fmla="*/ 37 h 76"/>
                <a:gd name="T18" fmla="*/ 6 w 43"/>
                <a:gd name="T19" fmla="*/ 27 h 76"/>
                <a:gd name="T20" fmla="*/ 12 w 43"/>
                <a:gd name="T21" fmla="*/ 23 h 76"/>
                <a:gd name="T22" fmla="*/ 20 w 43"/>
                <a:gd name="T23" fmla="*/ 23 h 76"/>
                <a:gd name="T24" fmla="*/ 27 w 43"/>
                <a:gd name="T25" fmla="*/ 23 h 76"/>
                <a:gd name="T26" fmla="*/ 35 w 43"/>
                <a:gd name="T27" fmla="*/ 29 h 76"/>
                <a:gd name="T28" fmla="*/ 43 w 43"/>
                <a:gd name="T29" fmla="*/ 0 h 76"/>
                <a:gd name="T30" fmla="*/ 35 w 43"/>
                <a:gd name="T31" fmla="*/ 76 h 76"/>
                <a:gd name="T32" fmla="*/ 33 w 43"/>
                <a:gd name="T33" fmla="*/ 41 h 76"/>
                <a:gd name="T34" fmla="*/ 31 w 43"/>
                <a:gd name="T35" fmla="*/ 35 h 76"/>
                <a:gd name="T36" fmla="*/ 27 w 43"/>
                <a:gd name="T37" fmla="*/ 31 h 76"/>
                <a:gd name="T38" fmla="*/ 22 w 43"/>
                <a:gd name="T39" fmla="*/ 29 h 76"/>
                <a:gd name="T40" fmla="*/ 14 w 43"/>
                <a:gd name="T41" fmla="*/ 31 h 76"/>
                <a:gd name="T42" fmla="*/ 10 w 43"/>
                <a:gd name="T43" fmla="*/ 35 h 76"/>
                <a:gd name="T44" fmla="*/ 8 w 43"/>
                <a:gd name="T45" fmla="*/ 41 h 76"/>
                <a:gd name="T46" fmla="*/ 8 w 43"/>
                <a:gd name="T47" fmla="*/ 51 h 76"/>
                <a:gd name="T48" fmla="*/ 8 w 43"/>
                <a:gd name="T49" fmla="*/ 58 h 76"/>
                <a:gd name="T50" fmla="*/ 10 w 43"/>
                <a:gd name="T51" fmla="*/ 64 h 76"/>
                <a:gd name="T52" fmla="*/ 14 w 43"/>
                <a:gd name="T53" fmla="*/ 68 h 76"/>
                <a:gd name="T54" fmla="*/ 22 w 43"/>
                <a:gd name="T55" fmla="*/ 70 h 76"/>
                <a:gd name="T56" fmla="*/ 27 w 43"/>
                <a:gd name="T57" fmla="*/ 68 h 76"/>
                <a:gd name="T58" fmla="*/ 31 w 43"/>
                <a:gd name="T59" fmla="*/ 64 h 76"/>
                <a:gd name="T60" fmla="*/ 33 w 43"/>
                <a:gd name="T61" fmla="*/ 58 h 76"/>
                <a:gd name="T62" fmla="*/ 35 w 43"/>
                <a:gd name="T63" fmla="*/ 51 h 76"/>
                <a:gd name="T64" fmla="*/ 33 w 43"/>
                <a:gd name="T65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76">
                  <a:moveTo>
                    <a:pt x="35" y="76"/>
                  </a:moveTo>
                  <a:lnTo>
                    <a:pt x="35" y="70"/>
                  </a:lnTo>
                  <a:lnTo>
                    <a:pt x="35" y="70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5" y="29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76"/>
                  </a:lnTo>
                  <a:lnTo>
                    <a:pt x="35" y="76"/>
                  </a:lnTo>
                  <a:close/>
                  <a:moveTo>
                    <a:pt x="33" y="41"/>
                  </a:moveTo>
                  <a:lnTo>
                    <a:pt x="33" y="41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3" y="41"/>
                  </a:lnTo>
                  <a:lnTo>
                    <a:pt x="3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927"/>
            <p:cNvSpPr>
              <a:spLocks noEditPoints="1"/>
            </p:cNvSpPr>
            <p:nvPr/>
          </p:nvSpPr>
          <p:spPr bwMode="auto">
            <a:xfrm>
              <a:off x="9859963" y="4602163"/>
              <a:ext cx="68263" cy="84138"/>
            </a:xfrm>
            <a:custGeom>
              <a:avLst/>
              <a:gdLst>
                <a:gd name="T0" fmla="*/ 35 w 43"/>
                <a:gd name="T1" fmla="*/ 49 h 53"/>
                <a:gd name="T2" fmla="*/ 29 w 43"/>
                <a:gd name="T3" fmla="*/ 53 h 53"/>
                <a:gd name="T4" fmla="*/ 19 w 43"/>
                <a:gd name="T5" fmla="*/ 53 h 53"/>
                <a:gd name="T6" fmla="*/ 9 w 43"/>
                <a:gd name="T7" fmla="*/ 53 h 53"/>
                <a:gd name="T8" fmla="*/ 4 w 43"/>
                <a:gd name="T9" fmla="*/ 49 h 53"/>
                <a:gd name="T10" fmla="*/ 2 w 43"/>
                <a:gd name="T11" fmla="*/ 45 h 53"/>
                <a:gd name="T12" fmla="*/ 0 w 43"/>
                <a:gd name="T13" fmla="*/ 37 h 53"/>
                <a:gd name="T14" fmla="*/ 2 w 43"/>
                <a:gd name="T15" fmla="*/ 32 h 53"/>
                <a:gd name="T16" fmla="*/ 6 w 43"/>
                <a:gd name="T17" fmla="*/ 28 h 53"/>
                <a:gd name="T18" fmla="*/ 19 w 43"/>
                <a:gd name="T19" fmla="*/ 24 h 53"/>
                <a:gd name="T20" fmla="*/ 35 w 43"/>
                <a:gd name="T21" fmla="*/ 18 h 53"/>
                <a:gd name="T22" fmla="*/ 35 w 43"/>
                <a:gd name="T23" fmla="*/ 12 h 53"/>
                <a:gd name="T24" fmla="*/ 31 w 43"/>
                <a:gd name="T25" fmla="*/ 8 h 53"/>
                <a:gd name="T26" fmla="*/ 21 w 43"/>
                <a:gd name="T27" fmla="*/ 6 h 53"/>
                <a:gd name="T28" fmla="*/ 13 w 43"/>
                <a:gd name="T29" fmla="*/ 8 h 53"/>
                <a:gd name="T30" fmla="*/ 8 w 43"/>
                <a:gd name="T31" fmla="*/ 12 h 53"/>
                <a:gd name="T32" fmla="*/ 2 w 43"/>
                <a:gd name="T33" fmla="*/ 8 h 53"/>
                <a:gd name="T34" fmla="*/ 9 w 43"/>
                <a:gd name="T35" fmla="*/ 0 h 53"/>
                <a:gd name="T36" fmla="*/ 21 w 43"/>
                <a:gd name="T37" fmla="*/ 0 h 53"/>
                <a:gd name="T38" fmla="*/ 31 w 43"/>
                <a:gd name="T39" fmla="*/ 0 h 53"/>
                <a:gd name="T40" fmla="*/ 41 w 43"/>
                <a:gd name="T41" fmla="*/ 10 h 53"/>
                <a:gd name="T42" fmla="*/ 43 w 43"/>
                <a:gd name="T43" fmla="*/ 53 h 53"/>
                <a:gd name="T44" fmla="*/ 35 w 43"/>
                <a:gd name="T45" fmla="*/ 30 h 53"/>
                <a:gd name="T46" fmla="*/ 19 w 43"/>
                <a:gd name="T47" fmla="*/ 30 h 53"/>
                <a:gd name="T48" fmla="*/ 11 w 43"/>
                <a:gd name="T49" fmla="*/ 32 h 53"/>
                <a:gd name="T50" fmla="*/ 8 w 43"/>
                <a:gd name="T51" fmla="*/ 37 h 53"/>
                <a:gd name="T52" fmla="*/ 9 w 43"/>
                <a:gd name="T53" fmla="*/ 41 h 53"/>
                <a:gd name="T54" fmla="*/ 15 w 43"/>
                <a:gd name="T55" fmla="*/ 47 h 53"/>
                <a:gd name="T56" fmla="*/ 19 w 43"/>
                <a:gd name="T57" fmla="*/ 47 h 53"/>
                <a:gd name="T58" fmla="*/ 27 w 43"/>
                <a:gd name="T59" fmla="*/ 47 h 53"/>
                <a:gd name="T60" fmla="*/ 33 w 43"/>
                <a:gd name="T61" fmla="*/ 43 h 53"/>
                <a:gd name="T62" fmla="*/ 35 w 43"/>
                <a:gd name="T63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3">
                  <a:moveTo>
                    <a:pt x="35" y="53"/>
                  </a:moveTo>
                  <a:lnTo>
                    <a:pt x="35" y="49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1" y="24"/>
                  </a:lnTo>
                  <a:lnTo>
                    <a:pt x="19" y="24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4"/>
                  </a:lnTo>
                  <a:lnTo>
                    <a:pt x="41" y="10"/>
                  </a:lnTo>
                  <a:lnTo>
                    <a:pt x="43" y="18"/>
                  </a:lnTo>
                  <a:lnTo>
                    <a:pt x="43" y="53"/>
                  </a:lnTo>
                  <a:lnTo>
                    <a:pt x="35" y="53"/>
                  </a:lnTo>
                  <a:close/>
                  <a:moveTo>
                    <a:pt x="35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41"/>
                  </a:lnTo>
                  <a:lnTo>
                    <a:pt x="11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5" y="34"/>
                  </a:lnTo>
                  <a:lnTo>
                    <a:pt x="3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928"/>
            <p:cNvSpPr>
              <a:spLocks/>
            </p:cNvSpPr>
            <p:nvPr/>
          </p:nvSpPr>
          <p:spPr bwMode="auto">
            <a:xfrm>
              <a:off x="9948863" y="4578350"/>
              <a:ext cx="41275" cy="107950"/>
            </a:xfrm>
            <a:custGeom>
              <a:avLst/>
              <a:gdLst>
                <a:gd name="T0" fmla="*/ 20 w 26"/>
                <a:gd name="T1" fmla="*/ 68 h 68"/>
                <a:gd name="T2" fmla="*/ 20 w 26"/>
                <a:gd name="T3" fmla="*/ 68 h 68"/>
                <a:gd name="T4" fmla="*/ 14 w 26"/>
                <a:gd name="T5" fmla="*/ 68 h 68"/>
                <a:gd name="T6" fmla="*/ 10 w 26"/>
                <a:gd name="T7" fmla="*/ 64 h 68"/>
                <a:gd name="T8" fmla="*/ 10 w 26"/>
                <a:gd name="T9" fmla="*/ 64 h 68"/>
                <a:gd name="T10" fmla="*/ 8 w 26"/>
                <a:gd name="T11" fmla="*/ 60 h 68"/>
                <a:gd name="T12" fmla="*/ 6 w 26"/>
                <a:gd name="T13" fmla="*/ 54 h 68"/>
                <a:gd name="T14" fmla="*/ 6 w 26"/>
                <a:gd name="T15" fmla="*/ 21 h 68"/>
                <a:gd name="T16" fmla="*/ 0 w 26"/>
                <a:gd name="T17" fmla="*/ 21 h 68"/>
                <a:gd name="T18" fmla="*/ 0 w 26"/>
                <a:gd name="T19" fmla="*/ 15 h 68"/>
                <a:gd name="T20" fmla="*/ 6 w 26"/>
                <a:gd name="T21" fmla="*/ 15 h 68"/>
                <a:gd name="T22" fmla="*/ 6 w 26"/>
                <a:gd name="T23" fmla="*/ 0 h 68"/>
                <a:gd name="T24" fmla="*/ 14 w 26"/>
                <a:gd name="T25" fmla="*/ 0 h 68"/>
                <a:gd name="T26" fmla="*/ 14 w 26"/>
                <a:gd name="T27" fmla="*/ 15 h 68"/>
                <a:gd name="T28" fmla="*/ 26 w 26"/>
                <a:gd name="T29" fmla="*/ 15 h 68"/>
                <a:gd name="T30" fmla="*/ 26 w 26"/>
                <a:gd name="T31" fmla="*/ 21 h 68"/>
                <a:gd name="T32" fmla="*/ 14 w 26"/>
                <a:gd name="T33" fmla="*/ 21 h 68"/>
                <a:gd name="T34" fmla="*/ 14 w 26"/>
                <a:gd name="T35" fmla="*/ 54 h 68"/>
                <a:gd name="T36" fmla="*/ 14 w 26"/>
                <a:gd name="T37" fmla="*/ 54 h 68"/>
                <a:gd name="T38" fmla="*/ 16 w 26"/>
                <a:gd name="T39" fmla="*/ 60 h 68"/>
                <a:gd name="T40" fmla="*/ 16 w 26"/>
                <a:gd name="T41" fmla="*/ 60 h 68"/>
                <a:gd name="T42" fmla="*/ 18 w 26"/>
                <a:gd name="T43" fmla="*/ 60 h 68"/>
                <a:gd name="T44" fmla="*/ 22 w 26"/>
                <a:gd name="T45" fmla="*/ 62 h 68"/>
                <a:gd name="T46" fmla="*/ 26 w 26"/>
                <a:gd name="T47" fmla="*/ 62 h 68"/>
                <a:gd name="T48" fmla="*/ 26 w 26"/>
                <a:gd name="T49" fmla="*/ 68 h 68"/>
                <a:gd name="T50" fmla="*/ 20 w 26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68">
                  <a:moveTo>
                    <a:pt x="20" y="68"/>
                  </a:moveTo>
                  <a:lnTo>
                    <a:pt x="20" y="68"/>
                  </a:lnTo>
                  <a:lnTo>
                    <a:pt x="14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5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14" y="21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929"/>
            <p:cNvSpPr>
              <a:spLocks noEditPoints="1"/>
            </p:cNvSpPr>
            <p:nvPr/>
          </p:nvSpPr>
          <p:spPr bwMode="auto">
            <a:xfrm>
              <a:off x="10004425" y="4602163"/>
              <a:ext cx="68263" cy="84138"/>
            </a:xfrm>
            <a:custGeom>
              <a:avLst/>
              <a:gdLst>
                <a:gd name="T0" fmla="*/ 36 w 43"/>
                <a:gd name="T1" fmla="*/ 49 h 53"/>
                <a:gd name="T2" fmla="*/ 30 w 43"/>
                <a:gd name="T3" fmla="*/ 53 h 53"/>
                <a:gd name="T4" fmla="*/ 20 w 43"/>
                <a:gd name="T5" fmla="*/ 53 h 53"/>
                <a:gd name="T6" fmla="*/ 10 w 43"/>
                <a:gd name="T7" fmla="*/ 53 h 53"/>
                <a:gd name="T8" fmla="*/ 4 w 43"/>
                <a:gd name="T9" fmla="*/ 49 h 53"/>
                <a:gd name="T10" fmla="*/ 2 w 43"/>
                <a:gd name="T11" fmla="*/ 45 h 53"/>
                <a:gd name="T12" fmla="*/ 0 w 43"/>
                <a:gd name="T13" fmla="*/ 37 h 53"/>
                <a:gd name="T14" fmla="*/ 2 w 43"/>
                <a:gd name="T15" fmla="*/ 32 h 53"/>
                <a:gd name="T16" fmla="*/ 6 w 43"/>
                <a:gd name="T17" fmla="*/ 28 h 53"/>
                <a:gd name="T18" fmla="*/ 20 w 43"/>
                <a:gd name="T19" fmla="*/ 24 h 53"/>
                <a:gd name="T20" fmla="*/ 36 w 43"/>
                <a:gd name="T21" fmla="*/ 18 h 53"/>
                <a:gd name="T22" fmla="*/ 36 w 43"/>
                <a:gd name="T23" fmla="*/ 12 h 53"/>
                <a:gd name="T24" fmla="*/ 32 w 43"/>
                <a:gd name="T25" fmla="*/ 8 h 53"/>
                <a:gd name="T26" fmla="*/ 22 w 43"/>
                <a:gd name="T27" fmla="*/ 6 h 53"/>
                <a:gd name="T28" fmla="*/ 14 w 43"/>
                <a:gd name="T29" fmla="*/ 8 h 53"/>
                <a:gd name="T30" fmla="*/ 8 w 43"/>
                <a:gd name="T31" fmla="*/ 12 h 53"/>
                <a:gd name="T32" fmla="*/ 2 w 43"/>
                <a:gd name="T33" fmla="*/ 8 h 53"/>
                <a:gd name="T34" fmla="*/ 10 w 43"/>
                <a:gd name="T35" fmla="*/ 0 h 53"/>
                <a:gd name="T36" fmla="*/ 22 w 43"/>
                <a:gd name="T37" fmla="*/ 0 h 53"/>
                <a:gd name="T38" fmla="*/ 32 w 43"/>
                <a:gd name="T39" fmla="*/ 0 h 53"/>
                <a:gd name="T40" fmla="*/ 41 w 43"/>
                <a:gd name="T41" fmla="*/ 10 h 53"/>
                <a:gd name="T42" fmla="*/ 43 w 43"/>
                <a:gd name="T43" fmla="*/ 53 h 53"/>
                <a:gd name="T44" fmla="*/ 36 w 43"/>
                <a:gd name="T45" fmla="*/ 30 h 53"/>
                <a:gd name="T46" fmla="*/ 20 w 43"/>
                <a:gd name="T47" fmla="*/ 30 h 53"/>
                <a:gd name="T48" fmla="*/ 12 w 43"/>
                <a:gd name="T49" fmla="*/ 32 h 53"/>
                <a:gd name="T50" fmla="*/ 8 w 43"/>
                <a:gd name="T51" fmla="*/ 37 h 53"/>
                <a:gd name="T52" fmla="*/ 10 w 43"/>
                <a:gd name="T53" fmla="*/ 41 h 53"/>
                <a:gd name="T54" fmla="*/ 16 w 43"/>
                <a:gd name="T55" fmla="*/ 47 h 53"/>
                <a:gd name="T56" fmla="*/ 22 w 43"/>
                <a:gd name="T57" fmla="*/ 47 h 53"/>
                <a:gd name="T58" fmla="*/ 28 w 43"/>
                <a:gd name="T59" fmla="*/ 47 h 53"/>
                <a:gd name="T60" fmla="*/ 34 w 43"/>
                <a:gd name="T61" fmla="*/ 43 h 53"/>
                <a:gd name="T62" fmla="*/ 36 w 43"/>
                <a:gd name="T63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53">
                  <a:moveTo>
                    <a:pt x="36" y="53"/>
                  </a:moveTo>
                  <a:lnTo>
                    <a:pt x="36" y="49"/>
                  </a:lnTo>
                  <a:lnTo>
                    <a:pt x="36" y="49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1" y="10"/>
                  </a:lnTo>
                  <a:lnTo>
                    <a:pt x="43" y="18"/>
                  </a:lnTo>
                  <a:lnTo>
                    <a:pt x="43" y="53"/>
                  </a:lnTo>
                  <a:lnTo>
                    <a:pt x="36" y="53"/>
                  </a:lnTo>
                  <a:close/>
                  <a:moveTo>
                    <a:pt x="36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0" y="41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930"/>
            <p:cNvSpPr>
              <a:spLocks/>
            </p:cNvSpPr>
            <p:nvPr/>
          </p:nvSpPr>
          <p:spPr bwMode="auto">
            <a:xfrm>
              <a:off x="10104438" y="4602163"/>
              <a:ext cx="65088" cy="84138"/>
            </a:xfrm>
            <a:custGeom>
              <a:avLst/>
              <a:gdLst>
                <a:gd name="T0" fmla="*/ 33 w 41"/>
                <a:gd name="T1" fmla="*/ 53 h 53"/>
                <a:gd name="T2" fmla="*/ 33 w 41"/>
                <a:gd name="T3" fmla="*/ 20 h 53"/>
                <a:gd name="T4" fmla="*/ 33 w 41"/>
                <a:gd name="T5" fmla="*/ 20 h 53"/>
                <a:gd name="T6" fmla="*/ 33 w 41"/>
                <a:gd name="T7" fmla="*/ 14 h 53"/>
                <a:gd name="T8" fmla="*/ 29 w 41"/>
                <a:gd name="T9" fmla="*/ 10 h 53"/>
                <a:gd name="T10" fmla="*/ 29 w 41"/>
                <a:gd name="T11" fmla="*/ 10 h 53"/>
                <a:gd name="T12" fmla="*/ 25 w 41"/>
                <a:gd name="T13" fmla="*/ 8 h 53"/>
                <a:gd name="T14" fmla="*/ 19 w 41"/>
                <a:gd name="T15" fmla="*/ 6 h 53"/>
                <a:gd name="T16" fmla="*/ 19 w 41"/>
                <a:gd name="T17" fmla="*/ 6 h 53"/>
                <a:gd name="T18" fmla="*/ 15 w 41"/>
                <a:gd name="T19" fmla="*/ 8 h 53"/>
                <a:gd name="T20" fmla="*/ 10 w 41"/>
                <a:gd name="T21" fmla="*/ 10 h 53"/>
                <a:gd name="T22" fmla="*/ 10 w 41"/>
                <a:gd name="T23" fmla="*/ 10 h 53"/>
                <a:gd name="T24" fmla="*/ 8 w 41"/>
                <a:gd name="T25" fmla="*/ 14 h 53"/>
                <a:gd name="T26" fmla="*/ 8 w 41"/>
                <a:gd name="T27" fmla="*/ 20 h 53"/>
                <a:gd name="T28" fmla="*/ 8 w 41"/>
                <a:gd name="T29" fmla="*/ 53 h 53"/>
                <a:gd name="T30" fmla="*/ 0 w 41"/>
                <a:gd name="T31" fmla="*/ 53 h 53"/>
                <a:gd name="T32" fmla="*/ 0 w 41"/>
                <a:gd name="T33" fmla="*/ 0 h 53"/>
                <a:gd name="T34" fmla="*/ 8 w 41"/>
                <a:gd name="T35" fmla="*/ 0 h 53"/>
                <a:gd name="T36" fmla="*/ 8 w 41"/>
                <a:gd name="T37" fmla="*/ 6 h 53"/>
                <a:gd name="T38" fmla="*/ 8 w 41"/>
                <a:gd name="T39" fmla="*/ 6 h 53"/>
                <a:gd name="T40" fmla="*/ 14 w 41"/>
                <a:gd name="T41" fmla="*/ 0 h 53"/>
                <a:gd name="T42" fmla="*/ 21 w 41"/>
                <a:gd name="T43" fmla="*/ 0 h 53"/>
                <a:gd name="T44" fmla="*/ 21 w 41"/>
                <a:gd name="T45" fmla="*/ 0 h 53"/>
                <a:gd name="T46" fmla="*/ 29 w 41"/>
                <a:gd name="T47" fmla="*/ 0 h 53"/>
                <a:gd name="T48" fmla="*/ 35 w 41"/>
                <a:gd name="T49" fmla="*/ 4 h 53"/>
                <a:gd name="T50" fmla="*/ 35 w 41"/>
                <a:gd name="T51" fmla="*/ 4 h 53"/>
                <a:gd name="T52" fmla="*/ 39 w 41"/>
                <a:gd name="T53" fmla="*/ 10 h 53"/>
                <a:gd name="T54" fmla="*/ 41 w 41"/>
                <a:gd name="T55" fmla="*/ 20 h 53"/>
                <a:gd name="T56" fmla="*/ 41 w 41"/>
                <a:gd name="T57" fmla="*/ 53 h 53"/>
                <a:gd name="T58" fmla="*/ 33 w 41"/>
                <a:gd name="T5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53">
                  <a:moveTo>
                    <a:pt x="33" y="53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14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9" y="10"/>
                  </a:lnTo>
                  <a:lnTo>
                    <a:pt x="41" y="20"/>
                  </a:lnTo>
                  <a:lnTo>
                    <a:pt x="41" y="53"/>
                  </a:lnTo>
                  <a:lnTo>
                    <a:pt x="3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931"/>
            <p:cNvSpPr>
              <a:spLocks noEditPoints="1"/>
            </p:cNvSpPr>
            <p:nvPr/>
          </p:nvSpPr>
          <p:spPr bwMode="auto">
            <a:xfrm>
              <a:off x="10193338" y="4602163"/>
              <a:ext cx="68263" cy="123825"/>
            </a:xfrm>
            <a:custGeom>
              <a:avLst/>
              <a:gdLst>
                <a:gd name="T0" fmla="*/ 38 w 43"/>
                <a:gd name="T1" fmla="*/ 71 h 78"/>
                <a:gd name="T2" fmla="*/ 20 w 43"/>
                <a:gd name="T3" fmla="*/ 78 h 78"/>
                <a:gd name="T4" fmla="*/ 10 w 43"/>
                <a:gd name="T5" fmla="*/ 76 h 78"/>
                <a:gd name="T6" fmla="*/ 2 w 43"/>
                <a:gd name="T7" fmla="*/ 71 h 78"/>
                <a:gd name="T8" fmla="*/ 8 w 43"/>
                <a:gd name="T9" fmla="*/ 65 h 78"/>
                <a:gd name="T10" fmla="*/ 14 w 43"/>
                <a:gd name="T11" fmla="*/ 71 h 78"/>
                <a:gd name="T12" fmla="*/ 20 w 43"/>
                <a:gd name="T13" fmla="*/ 71 h 78"/>
                <a:gd name="T14" fmla="*/ 32 w 43"/>
                <a:gd name="T15" fmla="*/ 67 h 78"/>
                <a:gd name="T16" fmla="*/ 34 w 43"/>
                <a:gd name="T17" fmla="*/ 61 h 78"/>
                <a:gd name="T18" fmla="*/ 36 w 43"/>
                <a:gd name="T19" fmla="*/ 45 h 78"/>
                <a:gd name="T20" fmla="*/ 28 w 43"/>
                <a:gd name="T21" fmla="*/ 51 h 78"/>
                <a:gd name="T22" fmla="*/ 20 w 43"/>
                <a:gd name="T23" fmla="*/ 53 h 78"/>
                <a:gd name="T24" fmla="*/ 12 w 43"/>
                <a:gd name="T25" fmla="*/ 51 h 78"/>
                <a:gd name="T26" fmla="*/ 8 w 43"/>
                <a:gd name="T27" fmla="*/ 49 h 78"/>
                <a:gd name="T28" fmla="*/ 4 w 43"/>
                <a:gd name="T29" fmla="*/ 45 h 78"/>
                <a:gd name="T30" fmla="*/ 2 w 43"/>
                <a:gd name="T31" fmla="*/ 39 h 78"/>
                <a:gd name="T32" fmla="*/ 0 w 43"/>
                <a:gd name="T33" fmla="*/ 26 h 78"/>
                <a:gd name="T34" fmla="*/ 2 w 43"/>
                <a:gd name="T35" fmla="*/ 14 h 78"/>
                <a:gd name="T36" fmla="*/ 8 w 43"/>
                <a:gd name="T37" fmla="*/ 4 h 78"/>
                <a:gd name="T38" fmla="*/ 12 w 43"/>
                <a:gd name="T39" fmla="*/ 0 h 78"/>
                <a:gd name="T40" fmla="*/ 20 w 43"/>
                <a:gd name="T41" fmla="*/ 0 h 78"/>
                <a:gd name="T42" fmla="*/ 30 w 43"/>
                <a:gd name="T43" fmla="*/ 0 h 78"/>
                <a:gd name="T44" fmla="*/ 36 w 43"/>
                <a:gd name="T45" fmla="*/ 6 h 78"/>
                <a:gd name="T46" fmla="*/ 43 w 43"/>
                <a:gd name="T47" fmla="*/ 0 h 78"/>
                <a:gd name="T48" fmla="*/ 43 w 43"/>
                <a:gd name="T49" fmla="*/ 55 h 78"/>
                <a:gd name="T50" fmla="*/ 38 w 43"/>
                <a:gd name="T51" fmla="*/ 71 h 78"/>
                <a:gd name="T52" fmla="*/ 36 w 43"/>
                <a:gd name="T53" fmla="*/ 18 h 78"/>
                <a:gd name="T54" fmla="*/ 34 w 43"/>
                <a:gd name="T55" fmla="*/ 12 h 78"/>
                <a:gd name="T56" fmla="*/ 30 w 43"/>
                <a:gd name="T57" fmla="*/ 8 h 78"/>
                <a:gd name="T58" fmla="*/ 22 w 43"/>
                <a:gd name="T59" fmla="*/ 6 h 78"/>
                <a:gd name="T60" fmla="*/ 16 w 43"/>
                <a:gd name="T61" fmla="*/ 8 h 78"/>
                <a:gd name="T62" fmla="*/ 10 w 43"/>
                <a:gd name="T63" fmla="*/ 12 h 78"/>
                <a:gd name="T64" fmla="*/ 10 w 43"/>
                <a:gd name="T65" fmla="*/ 18 h 78"/>
                <a:gd name="T66" fmla="*/ 8 w 43"/>
                <a:gd name="T67" fmla="*/ 26 h 78"/>
                <a:gd name="T68" fmla="*/ 10 w 43"/>
                <a:gd name="T69" fmla="*/ 34 h 78"/>
                <a:gd name="T70" fmla="*/ 10 w 43"/>
                <a:gd name="T71" fmla="*/ 39 h 78"/>
                <a:gd name="T72" fmla="*/ 16 w 43"/>
                <a:gd name="T73" fmla="*/ 45 h 78"/>
                <a:gd name="T74" fmla="*/ 22 w 43"/>
                <a:gd name="T75" fmla="*/ 45 h 78"/>
                <a:gd name="T76" fmla="*/ 30 w 43"/>
                <a:gd name="T77" fmla="*/ 45 h 78"/>
                <a:gd name="T78" fmla="*/ 34 w 43"/>
                <a:gd name="T79" fmla="*/ 39 h 78"/>
                <a:gd name="T80" fmla="*/ 36 w 43"/>
                <a:gd name="T81" fmla="*/ 34 h 78"/>
                <a:gd name="T82" fmla="*/ 36 w 43"/>
                <a:gd name="T83" fmla="*/ 26 h 78"/>
                <a:gd name="T84" fmla="*/ 36 w 43"/>
                <a:gd name="T85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78">
                  <a:moveTo>
                    <a:pt x="38" y="71"/>
                  </a:moveTo>
                  <a:lnTo>
                    <a:pt x="38" y="71"/>
                  </a:lnTo>
                  <a:lnTo>
                    <a:pt x="30" y="76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2" y="71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8" y="71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4" y="61"/>
                  </a:lnTo>
                  <a:lnTo>
                    <a:pt x="36" y="5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1" y="65"/>
                  </a:lnTo>
                  <a:lnTo>
                    <a:pt x="38" y="71"/>
                  </a:lnTo>
                  <a:lnTo>
                    <a:pt x="38" y="71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932"/>
            <p:cNvSpPr>
              <a:spLocks noEditPoints="1"/>
            </p:cNvSpPr>
            <p:nvPr/>
          </p:nvSpPr>
          <p:spPr bwMode="auto">
            <a:xfrm>
              <a:off x="10231438" y="5395913"/>
              <a:ext cx="107950" cy="133350"/>
            </a:xfrm>
            <a:custGeom>
              <a:avLst/>
              <a:gdLst>
                <a:gd name="T0" fmla="*/ 58 w 68"/>
                <a:gd name="T1" fmla="*/ 84 h 84"/>
                <a:gd name="T2" fmla="*/ 53 w 68"/>
                <a:gd name="T3" fmla="*/ 64 h 84"/>
                <a:gd name="T4" fmla="*/ 15 w 68"/>
                <a:gd name="T5" fmla="*/ 64 h 84"/>
                <a:gd name="T6" fmla="*/ 10 w 68"/>
                <a:gd name="T7" fmla="*/ 84 h 84"/>
                <a:gd name="T8" fmla="*/ 0 w 68"/>
                <a:gd name="T9" fmla="*/ 84 h 84"/>
                <a:gd name="T10" fmla="*/ 31 w 68"/>
                <a:gd name="T11" fmla="*/ 0 h 84"/>
                <a:gd name="T12" fmla="*/ 39 w 68"/>
                <a:gd name="T13" fmla="*/ 0 h 84"/>
                <a:gd name="T14" fmla="*/ 68 w 68"/>
                <a:gd name="T15" fmla="*/ 84 h 84"/>
                <a:gd name="T16" fmla="*/ 58 w 68"/>
                <a:gd name="T17" fmla="*/ 84 h 84"/>
                <a:gd name="T18" fmla="*/ 35 w 68"/>
                <a:gd name="T19" fmla="*/ 14 h 84"/>
                <a:gd name="T20" fmla="*/ 19 w 68"/>
                <a:gd name="T21" fmla="*/ 56 h 84"/>
                <a:gd name="T22" fmla="*/ 51 w 68"/>
                <a:gd name="T23" fmla="*/ 56 h 84"/>
                <a:gd name="T24" fmla="*/ 35 w 68"/>
                <a:gd name="T25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4">
                  <a:moveTo>
                    <a:pt x="58" y="84"/>
                  </a:moveTo>
                  <a:lnTo>
                    <a:pt x="53" y="64"/>
                  </a:lnTo>
                  <a:lnTo>
                    <a:pt x="15" y="64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68" y="84"/>
                  </a:lnTo>
                  <a:lnTo>
                    <a:pt x="58" y="84"/>
                  </a:lnTo>
                  <a:close/>
                  <a:moveTo>
                    <a:pt x="35" y="14"/>
                  </a:moveTo>
                  <a:lnTo>
                    <a:pt x="19" y="56"/>
                  </a:lnTo>
                  <a:lnTo>
                    <a:pt x="51" y="56"/>
                  </a:lnTo>
                  <a:lnTo>
                    <a:pt x="3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933"/>
            <p:cNvSpPr>
              <a:spLocks/>
            </p:cNvSpPr>
            <p:nvPr/>
          </p:nvSpPr>
          <p:spPr bwMode="auto">
            <a:xfrm>
              <a:off x="10358438" y="5395913"/>
              <a:ext cx="33338" cy="133350"/>
            </a:xfrm>
            <a:custGeom>
              <a:avLst/>
              <a:gdLst>
                <a:gd name="T0" fmla="*/ 15 w 21"/>
                <a:gd name="T1" fmla="*/ 84 h 84"/>
                <a:gd name="T2" fmla="*/ 15 w 21"/>
                <a:gd name="T3" fmla="*/ 84 h 84"/>
                <a:gd name="T4" fmla="*/ 8 w 21"/>
                <a:gd name="T5" fmla="*/ 84 h 84"/>
                <a:gd name="T6" fmla="*/ 4 w 21"/>
                <a:gd name="T7" fmla="*/ 80 h 84"/>
                <a:gd name="T8" fmla="*/ 4 w 21"/>
                <a:gd name="T9" fmla="*/ 80 h 84"/>
                <a:gd name="T10" fmla="*/ 2 w 21"/>
                <a:gd name="T11" fmla="*/ 74 h 84"/>
                <a:gd name="T12" fmla="*/ 0 w 21"/>
                <a:gd name="T13" fmla="*/ 68 h 84"/>
                <a:gd name="T14" fmla="*/ 2 w 21"/>
                <a:gd name="T15" fmla="*/ 0 h 84"/>
                <a:gd name="T16" fmla="*/ 10 w 21"/>
                <a:gd name="T17" fmla="*/ 0 h 84"/>
                <a:gd name="T18" fmla="*/ 10 w 21"/>
                <a:gd name="T19" fmla="*/ 68 h 84"/>
                <a:gd name="T20" fmla="*/ 10 w 21"/>
                <a:gd name="T21" fmla="*/ 68 h 84"/>
                <a:gd name="T22" fmla="*/ 10 w 21"/>
                <a:gd name="T23" fmla="*/ 74 h 84"/>
                <a:gd name="T24" fmla="*/ 10 w 21"/>
                <a:gd name="T25" fmla="*/ 74 h 84"/>
                <a:gd name="T26" fmla="*/ 14 w 21"/>
                <a:gd name="T27" fmla="*/ 76 h 84"/>
                <a:gd name="T28" fmla="*/ 17 w 21"/>
                <a:gd name="T29" fmla="*/ 76 h 84"/>
                <a:gd name="T30" fmla="*/ 21 w 21"/>
                <a:gd name="T31" fmla="*/ 78 h 84"/>
                <a:gd name="T32" fmla="*/ 21 w 21"/>
                <a:gd name="T33" fmla="*/ 84 h 84"/>
                <a:gd name="T34" fmla="*/ 15 w 21"/>
                <a:gd name="T3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84">
                  <a:moveTo>
                    <a:pt x="15" y="84"/>
                  </a:moveTo>
                  <a:lnTo>
                    <a:pt x="15" y="84"/>
                  </a:lnTo>
                  <a:lnTo>
                    <a:pt x="8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4" y="76"/>
                  </a:lnTo>
                  <a:lnTo>
                    <a:pt x="17" y="76"/>
                  </a:lnTo>
                  <a:lnTo>
                    <a:pt x="21" y="78"/>
                  </a:lnTo>
                  <a:lnTo>
                    <a:pt x="21" y="84"/>
                  </a:lnTo>
                  <a:lnTo>
                    <a:pt x="1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934"/>
            <p:cNvSpPr>
              <a:spLocks noEditPoints="1"/>
            </p:cNvSpPr>
            <p:nvPr/>
          </p:nvSpPr>
          <p:spPr bwMode="auto">
            <a:xfrm>
              <a:off x="10407650" y="5435600"/>
              <a:ext cx="74613" cy="96838"/>
            </a:xfrm>
            <a:custGeom>
              <a:avLst/>
              <a:gdLst>
                <a:gd name="T0" fmla="*/ 45 w 47"/>
                <a:gd name="T1" fmla="*/ 45 h 61"/>
                <a:gd name="T2" fmla="*/ 39 w 47"/>
                <a:gd name="T3" fmla="*/ 55 h 61"/>
                <a:gd name="T4" fmla="*/ 31 w 47"/>
                <a:gd name="T5" fmla="*/ 59 h 61"/>
                <a:gd name="T6" fmla="*/ 24 w 47"/>
                <a:gd name="T7" fmla="*/ 61 h 61"/>
                <a:gd name="T8" fmla="*/ 6 w 47"/>
                <a:gd name="T9" fmla="*/ 53 h 61"/>
                <a:gd name="T10" fmla="*/ 2 w 47"/>
                <a:gd name="T11" fmla="*/ 49 h 61"/>
                <a:gd name="T12" fmla="*/ 0 w 47"/>
                <a:gd name="T13" fmla="*/ 43 h 61"/>
                <a:gd name="T14" fmla="*/ 0 w 47"/>
                <a:gd name="T15" fmla="*/ 30 h 61"/>
                <a:gd name="T16" fmla="*/ 0 w 47"/>
                <a:gd name="T17" fmla="*/ 18 h 61"/>
                <a:gd name="T18" fmla="*/ 6 w 47"/>
                <a:gd name="T19" fmla="*/ 8 h 61"/>
                <a:gd name="T20" fmla="*/ 14 w 47"/>
                <a:gd name="T21" fmla="*/ 2 h 61"/>
                <a:gd name="T22" fmla="*/ 24 w 47"/>
                <a:gd name="T23" fmla="*/ 0 h 61"/>
                <a:gd name="T24" fmla="*/ 39 w 47"/>
                <a:gd name="T25" fmla="*/ 8 h 61"/>
                <a:gd name="T26" fmla="*/ 43 w 47"/>
                <a:gd name="T27" fmla="*/ 12 h 61"/>
                <a:gd name="T28" fmla="*/ 45 w 47"/>
                <a:gd name="T29" fmla="*/ 18 h 61"/>
                <a:gd name="T30" fmla="*/ 47 w 47"/>
                <a:gd name="T31" fmla="*/ 31 h 61"/>
                <a:gd name="T32" fmla="*/ 45 w 47"/>
                <a:gd name="T33" fmla="*/ 45 h 61"/>
                <a:gd name="T34" fmla="*/ 37 w 47"/>
                <a:gd name="T35" fmla="*/ 20 h 61"/>
                <a:gd name="T36" fmla="*/ 33 w 47"/>
                <a:gd name="T37" fmla="*/ 12 h 61"/>
                <a:gd name="T38" fmla="*/ 29 w 47"/>
                <a:gd name="T39" fmla="*/ 10 h 61"/>
                <a:gd name="T40" fmla="*/ 24 w 47"/>
                <a:gd name="T41" fmla="*/ 8 h 61"/>
                <a:gd name="T42" fmla="*/ 12 w 47"/>
                <a:gd name="T43" fmla="*/ 12 h 61"/>
                <a:gd name="T44" fmla="*/ 10 w 47"/>
                <a:gd name="T45" fmla="*/ 16 h 61"/>
                <a:gd name="T46" fmla="*/ 8 w 47"/>
                <a:gd name="T47" fmla="*/ 20 h 61"/>
                <a:gd name="T48" fmla="*/ 8 w 47"/>
                <a:gd name="T49" fmla="*/ 31 h 61"/>
                <a:gd name="T50" fmla="*/ 8 w 47"/>
                <a:gd name="T51" fmla="*/ 41 h 61"/>
                <a:gd name="T52" fmla="*/ 12 w 47"/>
                <a:gd name="T53" fmla="*/ 49 h 61"/>
                <a:gd name="T54" fmla="*/ 18 w 47"/>
                <a:gd name="T55" fmla="*/ 51 h 61"/>
                <a:gd name="T56" fmla="*/ 24 w 47"/>
                <a:gd name="T57" fmla="*/ 53 h 61"/>
                <a:gd name="T58" fmla="*/ 33 w 47"/>
                <a:gd name="T59" fmla="*/ 49 h 61"/>
                <a:gd name="T60" fmla="*/ 35 w 47"/>
                <a:gd name="T61" fmla="*/ 45 h 61"/>
                <a:gd name="T62" fmla="*/ 37 w 47"/>
                <a:gd name="T63" fmla="*/ 41 h 61"/>
                <a:gd name="T64" fmla="*/ 37 w 47"/>
                <a:gd name="T65" fmla="*/ 31 h 61"/>
                <a:gd name="T66" fmla="*/ 37 w 47"/>
                <a:gd name="T67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61">
                  <a:moveTo>
                    <a:pt x="45" y="45"/>
                  </a:moveTo>
                  <a:lnTo>
                    <a:pt x="45" y="45"/>
                  </a:lnTo>
                  <a:lnTo>
                    <a:pt x="43" y="49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1" y="59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14" y="59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3" y="1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5" y="45"/>
                  </a:lnTo>
                  <a:lnTo>
                    <a:pt x="45" y="45"/>
                  </a:lnTo>
                  <a:close/>
                  <a:moveTo>
                    <a:pt x="37" y="20"/>
                  </a:moveTo>
                  <a:lnTo>
                    <a:pt x="37" y="20"/>
                  </a:lnTo>
                  <a:lnTo>
                    <a:pt x="35" y="16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8" y="51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9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5" y="45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20"/>
                  </a:lnTo>
                  <a:lnTo>
                    <a:pt x="3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935"/>
            <p:cNvSpPr>
              <a:spLocks/>
            </p:cNvSpPr>
            <p:nvPr/>
          </p:nvSpPr>
          <p:spPr bwMode="auto">
            <a:xfrm>
              <a:off x="10509250" y="5399088"/>
              <a:ext cx="74613" cy="133350"/>
            </a:xfrm>
            <a:custGeom>
              <a:avLst/>
              <a:gdLst>
                <a:gd name="T0" fmla="*/ 38 w 47"/>
                <a:gd name="T1" fmla="*/ 84 h 84"/>
                <a:gd name="T2" fmla="*/ 38 w 47"/>
                <a:gd name="T3" fmla="*/ 49 h 84"/>
                <a:gd name="T4" fmla="*/ 38 w 47"/>
                <a:gd name="T5" fmla="*/ 49 h 84"/>
                <a:gd name="T6" fmla="*/ 38 w 47"/>
                <a:gd name="T7" fmla="*/ 41 h 84"/>
                <a:gd name="T8" fmla="*/ 34 w 47"/>
                <a:gd name="T9" fmla="*/ 37 h 84"/>
                <a:gd name="T10" fmla="*/ 34 w 47"/>
                <a:gd name="T11" fmla="*/ 37 h 84"/>
                <a:gd name="T12" fmla="*/ 30 w 47"/>
                <a:gd name="T13" fmla="*/ 33 h 84"/>
                <a:gd name="T14" fmla="*/ 24 w 47"/>
                <a:gd name="T15" fmla="*/ 33 h 84"/>
                <a:gd name="T16" fmla="*/ 24 w 47"/>
                <a:gd name="T17" fmla="*/ 33 h 84"/>
                <a:gd name="T18" fmla="*/ 18 w 47"/>
                <a:gd name="T19" fmla="*/ 33 h 84"/>
                <a:gd name="T20" fmla="*/ 14 w 47"/>
                <a:gd name="T21" fmla="*/ 37 h 84"/>
                <a:gd name="T22" fmla="*/ 14 w 47"/>
                <a:gd name="T23" fmla="*/ 37 h 84"/>
                <a:gd name="T24" fmla="*/ 10 w 47"/>
                <a:gd name="T25" fmla="*/ 41 h 84"/>
                <a:gd name="T26" fmla="*/ 10 w 47"/>
                <a:gd name="T27" fmla="*/ 47 h 84"/>
                <a:gd name="T28" fmla="*/ 8 w 47"/>
                <a:gd name="T29" fmla="*/ 84 h 84"/>
                <a:gd name="T30" fmla="*/ 0 w 47"/>
                <a:gd name="T31" fmla="*/ 84 h 84"/>
                <a:gd name="T32" fmla="*/ 0 w 47"/>
                <a:gd name="T33" fmla="*/ 0 h 84"/>
                <a:gd name="T34" fmla="*/ 10 w 47"/>
                <a:gd name="T35" fmla="*/ 0 h 84"/>
                <a:gd name="T36" fmla="*/ 10 w 47"/>
                <a:gd name="T37" fmla="*/ 31 h 84"/>
                <a:gd name="T38" fmla="*/ 10 w 47"/>
                <a:gd name="T39" fmla="*/ 31 h 84"/>
                <a:gd name="T40" fmla="*/ 16 w 47"/>
                <a:gd name="T41" fmla="*/ 27 h 84"/>
                <a:gd name="T42" fmla="*/ 26 w 47"/>
                <a:gd name="T43" fmla="*/ 25 h 84"/>
                <a:gd name="T44" fmla="*/ 26 w 47"/>
                <a:gd name="T45" fmla="*/ 25 h 84"/>
                <a:gd name="T46" fmla="*/ 34 w 47"/>
                <a:gd name="T47" fmla="*/ 27 h 84"/>
                <a:gd name="T48" fmla="*/ 41 w 47"/>
                <a:gd name="T49" fmla="*/ 31 h 84"/>
                <a:gd name="T50" fmla="*/ 41 w 47"/>
                <a:gd name="T51" fmla="*/ 31 h 84"/>
                <a:gd name="T52" fmla="*/ 45 w 47"/>
                <a:gd name="T53" fmla="*/ 37 h 84"/>
                <a:gd name="T54" fmla="*/ 47 w 47"/>
                <a:gd name="T55" fmla="*/ 47 h 84"/>
                <a:gd name="T56" fmla="*/ 45 w 47"/>
                <a:gd name="T57" fmla="*/ 84 h 84"/>
                <a:gd name="T58" fmla="*/ 38 w 47"/>
                <a:gd name="T5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84">
                  <a:moveTo>
                    <a:pt x="38" y="84"/>
                  </a:moveTo>
                  <a:lnTo>
                    <a:pt x="38" y="49"/>
                  </a:lnTo>
                  <a:lnTo>
                    <a:pt x="38" y="49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0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18" y="3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0" y="41"/>
                  </a:lnTo>
                  <a:lnTo>
                    <a:pt x="10" y="47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6" y="27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5" y="37"/>
                  </a:lnTo>
                  <a:lnTo>
                    <a:pt x="47" y="47"/>
                  </a:lnTo>
                  <a:lnTo>
                    <a:pt x="45" y="84"/>
                  </a:lnTo>
                  <a:lnTo>
                    <a:pt x="3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936"/>
            <p:cNvSpPr>
              <a:spLocks noEditPoints="1"/>
            </p:cNvSpPr>
            <p:nvPr/>
          </p:nvSpPr>
          <p:spPr bwMode="auto">
            <a:xfrm>
              <a:off x="10609263" y="5438775"/>
              <a:ext cx="71438" cy="93663"/>
            </a:xfrm>
            <a:custGeom>
              <a:avLst/>
              <a:gdLst>
                <a:gd name="T0" fmla="*/ 37 w 45"/>
                <a:gd name="T1" fmla="*/ 53 h 59"/>
                <a:gd name="T2" fmla="*/ 29 w 45"/>
                <a:gd name="T3" fmla="*/ 59 h 59"/>
                <a:gd name="T4" fmla="*/ 19 w 45"/>
                <a:gd name="T5" fmla="*/ 59 h 59"/>
                <a:gd name="T6" fmla="*/ 10 w 45"/>
                <a:gd name="T7" fmla="*/ 59 h 59"/>
                <a:gd name="T8" fmla="*/ 4 w 45"/>
                <a:gd name="T9" fmla="*/ 55 h 59"/>
                <a:gd name="T10" fmla="*/ 0 w 45"/>
                <a:gd name="T11" fmla="*/ 49 h 59"/>
                <a:gd name="T12" fmla="*/ 0 w 45"/>
                <a:gd name="T13" fmla="*/ 43 h 59"/>
                <a:gd name="T14" fmla="*/ 0 w 45"/>
                <a:gd name="T15" fmla="*/ 35 h 59"/>
                <a:gd name="T16" fmla="*/ 4 w 45"/>
                <a:gd name="T17" fmla="*/ 29 h 59"/>
                <a:gd name="T18" fmla="*/ 19 w 45"/>
                <a:gd name="T19" fmla="*/ 26 h 59"/>
                <a:gd name="T20" fmla="*/ 37 w 45"/>
                <a:gd name="T21" fmla="*/ 20 h 59"/>
                <a:gd name="T22" fmla="*/ 37 w 45"/>
                <a:gd name="T23" fmla="*/ 16 h 59"/>
                <a:gd name="T24" fmla="*/ 33 w 45"/>
                <a:gd name="T25" fmla="*/ 10 h 59"/>
                <a:gd name="T26" fmla="*/ 21 w 45"/>
                <a:gd name="T27" fmla="*/ 8 h 59"/>
                <a:gd name="T28" fmla="*/ 14 w 45"/>
                <a:gd name="T29" fmla="*/ 10 h 59"/>
                <a:gd name="T30" fmla="*/ 8 w 45"/>
                <a:gd name="T31" fmla="*/ 14 h 59"/>
                <a:gd name="T32" fmla="*/ 2 w 45"/>
                <a:gd name="T33" fmla="*/ 8 h 59"/>
                <a:gd name="T34" fmla="*/ 10 w 45"/>
                <a:gd name="T35" fmla="*/ 2 h 59"/>
                <a:gd name="T36" fmla="*/ 21 w 45"/>
                <a:gd name="T37" fmla="*/ 0 h 59"/>
                <a:gd name="T38" fmla="*/ 33 w 45"/>
                <a:gd name="T39" fmla="*/ 2 h 59"/>
                <a:gd name="T40" fmla="*/ 45 w 45"/>
                <a:gd name="T41" fmla="*/ 12 h 59"/>
                <a:gd name="T42" fmla="*/ 45 w 45"/>
                <a:gd name="T43" fmla="*/ 59 h 59"/>
                <a:gd name="T44" fmla="*/ 37 w 45"/>
                <a:gd name="T45" fmla="*/ 31 h 59"/>
                <a:gd name="T46" fmla="*/ 21 w 45"/>
                <a:gd name="T47" fmla="*/ 31 h 59"/>
                <a:gd name="T48" fmla="*/ 12 w 45"/>
                <a:gd name="T49" fmla="*/ 35 h 59"/>
                <a:gd name="T50" fmla="*/ 8 w 45"/>
                <a:gd name="T51" fmla="*/ 43 h 59"/>
                <a:gd name="T52" fmla="*/ 8 w 45"/>
                <a:gd name="T53" fmla="*/ 47 h 59"/>
                <a:gd name="T54" fmla="*/ 16 w 45"/>
                <a:gd name="T55" fmla="*/ 51 h 59"/>
                <a:gd name="T56" fmla="*/ 21 w 45"/>
                <a:gd name="T57" fmla="*/ 53 h 59"/>
                <a:gd name="T58" fmla="*/ 27 w 45"/>
                <a:gd name="T59" fmla="*/ 51 h 59"/>
                <a:gd name="T60" fmla="*/ 33 w 45"/>
                <a:gd name="T61" fmla="*/ 49 h 59"/>
                <a:gd name="T62" fmla="*/ 37 w 45"/>
                <a:gd name="T63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9">
                  <a:moveTo>
                    <a:pt x="37" y="59"/>
                  </a:moveTo>
                  <a:lnTo>
                    <a:pt x="37" y="53"/>
                  </a:lnTo>
                  <a:lnTo>
                    <a:pt x="37" y="53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12" y="28"/>
                  </a:lnTo>
                  <a:lnTo>
                    <a:pt x="19" y="26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6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5" y="12"/>
                  </a:lnTo>
                  <a:lnTo>
                    <a:pt x="45" y="20"/>
                  </a:lnTo>
                  <a:lnTo>
                    <a:pt x="45" y="59"/>
                  </a:lnTo>
                  <a:lnTo>
                    <a:pt x="37" y="59"/>
                  </a:lnTo>
                  <a:close/>
                  <a:moveTo>
                    <a:pt x="37" y="31"/>
                  </a:moveTo>
                  <a:lnTo>
                    <a:pt x="21" y="31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12" y="35"/>
                  </a:lnTo>
                  <a:lnTo>
                    <a:pt x="8" y="37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2" y="49"/>
                  </a:lnTo>
                  <a:lnTo>
                    <a:pt x="16" y="5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5" y="45"/>
                  </a:lnTo>
                  <a:lnTo>
                    <a:pt x="37" y="39"/>
                  </a:lnTo>
                  <a:lnTo>
                    <a:pt x="3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937"/>
            <p:cNvSpPr>
              <a:spLocks noEditPoints="1"/>
            </p:cNvSpPr>
            <p:nvPr/>
          </p:nvSpPr>
          <p:spPr bwMode="auto">
            <a:xfrm>
              <a:off x="11009313" y="3960813"/>
              <a:ext cx="88900" cy="130175"/>
            </a:xfrm>
            <a:custGeom>
              <a:avLst/>
              <a:gdLst>
                <a:gd name="T0" fmla="*/ 50 w 56"/>
                <a:gd name="T1" fmla="*/ 77 h 82"/>
                <a:gd name="T2" fmla="*/ 50 w 56"/>
                <a:gd name="T3" fmla="*/ 77 h 82"/>
                <a:gd name="T4" fmla="*/ 43 w 56"/>
                <a:gd name="T5" fmla="*/ 80 h 82"/>
                <a:gd name="T6" fmla="*/ 33 w 56"/>
                <a:gd name="T7" fmla="*/ 82 h 82"/>
                <a:gd name="T8" fmla="*/ 0 w 56"/>
                <a:gd name="T9" fmla="*/ 82 h 82"/>
                <a:gd name="T10" fmla="*/ 0 w 56"/>
                <a:gd name="T11" fmla="*/ 0 h 82"/>
                <a:gd name="T12" fmla="*/ 31 w 56"/>
                <a:gd name="T13" fmla="*/ 0 h 82"/>
                <a:gd name="T14" fmla="*/ 31 w 56"/>
                <a:gd name="T15" fmla="*/ 0 h 82"/>
                <a:gd name="T16" fmla="*/ 41 w 56"/>
                <a:gd name="T17" fmla="*/ 2 h 82"/>
                <a:gd name="T18" fmla="*/ 48 w 56"/>
                <a:gd name="T19" fmla="*/ 6 h 82"/>
                <a:gd name="T20" fmla="*/ 48 w 56"/>
                <a:gd name="T21" fmla="*/ 6 h 82"/>
                <a:gd name="T22" fmla="*/ 52 w 56"/>
                <a:gd name="T23" fmla="*/ 14 h 82"/>
                <a:gd name="T24" fmla="*/ 54 w 56"/>
                <a:gd name="T25" fmla="*/ 22 h 82"/>
                <a:gd name="T26" fmla="*/ 54 w 56"/>
                <a:gd name="T27" fmla="*/ 22 h 82"/>
                <a:gd name="T28" fmla="*/ 54 w 56"/>
                <a:gd name="T29" fmla="*/ 28 h 82"/>
                <a:gd name="T30" fmla="*/ 52 w 56"/>
                <a:gd name="T31" fmla="*/ 34 h 82"/>
                <a:gd name="T32" fmla="*/ 52 w 56"/>
                <a:gd name="T33" fmla="*/ 34 h 82"/>
                <a:gd name="T34" fmla="*/ 48 w 56"/>
                <a:gd name="T35" fmla="*/ 38 h 82"/>
                <a:gd name="T36" fmla="*/ 43 w 56"/>
                <a:gd name="T37" fmla="*/ 41 h 82"/>
                <a:gd name="T38" fmla="*/ 43 w 56"/>
                <a:gd name="T39" fmla="*/ 41 h 82"/>
                <a:gd name="T40" fmla="*/ 48 w 56"/>
                <a:gd name="T41" fmla="*/ 43 h 82"/>
                <a:gd name="T42" fmla="*/ 52 w 56"/>
                <a:gd name="T43" fmla="*/ 47 h 82"/>
                <a:gd name="T44" fmla="*/ 52 w 56"/>
                <a:gd name="T45" fmla="*/ 47 h 82"/>
                <a:gd name="T46" fmla="*/ 54 w 56"/>
                <a:gd name="T47" fmla="*/ 53 h 82"/>
                <a:gd name="T48" fmla="*/ 56 w 56"/>
                <a:gd name="T49" fmla="*/ 59 h 82"/>
                <a:gd name="T50" fmla="*/ 56 w 56"/>
                <a:gd name="T51" fmla="*/ 59 h 82"/>
                <a:gd name="T52" fmla="*/ 54 w 56"/>
                <a:gd name="T53" fmla="*/ 69 h 82"/>
                <a:gd name="T54" fmla="*/ 50 w 56"/>
                <a:gd name="T55" fmla="*/ 77 h 82"/>
                <a:gd name="T56" fmla="*/ 50 w 56"/>
                <a:gd name="T57" fmla="*/ 77 h 82"/>
                <a:gd name="T58" fmla="*/ 43 w 56"/>
                <a:gd name="T59" fmla="*/ 12 h 82"/>
                <a:gd name="T60" fmla="*/ 43 w 56"/>
                <a:gd name="T61" fmla="*/ 12 h 82"/>
                <a:gd name="T62" fmla="*/ 37 w 56"/>
                <a:gd name="T63" fmla="*/ 10 h 82"/>
                <a:gd name="T64" fmla="*/ 31 w 56"/>
                <a:gd name="T65" fmla="*/ 8 h 82"/>
                <a:gd name="T66" fmla="*/ 9 w 56"/>
                <a:gd name="T67" fmla="*/ 8 h 82"/>
                <a:gd name="T68" fmla="*/ 9 w 56"/>
                <a:gd name="T69" fmla="*/ 38 h 82"/>
                <a:gd name="T70" fmla="*/ 31 w 56"/>
                <a:gd name="T71" fmla="*/ 38 h 82"/>
                <a:gd name="T72" fmla="*/ 31 w 56"/>
                <a:gd name="T73" fmla="*/ 38 h 82"/>
                <a:gd name="T74" fmla="*/ 37 w 56"/>
                <a:gd name="T75" fmla="*/ 36 h 82"/>
                <a:gd name="T76" fmla="*/ 43 w 56"/>
                <a:gd name="T77" fmla="*/ 34 h 82"/>
                <a:gd name="T78" fmla="*/ 43 w 56"/>
                <a:gd name="T79" fmla="*/ 34 h 82"/>
                <a:gd name="T80" fmla="*/ 45 w 56"/>
                <a:gd name="T81" fmla="*/ 30 h 82"/>
                <a:gd name="T82" fmla="*/ 46 w 56"/>
                <a:gd name="T83" fmla="*/ 22 h 82"/>
                <a:gd name="T84" fmla="*/ 46 w 56"/>
                <a:gd name="T85" fmla="*/ 22 h 82"/>
                <a:gd name="T86" fmla="*/ 45 w 56"/>
                <a:gd name="T87" fmla="*/ 16 h 82"/>
                <a:gd name="T88" fmla="*/ 43 w 56"/>
                <a:gd name="T89" fmla="*/ 12 h 82"/>
                <a:gd name="T90" fmla="*/ 43 w 56"/>
                <a:gd name="T91" fmla="*/ 12 h 82"/>
                <a:gd name="T92" fmla="*/ 43 w 56"/>
                <a:gd name="T93" fmla="*/ 49 h 82"/>
                <a:gd name="T94" fmla="*/ 43 w 56"/>
                <a:gd name="T95" fmla="*/ 49 h 82"/>
                <a:gd name="T96" fmla="*/ 39 w 56"/>
                <a:gd name="T97" fmla="*/ 45 h 82"/>
                <a:gd name="T98" fmla="*/ 31 w 56"/>
                <a:gd name="T99" fmla="*/ 45 h 82"/>
                <a:gd name="T100" fmla="*/ 9 w 56"/>
                <a:gd name="T101" fmla="*/ 45 h 82"/>
                <a:gd name="T102" fmla="*/ 9 w 56"/>
                <a:gd name="T103" fmla="*/ 75 h 82"/>
                <a:gd name="T104" fmla="*/ 31 w 56"/>
                <a:gd name="T105" fmla="*/ 75 h 82"/>
                <a:gd name="T106" fmla="*/ 31 w 56"/>
                <a:gd name="T107" fmla="*/ 75 h 82"/>
                <a:gd name="T108" fmla="*/ 39 w 56"/>
                <a:gd name="T109" fmla="*/ 73 h 82"/>
                <a:gd name="T110" fmla="*/ 43 w 56"/>
                <a:gd name="T111" fmla="*/ 71 h 82"/>
                <a:gd name="T112" fmla="*/ 43 w 56"/>
                <a:gd name="T113" fmla="*/ 71 h 82"/>
                <a:gd name="T114" fmla="*/ 46 w 56"/>
                <a:gd name="T115" fmla="*/ 65 h 82"/>
                <a:gd name="T116" fmla="*/ 46 w 56"/>
                <a:gd name="T117" fmla="*/ 59 h 82"/>
                <a:gd name="T118" fmla="*/ 46 w 56"/>
                <a:gd name="T119" fmla="*/ 59 h 82"/>
                <a:gd name="T120" fmla="*/ 46 w 56"/>
                <a:gd name="T121" fmla="*/ 53 h 82"/>
                <a:gd name="T122" fmla="*/ 43 w 56"/>
                <a:gd name="T123" fmla="*/ 49 h 82"/>
                <a:gd name="T124" fmla="*/ 43 w 56"/>
                <a:gd name="T125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82">
                  <a:moveTo>
                    <a:pt x="50" y="77"/>
                  </a:moveTo>
                  <a:lnTo>
                    <a:pt x="50" y="77"/>
                  </a:lnTo>
                  <a:lnTo>
                    <a:pt x="43" y="80"/>
                  </a:lnTo>
                  <a:lnTo>
                    <a:pt x="33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1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8" y="43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4" y="53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4" y="69"/>
                  </a:lnTo>
                  <a:lnTo>
                    <a:pt x="50" y="77"/>
                  </a:lnTo>
                  <a:lnTo>
                    <a:pt x="50" y="77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37" y="1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7" y="36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5" y="3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16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3" y="49"/>
                  </a:moveTo>
                  <a:lnTo>
                    <a:pt x="43" y="49"/>
                  </a:lnTo>
                  <a:lnTo>
                    <a:pt x="39" y="45"/>
                  </a:lnTo>
                  <a:lnTo>
                    <a:pt x="31" y="45"/>
                  </a:lnTo>
                  <a:lnTo>
                    <a:pt x="9" y="45"/>
                  </a:lnTo>
                  <a:lnTo>
                    <a:pt x="9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9" y="73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6" y="65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3"/>
                  </a:lnTo>
                  <a:lnTo>
                    <a:pt x="43" y="49"/>
                  </a:lnTo>
                  <a:lnTo>
                    <a:pt x="4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938"/>
            <p:cNvSpPr>
              <a:spLocks noEditPoints="1"/>
            </p:cNvSpPr>
            <p:nvPr/>
          </p:nvSpPr>
          <p:spPr bwMode="auto">
            <a:xfrm>
              <a:off x="11123613" y="4002088"/>
              <a:ext cx="74613" cy="88900"/>
            </a:xfrm>
            <a:custGeom>
              <a:avLst/>
              <a:gdLst>
                <a:gd name="T0" fmla="*/ 8 w 47"/>
                <a:gd name="T1" fmla="*/ 31 h 56"/>
                <a:gd name="T2" fmla="*/ 8 w 47"/>
                <a:gd name="T3" fmla="*/ 31 h 56"/>
                <a:gd name="T4" fmla="*/ 10 w 47"/>
                <a:gd name="T5" fmla="*/ 39 h 56"/>
                <a:gd name="T6" fmla="*/ 12 w 47"/>
                <a:gd name="T7" fmla="*/ 45 h 56"/>
                <a:gd name="T8" fmla="*/ 12 w 47"/>
                <a:gd name="T9" fmla="*/ 45 h 56"/>
                <a:gd name="T10" fmla="*/ 17 w 47"/>
                <a:gd name="T11" fmla="*/ 49 h 56"/>
                <a:gd name="T12" fmla="*/ 25 w 47"/>
                <a:gd name="T13" fmla="*/ 51 h 56"/>
                <a:gd name="T14" fmla="*/ 25 w 47"/>
                <a:gd name="T15" fmla="*/ 51 h 56"/>
                <a:gd name="T16" fmla="*/ 33 w 47"/>
                <a:gd name="T17" fmla="*/ 49 h 56"/>
                <a:gd name="T18" fmla="*/ 33 w 47"/>
                <a:gd name="T19" fmla="*/ 49 h 56"/>
                <a:gd name="T20" fmla="*/ 39 w 47"/>
                <a:gd name="T21" fmla="*/ 43 h 56"/>
                <a:gd name="T22" fmla="*/ 45 w 47"/>
                <a:gd name="T23" fmla="*/ 49 h 56"/>
                <a:gd name="T24" fmla="*/ 45 w 47"/>
                <a:gd name="T25" fmla="*/ 49 h 56"/>
                <a:gd name="T26" fmla="*/ 37 w 47"/>
                <a:gd name="T27" fmla="*/ 54 h 56"/>
                <a:gd name="T28" fmla="*/ 37 w 47"/>
                <a:gd name="T29" fmla="*/ 54 h 56"/>
                <a:gd name="T30" fmla="*/ 31 w 47"/>
                <a:gd name="T31" fmla="*/ 56 h 56"/>
                <a:gd name="T32" fmla="*/ 25 w 47"/>
                <a:gd name="T33" fmla="*/ 56 h 56"/>
                <a:gd name="T34" fmla="*/ 25 w 47"/>
                <a:gd name="T35" fmla="*/ 56 h 56"/>
                <a:gd name="T36" fmla="*/ 13 w 47"/>
                <a:gd name="T37" fmla="*/ 54 h 56"/>
                <a:gd name="T38" fmla="*/ 6 w 47"/>
                <a:gd name="T39" fmla="*/ 51 h 56"/>
                <a:gd name="T40" fmla="*/ 6 w 47"/>
                <a:gd name="T41" fmla="*/ 51 h 56"/>
                <a:gd name="T42" fmla="*/ 2 w 47"/>
                <a:gd name="T43" fmla="*/ 41 h 56"/>
                <a:gd name="T44" fmla="*/ 0 w 47"/>
                <a:gd name="T45" fmla="*/ 29 h 56"/>
                <a:gd name="T46" fmla="*/ 0 w 47"/>
                <a:gd name="T47" fmla="*/ 29 h 56"/>
                <a:gd name="T48" fmla="*/ 2 w 47"/>
                <a:gd name="T49" fmla="*/ 15 h 56"/>
                <a:gd name="T50" fmla="*/ 6 w 47"/>
                <a:gd name="T51" fmla="*/ 8 h 56"/>
                <a:gd name="T52" fmla="*/ 6 w 47"/>
                <a:gd name="T53" fmla="*/ 8 h 56"/>
                <a:gd name="T54" fmla="*/ 13 w 47"/>
                <a:gd name="T55" fmla="*/ 2 h 56"/>
                <a:gd name="T56" fmla="*/ 23 w 47"/>
                <a:gd name="T57" fmla="*/ 0 h 56"/>
                <a:gd name="T58" fmla="*/ 23 w 47"/>
                <a:gd name="T59" fmla="*/ 0 h 56"/>
                <a:gd name="T60" fmla="*/ 33 w 47"/>
                <a:gd name="T61" fmla="*/ 2 h 56"/>
                <a:gd name="T62" fmla="*/ 41 w 47"/>
                <a:gd name="T63" fmla="*/ 8 h 56"/>
                <a:gd name="T64" fmla="*/ 41 w 47"/>
                <a:gd name="T65" fmla="*/ 8 h 56"/>
                <a:gd name="T66" fmla="*/ 45 w 47"/>
                <a:gd name="T67" fmla="*/ 15 h 56"/>
                <a:gd name="T68" fmla="*/ 47 w 47"/>
                <a:gd name="T69" fmla="*/ 27 h 56"/>
                <a:gd name="T70" fmla="*/ 47 w 47"/>
                <a:gd name="T71" fmla="*/ 31 h 56"/>
                <a:gd name="T72" fmla="*/ 8 w 47"/>
                <a:gd name="T73" fmla="*/ 31 h 56"/>
                <a:gd name="T74" fmla="*/ 37 w 47"/>
                <a:gd name="T75" fmla="*/ 19 h 56"/>
                <a:gd name="T76" fmla="*/ 37 w 47"/>
                <a:gd name="T77" fmla="*/ 19 h 56"/>
                <a:gd name="T78" fmla="*/ 37 w 47"/>
                <a:gd name="T79" fmla="*/ 15 h 56"/>
                <a:gd name="T80" fmla="*/ 37 w 47"/>
                <a:gd name="T81" fmla="*/ 15 h 56"/>
                <a:gd name="T82" fmla="*/ 35 w 47"/>
                <a:gd name="T83" fmla="*/ 12 h 56"/>
                <a:gd name="T84" fmla="*/ 31 w 47"/>
                <a:gd name="T85" fmla="*/ 10 h 56"/>
                <a:gd name="T86" fmla="*/ 31 w 47"/>
                <a:gd name="T87" fmla="*/ 10 h 56"/>
                <a:gd name="T88" fmla="*/ 27 w 47"/>
                <a:gd name="T89" fmla="*/ 8 h 56"/>
                <a:gd name="T90" fmla="*/ 23 w 47"/>
                <a:gd name="T91" fmla="*/ 6 h 56"/>
                <a:gd name="T92" fmla="*/ 23 w 47"/>
                <a:gd name="T93" fmla="*/ 6 h 56"/>
                <a:gd name="T94" fmla="*/ 19 w 47"/>
                <a:gd name="T95" fmla="*/ 8 h 56"/>
                <a:gd name="T96" fmla="*/ 15 w 47"/>
                <a:gd name="T97" fmla="*/ 10 h 56"/>
                <a:gd name="T98" fmla="*/ 15 w 47"/>
                <a:gd name="T99" fmla="*/ 10 h 56"/>
                <a:gd name="T100" fmla="*/ 12 w 47"/>
                <a:gd name="T101" fmla="*/ 12 h 56"/>
                <a:gd name="T102" fmla="*/ 10 w 47"/>
                <a:gd name="T103" fmla="*/ 15 h 56"/>
                <a:gd name="T104" fmla="*/ 10 w 47"/>
                <a:gd name="T105" fmla="*/ 15 h 56"/>
                <a:gd name="T106" fmla="*/ 10 w 47"/>
                <a:gd name="T107" fmla="*/ 19 h 56"/>
                <a:gd name="T108" fmla="*/ 10 w 47"/>
                <a:gd name="T109" fmla="*/ 19 h 56"/>
                <a:gd name="T110" fmla="*/ 8 w 47"/>
                <a:gd name="T111" fmla="*/ 23 h 56"/>
                <a:gd name="T112" fmla="*/ 39 w 47"/>
                <a:gd name="T113" fmla="*/ 23 h 56"/>
                <a:gd name="T114" fmla="*/ 39 w 47"/>
                <a:gd name="T115" fmla="*/ 23 h 56"/>
                <a:gd name="T116" fmla="*/ 37 w 47"/>
                <a:gd name="T117" fmla="*/ 19 h 56"/>
                <a:gd name="T118" fmla="*/ 37 w 47"/>
                <a:gd name="T11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56">
                  <a:moveTo>
                    <a:pt x="8" y="31"/>
                  </a:moveTo>
                  <a:lnTo>
                    <a:pt x="8" y="31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9" y="43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1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3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5" y="15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8" y="31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939"/>
            <p:cNvSpPr>
              <a:spLocks/>
            </p:cNvSpPr>
            <p:nvPr/>
          </p:nvSpPr>
          <p:spPr bwMode="auto">
            <a:xfrm>
              <a:off x="11225213" y="4002088"/>
              <a:ext cx="68263" cy="88900"/>
            </a:xfrm>
            <a:custGeom>
              <a:avLst/>
              <a:gdLst>
                <a:gd name="T0" fmla="*/ 35 w 43"/>
                <a:gd name="T1" fmla="*/ 56 h 56"/>
                <a:gd name="T2" fmla="*/ 35 w 43"/>
                <a:gd name="T3" fmla="*/ 21 h 56"/>
                <a:gd name="T4" fmla="*/ 35 w 43"/>
                <a:gd name="T5" fmla="*/ 21 h 56"/>
                <a:gd name="T6" fmla="*/ 35 w 43"/>
                <a:gd name="T7" fmla="*/ 15 h 56"/>
                <a:gd name="T8" fmla="*/ 31 w 43"/>
                <a:gd name="T9" fmla="*/ 12 h 56"/>
                <a:gd name="T10" fmla="*/ 31 w 43"/>
                <a:gd name="T11" fmla="*/ 12 h 56"/>
                <a:gd name="T12" fmla="*/ 28 w 43"/>
                <a:gd name="T13" fmla="*/ 8 h 56"/>
                <a:gd name="T14" fmla="*/ 22 w 43"/>
                <a:gd name="T15" fmla="*/ 8 h 56"/>
                <a:gd name="T16" fmla="*/ 22 w 43"/>
                <a:gd name="T17" fmla="*/ 8 h 56"/>
                <a:gd name="T18" fmla="*/ 16 w 43"/>
                <a:gd name="T19" fmla="*/ 8 h 56"/>
                <a:gd name="T20" fmla="*/ 12 w 43"/>
                <a:gd name="T21" fmla="*/ 12 h 56"/>
                <a:gd name="T22" fmla="*/ 12 w 43"/>
                <a:gd name="T23" fmla="*/ 12 h 56"/>
                <a:gd name="T24" fmla="*/ 8 w 43"/>
                <a:gd name="T25" fmla="*/ 15 h 56"/>
                <a:gd name="T26" fmla="*/ 8 w 43"/>
                <a:gd name="T27" fmla="*/ 21 h 56"/>
                <a:gd name="T28" fmla="*/ 8 w 43"/>
                <a:gd name="T29" fmla="*/ 56 h 56"/>
                <a:gd name="T30" fmla="*/ 0 w 43"/>
                <a:gd name="T31" fmla="*/ 56 h 56"/>
                <a:gd name="T32" fmla="*/ 0 w 43"/>
                <a:gd name="T33" fmla="*/ 0 h 56"/>
                <a:gd name="T34" fmla="*/ 8 w 43"/>
                <a:gd name="T35" fmla="*/ 0 h 56"/>
                <a:gd name="T36" fmla="*/ 8 w 43"/>
                <a:gd name="T37" fmla="*/ 6 h 56"/>
                <a:gd name="T38" fmla="*/ 8 w 43"/>
                <a:gd name="T39" fmla="*/ 6 h 56"/>
                <a:gd name="T40" fmla="*/ 14 w 43"/>
                <a:gd name="T41" fmla="*/ 2 h 56"/>
                <a:gd name="T42" fmla="*/ 24 w 43"/>
                <a:gd name="T43" fmla="*/ 0 h 56"/>
                <a:gd name="T44" fmla="*/ 24 w 43"/>
                <a:gd name="T45" fmla="*/ 0 h 56"/>
                <a:gd name="T46" fmla="*/ 31 w 43"/>
                <a:gd name="T47" fmla="*/ 0 h 56"/>
                <a:gd name="T48" fmla="*/ 37 w 43"/>
                <a:gd name="T49" fmla="*/ 4 h 56"/>
                <a:gd name="T50" fmla="*/ 37 w 43"/>
                <a:gd name="T51" fmla="*/ 4 h 56"/>
                <a:gd name="T52" fmla="*/ 43 w 43"/>
                <a:gd name="T53" fmla="*/ 12 h 56"/>
                <a:gd name="T54" fmla="*/ 43 w 43"/>
                <a:gd name="T55" fmla="*/ 21 h 56"/>
                <a:gd name="T56" fmla="*/ 43 w 43"/>
                <a:gd name="T57" fmla="*/ 56 h 56"/>
                <a:gd name="T58" fmla="*/ 35 w 43"/>
                <a:gd name="T5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56">
                  <a:moveTo>
                    <a:pt x="35" y="56"/>
                  </a:moveTo>
                  <a:lnTo>
                    <a:pt x="35" y="21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3" y="12"/>
                  </a:lnTo>
                  <a:lnTo>
                    <a:pt x="43" y="21"/>
                  </a:lnTo>
                  <a:lnTo>
                    <a:pt x="43" y="56"/>
                  </a:lnTo>
                  <a:lnTo>
                    <a:pt x="3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940"/>
            <p:cNvSpPr>
              <a:spLocks/>
            </p:cNvSpPr>
            <p:nvPr/>
          </p:nvSpPr>
          <p:spPr bwMode="auto">
            <a:xfrm>
              <a:off x="11312525" y="4002088"/>
              <a:ext cx="77788" cy="88900"/>
            </a:xfrm>
            <a:custGeom>
              <a:avLst/>
              <a:gdLst>
                <a:gd name="T0" fmla="*/ 27 w 49"/>
                <a:gd name="T1" fmla="*/ 56 h 56"/>
                <a:gd name="T2" fmla="*/ 19 w 49"/>
                <a:gd name="T3" fmla="*/ 56 h 56"/>
                <a:gd name="T4" fmla="*/ 0 w 49"/>
                <a:gd name="T5" fmla="*/ 0 h 56"/>
                <a:gd name="T6" fmla="*/ 10 w 49"/>
                <a:gd name="T7" fmla="*/ 0 h 56"/>
                <a:gd name="T8" fmla="*/ 23 w 49"/>
                <a:gd name="T9" fmla="*/ 45 h 56"/>
                <a:gd name="T10" fmla="*/ 39 w 49"/>
                <a:gd name="T11" fmla="*/ 0 h 56"/>
                <a:gd name="T12" fmla="*/ 49 w 49"/>
                <a:gd name="T13" fmla="*/ 0 h 56"/>
                <a:gd name="T14" fmla="*/ 27 w 49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7" y="56"/>
                  </a:moveTo>
                  <a:lnTo>
                    <a:pt x="19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3" y="45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2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941"/>
            <p:cNvSpPr>
              <a:spLocks noEditPoints="1"/>
            </p:cNvSpPr>
            <p:nvPr/>
          </p:nvSpPr>
          <p:spPr bwMode="auto">
            <a:xfrm>
              <a:off x="11401425" y="4002088"/>
              <a:ext cx="71438" cy="88900"/>
            </a:xfrm>
            <a:custGeom>
              <a:avLst/>
              <a:gdLst>
                <a:gd name="T0" fmla="*/ 8 w 45"/>
                <a:gd name="T1" fmla="*/ 31 h 56"/>
                <a:gd name="T2" fmla="*/ 8 w 45"/>
                <a:gd name="T3" fmla="*/ 31 h 56"/>
                <a:gd name="T4" fmla="*/ 8 w 45"/>
                <a:gd name="T5" fmla="*/ 39 h 56"/>
                <a:gd name="T6" fmla="*/ 12 w 45"/>
                <a:gd name="T7" fmla="*/ 45 h 56"/>
                <a:gd name="T8" fmla="*/ 12 w 45"/>
                <a:gd name="T9" fmla="*/ 45 h 56"/>
                <a:gd name="T10" fmla="*/ 18 w 45"/>
                <a:gd name="T11" fmla="*/ 49 h 56"/>
                <a:gd name="T12" fmla="*/ 24 w 45"/>
                <a:gd name="T13" fmla="*/ 51 h 56"/>
                <a:gd name="T14" fmla="*/ 24 w 45"/>
                <a:gd name="T15" fmla="*/ 51 h 56"/>
                <a:gd name="T16" fmla="*/ 32 w 45"/>
                <a:gd name="T17" fmla="*/ 49 h 56"/>
                <a:gd name="T18" fmla="*/ 32 w 45"/>
                <a:gd name="T19" fmla="*/ 49 h 56"/>
                <a:gd name="T20" fmla="*/ 39 w 45"/>
                <a:gd name="T21" fmla="*/ 43 h 56"/>
                <a:gd name="T22" fmla="*/ 45 w 45"/>
                <a:gd name="T23" fmla="*/ 49 h 56"/>
                <a:gd name="T24" fmla="*/ 45 w 45"/>
                <a:gd name="T25" fmla="*/ 49 h 56"/>
                <a:gd name="T26" fmla="*/ 36 w 45"/>
                <a:gd name="T27" fmla="*/ 54 h 56"/>
                <a:gd name="T28" fmla="*/ 36 w 45"/>
                <a:gd name="T29" fmla="*/ 54 h 56"/>
                <a:gd name="T30" fmla="*/ 30 w 45"/>
                <a:gd name="T31" fmla="*/ 56 h 56"/>
                <a:gd name="T32" fmla="*/ 24 w 45"/>
                <a:gd name="T33" fmla="*/ 56 h 56"/>
                <a:gd name="T34" fmla="*/ 24 w 45"/>
                <a:gd name="T35" fmla="*/ 56 h 56"/>
                <a:gd name="T36" fmla="*/ 14 w 45"/>
                <a:gd name="T37" fmla="*/ 54 h 56"/>
                <a:gd name="T38" fmla="*/ 6 w 45"/>
                <a:gd name="T39" fmla="*/ 51 h 56"/>
                <a:gd name="T40" fmla="*/ 6 w 45"/>
                <a:gd name="T41" fmla="*/ 51 h 56"/>
                <a:gd name="T42" fmla="*/ 0 w 45"/>
                <a:gd name="T43" fmla="*/ 41 h 56"/>
                <a:gd name="T44" fmla="*/ 0 w 45"/>
                <a:gd name="T45" fmla="*/ 29 h 56"/>
                <a:gd name="T46" fmla="*/ 0 w 45"/>
                <a:gd name="T47" fmla="*/ 29 h 56"/>
                <a:gd name="T48" fmla="*/ 0 w 45"/>
                <a:gd name="T49" fmla="*/ 15 h 56"/>
                <a:gd name="T50" fmla="*/ 6 w 45"/>
                <a:gd name="T51" fmla="*/ 8 h 56"/>
                <a:gd name="T52" fmla="*/ 6 w 45"/>
                <a:gd name="T53" fmla="*/ 8 h 56"/>
                <a:gd name="T54" fmla="*/ 12 w 45"/>
                <a:gd name="T55" fmla="*/ 2 h 56"/>
                <a:gd name="T56" fmla="*/ 22 w 45"/>
                <a:gd name="T57" fmla="*/ 0 h 56"/>
                <a:gd name="T58" fmla="*/ 22 w 45"/>
                <a:gd name="T59" fmla="*/ 0 h 56"/>
                <a:gd name="T60" fmla="*/ 32 w 45"/>
                <a:gd name="T61" fmla="*/ 2 h 56"/>
                <a:gd name="T62" fmla="*/ 39 w 45"/>
                <a:gd name="T63" fmla="*/ 8 h 56"/>
                <a:gd name="T64" fmla="*/ 39 w 45"/>
                <a:gd name="T65" fmla="*/ 8 h 56"/>
                <a:gd name="T66" fmla="*/ 43 w 45"/>
                <a:gd name="T67" fmla="*/ 15 h 56"/>
                <a:gd name="T68" fmla="*/ 45 w 45"/>
                <a:gd name="T69" fmla="*/ 27 h 56"/>
                <a:gd name="T70" fmla="*/ 45 w 45"/>
                <a:gd name="T71" fmla="*/ 31 h 56"/>
                <a:gd name="T72" fmla="*/ 8 w 45"/>
                <a:gd name="T73" fmla="*/ 31 h 56"/>
                <a:gd name="T74" fmla="*/ 38 w 45"/>
                <a:gd name="T75" fmla="*/ 19 h 56"/>
                <a:gd name="T76" fmla="*/ 38 w 45"/>
                <a:gd name="T77" fmla="*/ 19 h 56"/>
                <a:gd name="T78" fmla="*/ 36 w 45"/>
                <a:gd name="T79" fmla="*/ 15 h 56"/>
                <a:gd name="T80" fmla="*/ 36 w 45"/>
                <a:gd name="T81" fmla="*/ 15 h 56"/>
                <a:gd name="T82" fmla="*/ 34 w 45"/>
                <a:gd name="T83" fmla="*/ 12 h 56"/>
                <a:gd name="T84" fmla="*/ 32 w 45"/>
                <a:gd name="T85" fmla="*/ 10 h 56"/>
                <a:gd name="T86" fmla="*/ 32 w 45"/>
                <a:gd name="T87" fmla="*/ 10 h 56"/>
                <a:gd name="T88" fmla="*/ 28 w 45"/>
                <a:gd name="T89" fmla="*/ 8 h 56"/>
                <a:gd name="T90" fmla="*/ 22 w 45"/>
                <a:gd name="T91" fmla="*/ 6 h 56"/>
                <a:gd name="T92" fmla="*/ 22 w 45"/>
                <a:gd name="T93" fmla="*/ 6 h 56"/>
                <a:gd name="T94" fmla="*/ 18 w 45"/>
                <a:gd name="T95" fmla="*/ 8 h 56"/>
                <a:gd name="T96" fmla="*/ 14 w 45"/>
                <a:gd name="T97" fmla="*/ 10 h 56"/>
                <a:gd name="T98" fmla="*/ 14 w 45"/>
                <a:gd name="T99" fmla="*/ 10 h 56"/>
                <a:gd name="T100" fmla="*/ 12 w 45"/>
                <a:gd name="T101" fmla="*/ 12 h 56"/>
                <a:gd name="T102" fmla="*/ 10 w 45"/>
                <a:gd name="T103" fmla="*/ 15 h 56"/>
                <a:gd name="T104" fmla="*/ 10 w 45"/>
                <a:gd name="T105" fmla="*/ 15 h 56"/>
                <a:gd name="T106" fmla="*/ 8 w 45"/>
                <a:gd name="T107" fmla="*/ 19 h 56"/>
                <a:gd name="T108" fmla="*/ 8 w 45"/>
                <a:gd name="T109" fmla="*/ 19 h 56"/>
                <a:gd name="T110" fmla="*/ 8 w 45"/>
                <a:gd name="T111" fmla="*/ 23 h 56"/>
                <a:gd name="T112" fmla="*/ 38 w 45"/>
                <a:gd name="T113" fmla="*/ 23 h 56"/>
                <a:gd name="T114" fmla="*/ 38 w 45"/>
                <a:gd name="T115" fmla="*/ 23 h 56"/>
                <a:gd name="T116" fmla="*/ 38 w 45"/>
                <a:gd name="T117" fmla="*/ 19 h 56"/>
                <a:gd name="T118" fmla="*/ 38 w 45"/>
                <a:gd name="T11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56">
                  <a:moveTo>
                    <a:pt x="8" y="31"/>
                  </a:moveTo>
                  <a:lnTo>
                    <a:pt x="8" y="31"/>
                  </a:lnTo>
                  <a:lnTo>
                    <a:pt x="8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8" y="4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9" y="43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0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3" y="15"/>
                  </a:lnTo>
                  <a:lnTo>
                    <a:pt x="45" y="27"/>
                  </a:lnTo>
                  <a:lnTo>
                    <a:pt x="45" y="31"/>
                  </a:lnTo>
                  <a:lnTo>
                    <a:pt x="8" y="31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942"/>
            <p:cNvSpPr>
              <a:spLocks/>
            </p:cNvSpPr>
            <p:nvPr/>
          </p:nvSpPr>
          <p:spPr bwMode="auto">
            <a:xfrm>
              <a:off x="11501438" y="4002088"/>
              <a:ext cx="71438" cy="88900"/>
            </a:xfrm>
            <a:custGeom>
              <a:avLst/>
              <a:gdLst>
                <a:gd name="T0" fmla="*/ 37 w 45"/>
                <a:gd name="T1" fmla="*/ 56 h 56"/>
                <a:gd name="T2" fmla="*/ 37 w 45"/>
                <a:gd name="T3" fmla="*/ 21 h 56"/>
                <a:gd name="T4" fmla="*/ 37 w 45"/>
                <a:gd name="T5" fmla="*/ 21 h 56"/>
                <a:gd name="T6" fmla="*/ 35 w 45"/>
                <a:gd name="T7" fmla="*/ 15 h 56"/>
                <a:gd name="T8" fmla="*/ 33 w 45"/>
                <a:gd name="T9" fmla="*/ 12 h 56"/>
                <a:gd name="T10" fmla="*/ 33 w 45"/>
                <a:gd name="T11" fmla="*/ 12 h 56"/>
                <a:gd name="T12" fmla="*/ 29 w 45"/>
                <a:gd name="T13" fmla="*/ 8 h 56"/>
                <a:gd name="T14" fmla="*/ 23 w 45"/>
                <a:gd name="T15" fmla="*/ 8 h 56"/>
                <a:gd name="T16" fmla="*/ 23 w 45"/>
                <a:gd name="T17" fmla="*/ 8 h 56"/>
                <a:gd name="T18" fmla="*/ 17 w 45"/>
                <a:gd name="T19" fmla="*/ 8 h 56"/>
                <a:gd name="T20" fmla="*/ 12 w 45"/>
                <a:gd name="T21" fmla="*/ 12 h 56"/>
                <a:gd name="T22" fmla="*/ 12 w 45"/>
                <a:gd name="T23" fmla="*/ 12 h 56"/>
                <a:gd name="T24" fmla="*/ 10 w 45"/>
                <a:gd name="T25" fmla="*/ 15 h 56"/>
                <a:gd name="T26" fmla="*/ 8 w 45"/>
                <a:gd name="T27" fmla="*/ 21 h 56"/>
                <a:gd name="T28" fmla="*/ 8 w 45"/>
                <a:gd name="T29" fmla="*/ 56 h 56"/>
                <a:gd name="T30" fmla="*/ 0 w 45"/>
                <a:gd name="T31" fmla="*/ 56 h 56"/>
                <a:gd name="T32" fmla="*/ 0 w 45"/>
                <a:gd name="T33" fmla="*/ 0 h 56"/>
                <a:gd name="T34" fmla="*/ 8 w 45"/>
                <a:gd name="T35" fmla="*/ 0 h 56"/>
                <a:gd name="T36" fmla="*/ 8 w 45"/>
                <a:gd name="T37" fmla="*/ 6 h 56"/>
                <a:gd name="T38" fmla="*/ 8 w 45"/>
                <a:gd name="T39" fmla="*/ 6 h 56"/>
                <a:gd name="T40" fmla="*/ 15 w 45"/>
                <a:gd name="T41" fmla="*/ 2 h 56"/>
                <a:gd name="T42" fmla="*/ 23 w 45"/>
                <a:gd name="T43" fmla="*/ 0 h 56"/>
                <a:gd name="T44" fmla="*/ 23 w 45"/>
                <a:gd name="T45" fmla="*/ 0 h 56"/>
                <a:gd name="T46" fmla="*/ 33 w 45"/>
                <a:gd name="T47" fmla="*/ 0 h 56"/>
                <a:gd name="T48" fmla="*/ 39 w 45"/>
                <a:gd name="T49" fmla="*/ 4 h 56"/>
                <a:gd name="T50" fmla="*/ 39 w 45"/>
                <a:gd name="T51" fmla="*/ 4 h 56"/>
                <a:gd name="T52" fmla="*/ 43 w 45"/>
                <a:gd name="T53" fmla="*/ 12 h 56"/>
                <a:gd name="T54" fmla="*/ 45 w 45"/>
                <a:gd name="T55" fmla="*/ 21 h 56"/>
                <a:gd name="T56" fmla="*/ 45 w 45"/>
                <a:gd name="T57" fmla="*/ 56 h 56"/>
                <a:gd name="T58" fmla="*/ 37 w 45"/>
                <a:gd name="T5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56">
                  <a:moveTo>
                    <a:pt x="37" y="56"/>
                  </a:moveTo>
                  <a:lnTo>
                    <a:pt x="37" y="21"/>
                  </a:lnTo>
                  <a:lnTo>
                    <a:pt x="37" y="21"/>
                  </a:lnTo>
                  <a:lnTo>
                    <a:pt x="35" y="15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8" y="21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3" y="12"/>
                  </a:lnTo>
                  <a:lnTo>
                    <a:pt x="45" y="21"/>
                  </a:lnTo>
                  <a:lnTo>
                    <a:pt x="45" y="56"/>
                  </a:ln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943"/>
            <p:cNvSpPr>
              <a:spLocks/>
            </p:cNvSpPr>
            <p:nvPr/>
          </p:nvSpPr>
          <p:spPr bwMode="auto">
            <a:xfrm>
              <a:off x="11603038" y="4002088"/>
              <a:ext cx="68263" cy="88900"/>
            </a:xfrm>
            <a:custGeom>
              <a:avLst/>
              <a:gdLst>
                <a:gd name="T0" fmla="*/ 35 w 43"/>
                <a:gd name="T1" fmla="*/ 56 h 56"/>
                <a:gd name="T2" fmla="*/ 35 w 43"/>
                <a:gd name="T3" fmla="*/ 51 h 56"/>
                <a:gd name="T4" fmla="*/ 35 w 43"/>
                <a:gd name="T5" fmla="*/ 51 h 56"/>
                <a:gd name="T6" fmla="*/ 30 w 43"/>
                <a:gd name="T7" fmla="*/ 54 h 56"/>
                <a:gd name="T8" fmla="*/ 20 w 43"/>
                <a:gd name="T9" fmla="*/ 56 h 56"/>
                <a:gd name="T10" fmla="*/ 20 w 43"/>
                <a:gd name="T11" fmla="*/ 56 h 56"/>
                <a:gd name="T12" fmla="*/ 12 w 43"/>
                <a:gd name="T13" fmla="*/ 56 h 56"/>
                <a:gd name="T14" fmla="*/ 6 w 43"/>
                <a:gd name="T15" fmla="*/ 53 h 56"/>
                <a:gd name="T16" fmla="*/ 6 w 43"/>
                <a:gd name="T17" fmla="*/ 53 h 56"/>
                <a:gd name="T18" fmla="*/ 2 w 43"/>
                <a:gd name="T19" fmla="*/ 45 h 56"/>
                <a:gd name="T20" fmla="*/ 0 w 43"/>
                <a:gd name="T21" fmla="*/ 37 h 56"/>
                <a:gd name="T22" fmla="*/ 0 w 43"/>
                <a:gd name="T23" fmla="*/ 0 h 56"/>
                <a:gd name="T24" fmla="*/ 8 w 43"/>
                <a:gd name="T25" fmla="*/ 0 h 56"/>
                <a:gd name="T26" fmla="*/ 8 w 43"/>
                <a:gd name="T27" fmla="*/ 35 h 56"/>
                <a:gd name="T28" fmla="*/ 8 w 43"/>
                <a:gd name="T29" fmla="*/ 35 h 56"/>
                <a:gd name="T30" fmla="*/ 8 w 43"/>
                <a:gd name="T31" fmla="*/ 41 h 56"/>
                <a:gd name="T32" fmla="*/ 12 w 43"/>
                <a:gd name="T33" fmla="*/ 47 h 56"/>
                <a:gd name="T34" fmla="*/ 12 w 43"/>
                <a:gd name="T35" fmla="*/ 47 h 56"/>
                <a:gd name="T36" fmla="*/ 16 w 43"/>
                <a:gd name="T37" fmla="*/ 49 h 56"/>
                <a:gd name="T38" fmla="*/ 22 w 43"/>
                <a:gd name="T39" fmla="*/ 51 h 56"/>
                <a:gd name="T40" fmla="*/ 22 w 43"/>
                <a:gd name="T41" fmla="*/ 51 h 56"/>
                <a:gd name="T42" fmla="*/ 28 w 43"/>
                <a:gd name="T43" fmla="*/ 49 h 56"/>
                <a:gd name="T44" fmla="*/ 31 w 43"/>
                <a:gd name="T45" fmla="*/ 47 h 56"/>
                <a:gd name="T46" fmla="*/ 31 w 43"/>
                <a:gd name="T47" fmla="*/ 47 h 56"/>
                <a:gd name="T48" fmla="*/ 35 w 43"/>
                <a:gd name="T49" fmla="*/ 41 h 56"/>
                <a:gd name="T50" fmla="*/ 35 w 43"/>
                <a:gd name="T51" fmla="*/ 35 h 56"/>
                <a:gd name="T52" fmla="*/ 35 w 43"/>
                <a:gd name="T53" fmla="*/ 0 h 56"/>
                <a:gd name="T54" fmla="*/ 43 w 43"/>
                <a:gd name="T55" fmla="*/ 0 h 56"/>
                <a:gd name="T56" fmla="*/ 43 w 43"/>
                <a:gd name="T57" fmla="*/ 56 h 56"/>
                <a:gd name="T58" fmla="*/ 35 w 43"/>
                <a:gd name="T5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56">
                  <a:moveTo>
                    <a:pt x="35" y="56"/>
                  </a:moveTo>
                  <a:lnTo>
                    <a:pt x="35" y="51"/>
                  </a:lnTo>
                  <a:lnTo>
                    <a:pt x="35" y="51"/>
                  </a:lnTo>
                  <a:lnTo>
                    <a:pt x="30" y="54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2" y="56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4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6" y="49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56"/>
                  </a:lnTo>
                  <a:lnTo>
                    <a:pt x="3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944"/>
            <p:cNvSpPr>
              <a:spLocks/>
            </p:cNvSpPr>
            <p:nvPr/>
          </p:nvSpPr>
          <p:spPr bwMode="auto">
            <a:xfrm>
              <a:off x="11696700" y="3973513"/>
              <a:ext cx="42863" cy="117475"/>
            </a:xfrm>
            <a:custGeom>
              <a:avLst/>
              <a:gdLst>
                <a:gd name="T0" fmla="*/ 21 w 27"/>
                <a:gd name="T1" fmla="*/ 74 h 74"/>
                <a:gd name="T2" fmla="*/ 21 w 27"/>
                <a:gd name="T3" fmla="*/ 74 h 74"/>
                <a:gd name="T4" fmla="*/ 15 w 27"/>
                <a:gd name="T5" fmla="*/ 72 h 74"/>
                <a:gd name="T6" fmla="*/ 12 w 27"/>
                <a:gd name="T7" fmla="*/ 71 h 74"/>
                <a:gd name="T8" fmla="*/ 12 w 27"/>
                <a:gd name="T9" fmla="*/ 71 h 74"/>
                <a:gd name="T10" fmla="*/ 8 w 27"/>
                <a:gd name="T11" fmla="*/ 65 h 74"/>
                <a:gd name="T12" fmla="*/ 8 w 27"/>
                <a:gd name="T13" fmla="*/ 59 h 74"/>
                <a:gd name="T14" fmla="*/ 8 w 27"/>
                <a:gd name="T15" fmla="*/ 26 h 74"/>
                <a:gd name="T16" fmla="*/ 0 w 27"/>
                <a:gd name="T17" fmla="*/ 26 h 74"/>
                <a:gd name="T18" fmla="*/ 0 w 27"/>
                <a:gd name="T19" fmla="*/ 18 h 74"/>
                <a:gd name="T20" fmla="*/ 8 w 27"/>
                <a:gd name="T21" fmla="*/ 18 h 74"/>
                <a:gd name="T22" fmla="*/ 8 w 27"/>
                <a:gd name="T23" fmla="*/ 0 h 74"/>
                <a:gd name="T24" fmla="*/ 15 w 27"/>
                <a:gd name="T25" fmla="*/ 0 h 74"/>
                <a:gd name="T26" fmla="*/ 15 w 27"/>
                <a:gd name="T27" fmla="*/ 18 h 74"/>
                <a:gd name="T28" fmla="*/ 27 w 27"/>
                <a:gd name="T29" fmla="*/ 18 h 74"/>
                <a:gd name="T30" fmla="*/ 27 w 27"/>
                <a:gd name="T31" fmla="*/ 26 h 74"/>
                <a:gd name="T32" fmla="*/ 15 w 27"/>
                <a:gd name="T33" fmla="*/ 26 h 74"/>
                <a:gd name="T34" fmla="*/ 15 w 27"/>
                <a:gd name="T35" fmla="*/ 59 h 74"/>
                <a:gd name="T36" fmla="*/ 15 w 27"/>
                <a:gd name="T37" fmla="*/ 59 h 74"/>
                <a:gd name="T38" fmla="*/ 15 w 27"/>
                <a:gd name="T39" fmla="*/ 63 h 74"/>
                <a:gd name="T40" fmla="*/ 17 w 27"/>
                <a:gd name="T41" fmla="*/ 65 h 74"/>
                <a:gd name="T42" fmla="*/ 17 w 27"/>
                <a:gd name="T43" fmla="*/ 65 h 74"/>
                <a:gd name="T44" fmla="*/ 19 w 27"/>
                <a:gd name="T45" fmla="*/ 67 h 74"/>
                <a:gd name="T46" fmla="*/ 23 w 27"/>
                <a:gd name="T47" fmla="*/ 67 h 74"/>
                <a:gd name="T48" fmla="*/ 27 w 27"/>
                <a:gd name="T49" fmla="*/ 67 h 74"/>
                <a:gd name="T50" fmla="*/ 27 w 27"/>
                <a:gd name="T51" fmla="*/ 74 h 74"/>
                <a:gd name="T52" fmla="*/ 21 w 27"/>
                <a:gd name="T5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74">
                  <a:moveTo>
                    <a:pt x="21" y="74"/>
                  </a:moveTo>
                  <a:lnTo>
                    <a:pt x="21" y="74"/>
                  </a:lnTo>
                  <a:lnTo>
                    <a:pt x="15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8" y="65"/>
                  </a:lnTo>
                  <a:lnTo>
                    <a:pt x="8" y="59"/>
                  </a:lnTo>
                  <a:lnTo>
                    <a:pt x="8" y="2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18"/>
                  </a:lnTo>
                  <a:lnTo>
                    <a:pt x="27" y="18"/>
                  </a:lnTo>
                  <a:lnTo>
                    <a:pt x="27" y="26"/>
                  </a:lnTo>
                  <a:lnTo>
                    <a:pt x="15" y="2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9" y="67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4"/>
                  </a:lnTo>
                  <a:lnTo>
                    <a:pt x="2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945"/>
            <p:cNvSpPr>
              <a:spLocks noEditPoints="1"/>
            </p:cNvSpPr>
            <p:nvPr/>
          </p:nvSpPr>
          <p:spPr bwMode="auto">
            <a:xfrm>
              <a:off x="11758613" y="4002088"/>
              <a:ext cx="74613" cy="88900"/>
            </a:xfrm>
            <a:custGeom>
              <a:avLst/>
              <a:gdLst>
                <a:gd name="T0" fmla="*/ 45 w 47"/>
                <a:gd name="T1" fmla="*/ 41 h 56"/>
                <a:gd name="T2" fmla="*/ 39 w 47"/>
                <a:gd name="T3" fmla="*/ 51 h 56"/>
                <a:gd name="T4" fmla="*/ 33 w 47"/>
                <a:gd name="T5" fmla="*/ 54 h 56"/>
                <a:gd name="T6" fmla="*/ 23 w 47"/>
                <a:gd name="T7" fmla="*/ 56 h 56"/>
                <a:gd name="T8" fmla="*/ 8 w 47"/>
                <a:gd name="T9" fmla="*/ 51 h 56"/>
                <a:gd name="T10" fmla="*/ 4 w 47"/>
                <a:gd name="T11" fmla="*/ 47 h 56"/>
                <a:gd name="T12" fmla="*/ 2 w 47"/>
                <a:gd name="T13" fmla="*/ 41 h 56"/>
                <a:gd name="T14" fmla="*/ 0 w 47"/>
                <a:gd name="T15" fmla="*/ 29 h 56"/>
                <a:gd name="T16" fmla="*/ 2 w 47"/>
                <a:gd name="T17" fmla="*/ 15 h 56"/>
                <a:gd name="T18" fmla="*/ 8 w 47"/>
                <a:gd name="T19" fmla="*/ 6 h 56"/>
                <a:gd name="T20" fmla="*/ 15 w 47"/>
                <a:gd name="T21" fmla="*/ 2 h 56"/>
                <a:gd name="T22" fmla="*/ 23 w 47"/>
                <a:gd name="T23" fmla="*/ 0 h 56"/>
                <a:gd name="T24" fmla="*/ 39 w 47"/>
                <a:gd name="T25" fmla="*/ 6 h 56"/>
                <a:gd name="T26" fmla="*/ 43 w 47"/>
                <a:gd name="T27" fmla="*/ 10 h 56"/>
                <a:gd name="T28" fmla="*/ 45 w 47"/>
                <a:gd name="T29" fmla="*/ 15 h 56"/>
                <a:gd name="T30" fmla="*/ 47 w 47"/>
                <a:gd name="T31" fmla="*/ 29 h 56"/>
                <a:gd name="T32" fmla="*/ 45 w 47"/>
                <a:gd name="T33" fmla="*/ 41 h 56"/>
                <a:gd name="T34" fmla="*/ 37 w 47"/>
                <a:gd name="T35" fmla="*/ 17 h 56"/>
                <a:gd name="T36" fmla="*/ 33 w 47"/>
                <a:gd name="T37" fmla="*/ 12 h 56"/>
                <a:gd name="T38" fmla="*/ 29 w 47"/>
                <a:gd name="T39" fmla="*/ 8 h 56"/>
                <a:gd name="T40" fmla="*/ 23 w 47"/>
                <a:gd name="T41" fmla="*/ 8 h 56"/>
                <a:gd name="T42" fmla="*/ 13 w 47"/>
                <a:gd name="T43" fmla="*/ 12 h 56"/>
                <a:gd name="T44" fmla="*/ 12 w 47"/>
                <a:gd name="T45" fmla="*/ 13 h 56"/>
                <a:gd name="T46" fmla="*/ 10 w 47"/>
                <a:gd name="T47" fmla="*/ 17 h 56"/>
                <a:gd name="T48" fmla="*/ 10 w 47"/>
                <a:gd name="T49" fmla="*/ 29 h 56"/>
                <a:gd name="T50" fmla="*/ 10 w 47"/>
                <a:gd name="T51" fmla="*/ 39 h 56"/>
                <a:gd name="T52" fmla="*/ 13 w 47"/>
                <a:gd name="T53" fmla="*/ 45 h 56"/>
                <a:gd name="T54" fmla="*/ 17 w 47"/>
                <a:gd name="T55" fmla="*/ 49 h 56"/>
                <a:gd name="T56" fmla="*/ 23 w 47"/>
                <a:gd name="T57" fmla="*/ 51 h 56"/>
                <a:gd name="T58" fmla="*/ 33 w 47"/>
                <a:gd name="T59" fmla="*/ 45 h 56"/>
                <a:gd name="T60" fmla="*/ 37 w 47"/>
                <a:gd name="T61" fmla="*/ 43 h 56"/>
                <a:gd name="T62" fmla="*/ 37 w 47"/>
                <a:gd name="T63" fmla="*/ 39 h 56"/>
                <a:gd name="T64" fmla="*/ 39 w 47"/>
                <a:gd name="T65" fmla="*/ 29 h 56"/>
                <a:gd name="T66" fmla="*/ 37 w 47"/>
                <a:gd name="T67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56">
                  <a:moveTo>
                    <a:pt x="45" y="41"/>
                  </a:moveTo>
                  <a:lnTo>
                    <a:pt x="45" y="41"/>
                  </a:lnTo>
                  <a:lnTo>
                    <a:pt x="43" y="47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3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5" y="54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3" y="10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5" y="41"/>
                  </a:lnTo>
                  <a:lnTo>
                    <a:pt x="45" y="41"/>
                  </a:lnTo>
                  <a:close/>
                  <a:moveTo>
                    <a:pt x="37" y="17"/>
                  </a:moveTo>
                  <a:lnTo>
                    <a:pt x="37" y="17"/>
                  </a:lnTo>
                  <a:lnTo>
                    <a:pt x="37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7" y="49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9" y="49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7" y="4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7" y="17"/>
                  </a:lnTo>
                  <a:lnTo>
                    <a:pt x="3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48" name="Rectangle 947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8" name="Rectangle 977"/>
          <p:cNvSpPr/>
          <p:nvPr userDrawn="1"/>
        </p:nvSpPr>
        <p:spPr>
          <a:xfrm>
            <a:off x="6889898" y="338539"/>
            <a:ext cx="5302102" cy="610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0" name="Title 1"/>
          <p:cNvSpPr>
            <a:spLocks noGrp="1"/>
          </p:cNvSpPr>
          <p:nvPr>
            <p:ph type="ctrTitle" hasCustomPrompt="1"/>
          </p:nvPr>
        </p:nvSpPr>
        <p:spPr>
          <a:xfrm>
            <a:off x="7010400" y="1718918"/>
            <a:ext cx="5053533" cy="775992"/>
          </a:xfrm>
        </p:spPr>
        <p:txBody>
          <a:bodyPr anchor="t">
            <a:normAutofit/>
          </a:bodyPr>
          <a:lstStyle>
            <a:lvl1pPr algn="l">
              <a:defRPr lang="en-US" sz="48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81" name="Subtitle 2"/>
          <p:cNvSpPr>
            <a:spLocks noGrp="1"/>
          </p:cNvSpPr>
          <p:nvPr>
            <p:ph type="subTitle" idx="1"/>
          </p:nvPr>
        </p:nvSpPr>
        <p:spPr>
          <a:xfrm>
            <a:off x="7010400" y="2469039"/>
            <a:ext cx="5053533" cy="1852135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kern="1200" dirty="0">
                <a:solidFill>
                  <a:srgbClr val="00B6DD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82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7010400" y="4508650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8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7010400" y="4739171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8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7010400" y="5207897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8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7010400" y="5438418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4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813" y="-1944"/>
            <a:ext cx="10972800" cy="893127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813" y="1248014"/>
            <a:ext cx="10972800" cy="4726393"/>
          </a:xfrm>
        </p:spPr>
        <p:txBody>
          <a:bodyPr>
            <a:normAutofit/>
          </a:bodyPr>
          <a:lstStyle>
            <a:lvl1pPr marL="457189" indent="-457189">
              <a:lnSpc>
                <a:spcPct val="100000"/>
              </a:lnSpc>
              <a:buFont typeface="Lucida Grande"/>
              <a:buChar char="‣"/>
              <a:defRPr sz="4267"/>
            </a:lvl1pPr>
            <a:lvl2pPr marL="990575" indent="-380990">
              <a:buFont typeface="Arial"/>
              <a:buChar char="•"/>
              <a:defRPr baseline="0"/>
            </a:lvl2pPr>
            <a:lvl3pPr marL="1523962" indent="-304792">
              <a:buFont typeface="Wingdings" charset="2"/>
              <a:buChar char="§"/>
              <a:defRPr baseline="0"/>
            </a:lvl3pPr>
            <a:lvl4pPr marL="2133547" indent="-304792">
              <a:buFont typeface="Courier New"/>
              <a:buChar char="o"/>
              <a:defRPr/>
            </a:lvl4pPr>
            <a:lvl5pPr marL="2743131" indent="-304792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2656" y="6435793"/>
            <a:ext cx="8310897" cy="422207"/>
          </a:xfrm>
        </p:spPr>
        <p:txBody>
          <a:bodyPr>
            <a:noAutofit/>
          </a:bodyPr>
          <a:lstStyle>
            <a:lvl1pPr marL="0" indent="0">
              <a:buNone/>
              <a:defRPr sz="1867" baseline="0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867">
                <a:solidFill>
                  <a:schemeClr val="bg1"/>
                </a:solidFill>
              </a:defRPr>
            </a:lvl4pPr>
            <a:lvl5pP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9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8" y="1"/>
            <a:ext cx="10515600" cy="1335313"/>
          </a:xfrm>
        </p:spPr>
        <p:txBody>
          <a:bodyPr lIns="0">
            <a:normAutofit/>
          </a:bodyPr>
          <a:lstStyle>
            <a:lvl1pPr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571015"/>
            <a:ext cx="10515600" cy="4351338"/>
          </a:xfrm>
        </p:spPr>
        <p:txBody>
          <a:bodyPr lIns="0">
            <a:normAutofit/>
          </a:bodyPr>
          <a:lstStyle>
            <a:lvl1pPr>
              <a:buClr>
                <a:schemeClr val="tx1"/>
              </a:buClr>
              <a:defRPr sz="4400"/>
            </a:lvl1pPr>
            <a:lvl2pPr>
              <a:buClr>
                <a:schemeClr val="tx1"/>
              </a:buClr>
              <a:defRPr sz="4000"/>
            </a:lvl2pPr>
            <a:lvl3pPr>
              <a:buClr>
                <a:schemeClr val="tx1"/>
              </a:buClr>
              <a:defRPr sz="3600"/>
            </a:lvl3pPr>
            <a:lvl4pPr>
              <a:buClr>
                <a:schemeClr val="tx1"/>
              </a:buClr>
              <a:defRPr sz="3200"/>
            </a:lvl4pPr>
            <a:lvl5pPr>
              <a:buClr>
                <a:schemeClr val="tx1"/>
              </a:buCl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848837" y="6478776"/>
            <a:ext cx="7000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b="0" dirty="0" smtClean="0">
                <a:solidFill>
                  <a:srgbClr val="7B848A"/>
                </a:solidFill>
              </a:rPr>
              <a:t>Laserfiche</a:t>
            </a:r>
            <a:r>
              <a:rPr lang="en-US" sz="1400" b="0" baseline="0" dirty="0" smtClean="0">
                <a:solidFill>
                  <a:srgbClr val="7B848A"/>
                </a:solidFill>
              </a:rPr>
              <a:t> Business Process Library: </a:t>
            </a:r>
            <a:r>
              <a:rPr lang="en-US" sz="1400" b="0" baseline="0" dirty="0" smtClean="0">
                <a:solidFill>
                  <a:srgbClr val="7B848A"/>
                </a:solidFill>
              </a:rPr>
              <a:t>Jumpstart </a:t>
            </a:r>
            <a:r>
              <a:rPr lang="en-US" sz="1400" b="0" baseline="0" dirty="0" smtClean="0">
                <a:solidFill>
                  <a:srgbClr val="7B848A"/>
                </a:solidFill>
              </a:rPr>
              <a:t>Business Process Automation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44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91450" y="6478776"/>
            <a:ext cx="68576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b="0" dirty="0" smtClean="0">
                <a:solidFill>
                  <a:srgbClr val="7B848A"/>
                </a:solidFill>
              </a:rPr>
              <a:t>Laserfiche</a:t>
            </a:r>
            <a:r>
              <a:rPr lang="en-US" sz="1400" b="0" baseline="0" dirty="0" smtClean="0">
                <a:solidFill>
                  <a:srgbClr val="7B848A"/>
                </a:solidFill>
              </a:rPr>
              <a:t> Business Process Library: Jumpstart Business Process Automation 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10361187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85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8" y="660400"/>
            <a:ext cx="10515600" cy="910614"/>
          </a:xfrm>
        </p:spPr>
        <p:txBody>
          <a:bodyPr lIns="0" anchor="t">
            <a:normAutofit/>
          </a:bodyPr>
          <a:lstStyle>
            <a:lvl1pPr>
              <a:defRPr sz="5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571015"/>
            <a:ext cx="10515600" cy="4351338"/>
          </a:xfrm>
        </p:spPr>
        <p:txBody>
          <a:bodyPr l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3725" y="231744"/>
            <a:ext cx="10515600" cy="428124"/>
          </a:xfrm>
        </p:spPr>
        <p:txBody>
          <a:bodyPr lIns="0" anchor="t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848837" y="6478776"/>
            <a:ext cx="7000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b="0" dirty="0" smtClean="0">
                <a:solidFill>
                  <a:srgbClr val="7B848A"/>
                </a:solidFill>
              </a:rPr>
              <a:t>Laserfiche</a:t>
            </a:r>
            <a:r>
              <a:rPr lang="en-US" sz="1400" b="0" baseline="0" dirty="0" smtClean="0">
                <a:solidFill>
                  <a:srgbClr val="7B848A"/>
                </a:solidFill>
              </a:rPr>
              <a:t> Business Process Library: Jump Starting Business Process Automation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6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9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aserfiche Reposi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2729" r="3952" b="19794"/>
          <a:stretch/>
        </p:blipFill>
        <p:spPr>
          <a:xfrm>
            <a:off x="-8792" y="0"/>
            <a:ext cx="12218721" cy="6848475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889898" y="338539"/>
            <a:ext cx="5302102" cy="610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ctrTitle" hasCustomPrompt="1"/>
          </p:nvPr>
        </p:nvSpPr>
        <p:spPr>
          <a:xfrm>
            <a:off x="7010400" y="1718918"/>
            <a:ext cx="5053533" cy="775992"/>
          </a:xfrm>
        </p:spPr>
        <p:txBody>
          <a:bodyPr anchor="t">
            <a:normAutofit/>
          </a:bodyPr>
          <a:lstStyle>
            <a:lvl1pPr algn="l">
              <a:defRPr lang="en-US" sz="48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/>
          </p:nvPr>
        </p:nvSpPr>
        <p:spPr>
          <a:xfrm>
            <a:off x="7010400" y="2469039"/>
            <a:ext cx="5053533" cy="1852135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kern="1200" dirty="0">
                <a:solidFill>
                  <a:srgbClr val="00B6DD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7" name="Text Placeholder 42"/>
          <p:cNvSpPr>
            <a:spLocks noGrp="1"/>
          </p:cNvSpPr>
          <p:nvPr>
            <p:ph type="body" sz="quarter" idx="10"/>
          </p:nvPr>
        </p:nvSpPr>
        <p:spPr>
          <a:xfrm>
            <a:off x="7010400" y="4508650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58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7010400" y="4739171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59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7010400" y="5207897"/>
            <a:ext cx="4732338" cy="270208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0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7010400" y="5438418"/>
            <a:ext cx="4732338" cy="270208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8355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8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7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0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4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0" y="200026"/>
            <a:ext cx="11725660" cy="854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162926" y="6495274"/>
            <a:ext cx="38686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050" b="1" dirty="0">
                <a:solidFill>
                  <a:srgbClr val="44505D">
                    <a:lumMod val="50000"/>
                    <a:lumOff val="50000"/>
                  </a:srgbClr>
                </a:solidFill>
              </a:rPr>
              <a:t>CONFIDENTIAL ▪  DO NOT DISTRIBUTE | </a:t>
            </a:r>
            <a:fld id="{51B21D4A-3015-43F7-934A-77E3ED1CC640}" type="slidenum">
              <a:rPr lang="en-US" sz="1050" b="1">
                <a:solidFill>
                  <a:srgbClr val="44505D">
                    <a:lumMod val="50000"/>
                    <a:lumOff val="50000"/>
                  </a:srgbClr>
                </a:solidFill>
              </a:rPr>
              <a:pPr algn="r" defTabSz="914446">
                <a:defRPr/>
              </a:pPr>
              <a:t>‹#›</a:t>
            </a:fld>
            <a:endParaRPr lang="en-US" sz="1050" b="1" dirty="0">
              <a:solidFill>
                <a:srgbClr val="44505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149" y="6495274"/>
            <a:ext cx="4468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05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Laserfiche</a:t>
            </a: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</a:rPr>
              <a:t> | </a:t>
            </a:r>
            <a:r>
              <a:rPr lang="en-US" sz="1050" dirty="0">
                <a:solidFill>
                  <a:srgbClr val="44505D">
                    <a:lumMod val="50000"/>
                    <a:lumOff val="50000"/>
                  </a:srgbClr>
                </a:solidFill>
              </a:rPr>
              <a:t>What’s New in Laserfiche 10.1</a:t>
            </a:r>
            <a:endParaRPr lang="en-US" sz="1050" b="1" dirty="0">
              <a:solidFill>
                <a:srgbClr val="44505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3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8" y="1"/>
            <a:ext cx="10515600" cy="1335313"/>
          </a:xfrm>
        </p:spPr>
        <p:txBody>
          <a:bodyPr lIns="0">
            <a:normAutofit/>
          </a:bodyPr>
          <a:lstStyle>
            <a:lvl1pPr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571015"/>
            <a:ext cx="10515600" cy="4351338"/>
          </a:xfrm>
        </p:spPr>
        <p:txBody>
          <a:bodyPr lIns="0">
            <a:normAutofit/>
          </a:bodyPr>
          <a:lstStyle>
            <a:lvl1pPr>
              <a:buClr>
                <a:schemeClr val="tx1"/>
              </a:buClr>
              <a:defRPr sz="4400"/>
            </a:lvl1pPr>
            <a:lvl2pPr>
              <a:buClr>
                <a:schemeClr val="tx1"/>
              </a:buClr>
              <a:defRPr sz="4000"/>
            </a:lvl2pPr>
            <a:lvl3pPr>
              <a:buClr>
                <a:schemeClr val="tx1"/>
              </a:buClr>
              <a:defRPr sz="3600"/>
            </a:lvl3pPr>
            <a:lvl4pPr>
              <a:buClr>
                <a:schemeClr val="tx1"/>
              </a:buClr>
              <a:defRPr sz="3200"/>
            </a:lvl4pPr>
            <a:lvl5pPr>
              <a:buClr>
                <a:schemeClr val="tx1"/>
              </a:buCl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97167" y="6478776"/>
            <a:ext cx="72519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b="0" dirty="0" smtClean="0">
                <a:solidFill>
                  <a:srgbClr val="7B848A"/>
                </a:solidFill>
              </a:rPr>
              <a:t>Laserfiche</a:t>
            </a:r>
            <a:r>
              <a:rPr lang="en-US" sz="1400" b="0" baseline="0" dirty="0" smtClean="0">
                <a:solidFill>
                  <a:srgbClr val="7B848A"/>
                </a:solidFill>
              </a:rPr>
              <a:t> Business Process Library: Jumpstart Business Process Automation 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 smtClean="0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1117" y="6478776"/>
            <a:ext cx="69079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b="0" dirty="0" smtClean="0">
                <a:solidFill>
                  <a:srgbClr val="7B848A"/>
                </a:solidFill>
              </a:rPr>
              <a:t>Laserfiche</a:t>
            </a:r>
            <a:r>
              <a:rPr lang="en-US" sz="1400" b="0" baseline="0" dirty="0" smtClean="0">
                <a:solidFill>
                  <a:srgbClr val="7B848A"/>
                </a:solidFill>
              </a:rPr>
              <a:t> Business Process Library: Jumpstart Business Process Automation 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 smtClean="0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10361187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41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8" y="660400"/>
            <a:ext cx="10515600" cy="910614"/>
          </a:xfrm>
        </p:spPr>
        <p:txBody>
          <a:bodyPr lIns="0" anchor="t">
            <a:normAutofit/>
          </a:bodyPr>
          <a:lstStyle>
            <a:lvl1pPr>
              <a:defRPr sz="5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571015"/>
            <a:ext cx="10515600" cy="4351338"/>
          </a:xfrm>
        </p:spPr>
        <p:txBody>
          <a:bodyPr lIns="0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" y="6298113"/>
            <a:ext cx="2199879" cy="552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817387" y="6478776"/>
            <a:ext cx="5031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218"/>
            <a:r>
              <a:rPr lang="en-US" sz="1400" dirty="0" smtClean="0">
                <a:solidFill>
                  <a:srgbClr val="7B848A"/>
                </a:solidFill>
              </a:rPr>
              <a:t>Contract Management in the Fast Lane</a:t>
            </a:r>
            <a:r>
              <a:rPr lang="en-US" sz="1400" b="1" dirty="0" smtClean="0">
                <a:solidFill>
                  <a:srgbClr val="F26522"/>
                </a:solidFill>
              </a:rPr>
              <a:t>| </a:t>
            </a:r>
            <a:fld id="{8E47DE41-21BF-48D7-82E7-9808BECB80F1}" type="slidenum">
              <a:rPr lang="en-US" sz="1400" b="1" smtClean="0">
                <a:solidFill>
                  <a:srgbClr val="7B848A"/>
                </a:solidFill>
              </a:rPr>
              <a:pPr algn="r" defTabSz="914218"/>
              <a:t>‹#›</a:t>
            </a:fld>
            <a:endParaRPr lang="en-US" sz="1400" b="1" dirty="0">
              <a:solidFill>
                <a:srgbClr val="7B848A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3725" y="231744"/>
            <a:ext cx="10515600" cy="428124"/>
          </a:xfrm>
        </p:spPr>
        <p:txBody>
          <a:bodyPr lIns="0" anchor="t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Isosceles Triangle 11"/>
          <p:cNvSpPr/>
          <p:nvPr userDrawn="1"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60013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97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097592"/>
            <a:ext cx="11564293" cy="5195632"/>
          </a:xfrm>
        </p:spPr>
        <p:txBody>
          <a:bodyPr>
            <a:normAutofit/>
          </a:bodyPr>
          <a:lstStyle>
            <a:lvl1pPr marL="346075" indent="-346075">
              <a:buClr>
                <a:srgbClr val="0065A4"/>
              </a:buClr>
              <a:buFont typeface="Wingdings" panose="05000000000000000000" pitchFamily="2" charset="2"/>
              <a:buChar char="§"/>
              <a:defRPr lang="en-US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>
              <a:buClr>
                <a:schemeClr val="accent1"/>
              </a:buClr>
              <a:defRPr lang="en-US" sz="3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>
              <a:def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Click to edit text</a:t>
            </a:r>
          </a:p>
          <a:p>
            <a:pPr lvl="2"/>
            <a:r>
              <a:rPr lang="en-US" sz="3200" dirty="0" smtClean="0"/>
              <a:t>Click to edit text</a:t>
            </a:r>
            <a:endParaRPr lang="en-US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4799" y="195262"/>
            <a:ext cx="11564293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0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9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2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6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97592"/>
            <a:ext cx="5449888" cy="5216525"/>
          </a:xfrm>
        </p:spPr>
        <p:txBody>
          <a:bodyPr>
            <a:normAutofit/>
          </a:bodyPr>
          <a:lstStyle>
            <a:lvl1pPr marL="2286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 lang="en-US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0065A4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5A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9" y="195262"/>
            <a:ext cx="11630025" cy="590709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0065A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96000" y="1096963"/>
            <a:ext cx="6096000" cy="5216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2586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1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1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0" y="200026"/>
            <a:ext cx="11725660" cy="854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162926" y="6495274"/>
            <a:ext cx="38686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050" b="1" dirty="0" smtClean="0">
                <a:solidFill>
                  <a:srgbClr val="44505D">
                    <a:lumMod val="50000"/>
                    <a:lumOff val="50000"/>
                  </a:srgbClr>
                </a:solidFill>
              </a:rPr>
              <a:t>CONFIDENTIAL ▪  DO NOT DISTRIBUTE | </a:t>
            </a:r>
            <a:fld id="{51B21D4A-3015-43F7-934A-77E3ED1CC640}" type="slidenum">
              <a:rPr lang="en-US" sz="1050" b="1" smtClean="0">
                <a:solidFill>
                  <a:srgbClr val="44505D">
                    <a:lumMod val="50000"/>
                    <a:lumOff val="50000"/>
                  </a:srgbClr>
                </a:solidFill>
              </a:rPr>
              <a:pPr algn="r" defTabSz="914446">
                <a:defRPr/>
              </a:pPr>
              <a:t>‹#›</a:t>
            </a:fld>
            <a:endParaRPr lang="en-US" sz="1050" b="1" dirty="0">
              <a:solidFill>
                <a:srgbClr val="44505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149" y="6495274"/>
            <a:ext cx="4468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Laserfiche</a:t>
            </a:r>
            <a:r>
              <a:rPr lang="en-US" sz="10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| </a:t>
            </a:r>
            <a:r>
              <a:rPr lang="en-US" sz="1050" dirty="0" smtClean="0">
                <a:solidFill>
                  <a:srgbClr val="44505D">
                    <a:lumMod val="50000"/>
                    <a:lumOff val="50000"/>
                  </a:srgbClr>
                </a:solidFill>
              </a:rPr>
              <a:t>What’s New in Laserfiche 10.1</a:t>
            </a:r>
            <a:endParaRPr lang="en-US" sz="1050" b="1" dirty="0">
              <a:solidFill>
                <a:srgbClr val="44505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7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gradFill>
          <a:gsLst>
            <a:gs pos="7000">
              <a:srgbClr val="B9E4FF"/>
            </a:gs>
            <a:gs pos="76000">
              <a:srgbClr val="0065A4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889898" y="338539"/>
            <a:ext cx="5302102" cy="610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8302" b="16901"/>
          <a:stretch/>
        </p:blipFill>
        <p:spPr>
          <a:xfrm>
            <a:off x="7074207" y="702159"/>
            <a:ext cx="3071810" cy="589085"/>
          </a:xfrm>
          <a:prstGeom prst="rect">
            <a:avLst/>
          </a:prstGeom>
        </p:spPr>
      </p:pic>
      <p:sp>
        <p:nvSpPr>
          <p:cNvPr id="56" name="Subtitle 2"/>
          <p:cNvSpPr>
            <a:spLocks noGrp="1"/>
          </p:cNvSpPr>
          <p:nvPr>
            <p:ph type="subTitle" idx="1"/>
          </p:nvPr>
        </p:nvSpPr>
        <p:spPr>
          <a:xfrm>
            <a:off x="7010400" y="2469039"/>
            <a:ext cx="5053533" cy="2807811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kern="1200" dirty="0">
                <a:solidFill>
                  <a:srgbClr val="00B6DD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010400" y="1718918"/>
            <a:ext cx="5053533" cy="775992"/>
          </a:xfrm>
        </p:spPr>
        <p:txBody>
          <a:bodyPr anchor="t">
            <a:normAutofit/>
          </a:bodyPr>
          <a:lstStyle>
            <a:lvl1pPr algn="l">
              <a:defRPr lang="en-US" sz="48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4140" y="6549081"/>
            <a:ext cx="231024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white"/>
                </a:solidFill>
              </a:rPr>
              <a:t>#Laserfiche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0418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850" y="269875"/>
            <a:ext cx="10782300" cy="606425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90464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269875"/>
            <a:ext cx="5486400" cy="606425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9350" y="269875"/>
            <a:ext cx="5486400" cy="606425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73842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199" y="269875"/>
            <a:ext cx="3457575" cy="554990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0784"/>
            <a:ext cx="12192000" cy="244518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5190" y="6549081"/>
            <a:ext cx="2743200" cy="246221"/>
          </a:xfrm>
        </p:spPr>
        <p:txBody>
          <a:bodyPr/>
          <a:lstStyle>
            <a:lvl1pPr>
              <a:defRPr lang="en-US" sz="1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5905500"/>
            <a:ext cx="3457575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367212" y="269875"/>
            <a:ext cx="3457575" cy="554990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67212" y="5905500"/>
            <a:ext cx="3457575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39124" y="269875"/>
            <a:ext cx="3457575" cy="5549900"/>
          </a:xfrm>
          <a:ln>
            <a:solidFill>
              <a:srgbClr val="0065A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239124" y="5905500"/>
            <a:ext cx="3457575" cy="466725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40" y="6549081"/>
            <a:ext cx="22397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</a:rPr>
              <a:t>Laserfiche Briefing --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06693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849D-08F7-4E8F-9F18-70665DE4C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 defTabSz="914218"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 defTabSz="914218"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C764DE79-268F-4C1A-8933-263129D2AF90}" type="datetimeFigureOut">
              <a:rPr lang="en-US" dirty="0">
                <a:solidFill>
                  <a:srgbClr val="44505D">
                    <a:tint val="75000"/>
                  </a:srgbClr>
                </a:solidFill>
              </a:rPr>
              <a:pPr defTabSz="914218"/>
              <a:t>8/26/2016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48F63A3B-78C7-47BE-AE5E-E10140E04643}" type="slidenum">
              <a:rPr lang="en-US" dirty="0">
                <a:solidFill>
                  <a:srgbClr val="44505D">
                    <a:tint val="75000"/>
                  </a:srgbClr>
                </a:solidFill>
              </a:rPr>
              <a:pPr defTabSz="914218"/>
              <a:t>‹#›</a:t>
            </a:fld>
            <a:endParaRPr lang="en-US" dirty="0">
              <a:solidFill>
                <a:srgbClr val="44505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s.laserfiche.com/groups/36/Business-Process-Library" TargetMode="External"/><Relationship Id="rId2" Type="http://schemas.openxmlformats.org/officeDocument/2006/relationships/hyperlink" Target="https://www.laserfiche.com/support/webhelp/Laserfiche/10/en-US/administration/#../Subsystems/Forms/Content/business-process-library.htm%3FTocPath%3DForms%7CCreating%2520a%2520Process%2520Diagram%7C_____2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ecure1.laserfiche.com/Forms/Ep0bx" TargetMode="External"/><Relationship Id="rId4" Type="http://schemas.openxmlformats.org/officeDocument/2006/relationships/hyperlink" Target="https://secure1.laserfiche.com/Forms/BPL-Submission-and-Suggestion-For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26067" b="678"/>
          <a:stretch/>
        </p:blipFill>
        <p:spPr>
          <a:xfrm>
            <a:off x="-8164" y="-49160"/>
            <a:ext cx="12200164" cy="6912429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0" y="4383314"/>
            <a:ext cx="12192000" cy="2474685"/>
          </a:xfrm>
          <a:custGeom>
            <a:avLst/>
            <a:gdLst>
              <a:gd name="connsiteX0" fmla="*/ 0 w 12192000"/>
              <a:gd name="connsiteY0" fmla="*/ 0 h 2377440"/>
              <a:gd name="connsiteX1" fmla="*/ 12192000 w 12192000"/>
              <a:gd name="connsiteY1" fmla="*/ 0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  <a:gd name="connsiteX0" fmla="*/ 0 w 12192000"/>
              <a:gd name="connsiteY0" fmla="*/ 0 h 2377440"/>
              <a:gd name="connsiteX1" fmla="*/ 12192000 w 12192000"/>
              <a:gd name="connsiteY1" fmla="*/ 615351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377440">
                <a:moveTo>
                  <a:pt x="0" y="0"/>
                </a:moveTo>
                <a:lnTo>
                  <a:pt x="12192000" y="615351"/>
                </a:lnTo>
                <a:lnTo>
                  <a:pt x="12192000" y="2377440"/>
                </a:lnTo>
                <a:lnTo>
                  <a:pt x="0" y="2377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0361186" y="619760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724" y="4860141"/>
            <a:ext cx="1189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8"/>
            <a:r>
              <a:rPr lang="en-US" sz="3200" b="1" spc="-30" dirty="0">
                <a:solidFill>
                  <a:schemeClr val="bg1"/>
                </a:solidFill>
              </a:rPr>
              <a:t>Laserfiche Business Process Library:</a:t>
            </a:r>
            <a:br>
              <a:rPr lang="en-US" sz="3200" b="1" spc="-30" dirty="0">
                <a:solidFill>
                  <a:schemeClr val="bg1"/>
                </a:solidFill>
              </a:rPr>
            </a:br>
            <a:r>
              <a:rPr lang="en-US" sz="3200" b="1" spc="-30" dirty="0" smtClean="0">
                <a:solidFill>
                  <a:schemeClr val="bg1"/>
                </a:solidFill>
              </a:rPr>
              <a:t>Jumpstart </a:t>
            </a:r>
            <a:r>
              <a:rPr lang="en-US" sz="3200" b="1" spc="-30" dirty="0">
                <a:solidFill>
                  <a:schemeClr val="bg1"/>
                </a:solidFill>
              </a:rPr>
              <a:t>Business Process Automation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24" y="6038703"/>
            <a:ext cx="1118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8"/>
            <a:r>
              <a:rPr lang="en-US" sz="2400" dirty="0" smtClean="0">
                <a:solidFill>
                  <a:srgbClr val="E2EBF2"/>
                </a:solidFill>
              </a:rPr>
              <a:t>Brandon Buccowich, Technical Marketing Engineer | </a:t>
            </a:r>
            <a:r>
              <a:rPr lang="en-US" sz="2400" dirty="0" smtClean="0">
                <a:solidFill>
                  <a:srgbClr val="E2EBF2"/>
                </a:solidFill>
              </a:rPr>
              <a:t>Katie Fries, </a:t>
            </a:r>
            <a:r>
              <a:rPr lang="en-US" sz="2400" dirty="0" smtClean="0">
                <a:solidFill>
                  <a:srgbClr val="E2EBF2"/>
                </a:solidFill>
              </a:rPr>
              <a:t>Presales </a:t>
            </a:r>
            <a:r>
              <a:rPr lang="en-US" sz="2400" dirty="0" smtClean="0">
                <a:solidFill>
                  <a:srgbClr val="E2EBF2"/>
                </a:solidFill>
              </a:rPr>
              <a:t>Consultant II</a:t>
            </a:r>
            <a:endParaRPr lang="en-US" sz="2400" dirty="0">
              <a:solidFill>
                <a:srgbClr val="E2EBF2"/>
              </a:solidFill>
              <a:latin typeface="Calibri Light" panose="020F03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09" y="158524"/>
            <a:ext cx="2627139" cy="65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Included? – Workflow Files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10643" y="1964560"/>
            <a:ext cx="5913706" cy="339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Lower level business rules that define how the system reacts to user activity</a:t>
            </a: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Can be customized or extended as necessary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0" y="1022979"/>
            <a:ext cx="4028433" cy="528101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7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Included? – Documentation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64057" y="1335314"/>
            <a:ext cx="6328184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Simple processes – detailed annotation within the forms, forms process and workflow rules</a:t>
            </a:r>
          </a:p>
          <a:p>
            <a:pPr marL="0" lvl="1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Complex processes – detailed documentation explaining the process and ways in which it can be modified or extended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1304654"/>
            <a:ext cx="5027459" cy="471766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8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 flipH="1">
            <a:off x="5805996" y="0"/>
            <a:ext cx="6386004" cy="6870700"/>
          </a:xfrm>
          <a:custGeom>
            <a:avLst/>
            <a:gdLst>
              <a:gd name="connsiteX0" fmla="*/ 0 w 7470843"/>
              <a:gd name="connsiteY0" fmla="*/ 0 h 6284068"/>
              <a:gd name="connsiteX1" fmla="*/ 7470843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877456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478622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5888819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11637 h 6295705"/>
              <a:gd name="connsiteX1" fmla="*/ 4493554 w 7470843"/>
              <a:gd name="connsiteY1" fmla="*/ 0 h 6295705"/>
              <a:gd name="connsiteX2" fmla="*/ 7470843 w 7470843"/>
              <a:gd name="connsiteY2" fmla="*/ 6295705 h 6295705"/>
              <a:gd name="connsiteX3" fmla="*/ 0 w 7470843"/>
              <a:gd name="connsiteY3" fmla="*/ 6295705 h 6295705"/>
              <a:gd name="connsiteX4" fmla="*/ 0 w 7470843"/>
              <a:gd name="connsiteY4" fmla="*/ 11637 h 6295705"/>
              <a:gd name="connsiteX0" fmla="*/ 0 w 8795462"/>
              <a:gd name="connsiteY0" fmla="*/ 11637 h 6295705"/>
              <a:gd name="connsiteX1" fmla="*/ 4493554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  <a:gd name="connsiteX0" fmla="*/ 0 w 8795462"/>
              <a:gd name="connsiteY0" fmla="*/ 11637 h 6295705"/>
              <a:gd name="connsiteX1" fmla="*/ 5297156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462" h="6295705">
                <a:moveTo>
                  <a:pt x="0" y="11637"/>
                </a:moveTo>
                <a:lnTo>
                  <a:pt x="5297156" y="0"/>
                </a:lnTo>
                <a:lnTo>
                  <a:pt x="8795462" y="6295705"/>
                </a:lnTo>
                <a:lnTo>
                  <a:pt x="0" y="6295705"/>
                </a:lnTo>
                <a:lnTo>
                  <a:pt x="0" y="11637"/>
                </a:lnTo>
                <a:close/>
              </a:path>
            </a:pathLst>
          </a:custGeom>
          <a:solidFill>
            <a:schemeClr val="accent4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2762" y="1157232"/>
            <a:ext cx="4267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>
              <a:lnSpc>
                <a:spcPct val="80000"/>
              </a:lnSpc>
            </a:pP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Four Simple Steps to Download </a:t>
            </a: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Templates</a:t>
            </a: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from the BPL</a:t>
            </a:r>
            <a:endParaRPr lang="en-US" sz="6000" spc="-11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43" y="-53266"/>
            <a:ext cx="9594743" cy="6409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0581"/>
          <a:stretch/>
        </p:blipFill>
        <p:spPr>
          <a:xfrm>
            <a:off x="1310377" y="744880"/>
            <a:ext cx="6148873" cy="3974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7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01" y="74429"/>
            <a:ext cx="11860399" cy="1335313"/>
          </a:xfrm>
        </p:spPr>
        <p:txBody>
          <a:bodyPr>
            <a:normAutofit/>
          </a:bodyPr>
          <a:lstStyle/>
          <a:p>
            <a:r>
              <a:rPr lang="en-US" sz="4000" dirty="0"/>
              <a:t>Four Simple Steps to Download </a:t>
            </a:r>
            <a:r>
              <a:rPr lang="en-US" sz="4000" dirty="0" smtClean="0"/>
              <a:t>Templates </a:t>
            </a:r>
            <a:r>
              <a:rPr lang="en-US" sz="4000" dirty="0"/>
              <a:t>from the BPL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922635"/>
            <a:ext cx="7307182" cy="26970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9112" y="2756134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1. Download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69" y="1275909"/>
            <a:ext cx="4877022" cy="4754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9484242" y="5518298"/>
            <a:ext cx="1499191" cy="669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8" y="1"/>
            <a:ext cx="11761446" cy="1335313"/>
          </a:xfrm>
        </p:spPr>
        <p:txBody>
          <a:bodyPr>
            <a:normAutofit/>
          </a:bodyPr>
          <a:lstStyle/>
          <a:p>
            <a:r>
              <a:rPr lang="en-US" sz="4000" dirty="0"/>
              <a:t>Four Simple Steps to Download </a:t>
            </a:r>
            <a:r>
              <a:rPr lang="en-US" sz="4000" dirty="0" smtClean="0"/>
              <a:t>Templates </a:t>
            </a:r>
            <a:r>
              <a:rPr lang="en-US" sz="4000" dirty="0"/>
              <a:t>from the BPL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093" y="2918025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2. Import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02143" y="1634710"/>
            <a:ext cx="7570470" cy="3982403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7" name="Oval 6"/>
          <p:cNvSpPr/>
          <p:nvPr/>
        </p:nvSpPr>
        <p:spPr>
          <a:xfrm>
            <a:off x="3498112" y="4412512"/>
            <a:ext cx="3317358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3" y="116959"/>
            <a:ext cx="12310511" cy="1335313"/>
          </a:xfrm>
        </p:spPr>
        <p:txBody>
          <a:bodyPr>
            <a:normAutofit/>
          </a:bodyPr>
          <a:lstStyle/>
          <a:p>
            <a:r>
              <a:rPr lang="en-US" sz="4000" dirty="0"/>
              <a:t>Four Simple Steps to Download </a:t>
            </a:r>
            <a:r>
              <a:rPr lang="en-US" sz="4000" dirty="0" smtClean="0"/>
              <a:t>Templates </a:t>
            </a:r>
            <a:r>
              <a:rPr lang="en-US" sz="4000" dirty="0"/>
              <a:t>from the BPL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413" y="3144887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3. Configure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04" y="1309860"/>
            <a:ext cx="6588760" cy="4707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13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97" y="52538"/>
            <a:ext cx="11470539" cy="1335313"/>
          </a:xfrm>
        </p:spPr>
        <p:txBody>
          <a:bodyPr>
            <a:normAutofit/>
          </a:bodyPr>
          <a:lstStyle/>
          <a:p>
            <a:r>
              <a:rPr lang="en-US" sz="4000" dirty="0"/>
              <a:t>Four Simple Steps to Download </a:t>
            </a:r>
            <a:r>
              <a:rPr lang="en-US" sz="4000" dirty="0" smtClean="0"/>
              <a:t>Templates </a:t>
            </a:r>
            <a:r>
              <a:rPr lang="en-US" sz="4000" dirty="0"/>
              <a:t>from the BPL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793" y="2916849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4. Deploy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74719" y="1148447"/>
            <a:ext cx="143822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042"/>
              </p:ext>
            </p:extLst>
          </p:nvPr>
        </p:nvGraphicFramePr>
        <p:xfrm>
          <a:off x="5524555" y="1471933"/>
          <a:ext cx="5290590" cy="463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Bitmap Image" r:id="rId4" imgW="6134040" imgH="5387400" progId="Paint.Picture">
                  <p:embed/>
                </p:oleObj>
              </mc:Choice>
              <mc:Fallback>
                <p:oleObj name="Bitmap Image" r:id="rId4" imgW="6134040" imgH="5387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55" y="1471933"/>
                        <a:ext cx="5290590" cy="46345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7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 flipH="1">
            <a:off x="6667505" y="0"/>
            <a:ext cx="5524495" cy="6870700"/>
          </a:xfrm>
          <a:custGeom>
            <a:avLst/>
            <a:gdLst>
              <a:gd name="connsiteX0" fmla="*/ 0 w 7470843"/>
              <a:gd name="connsiteY0" fmla="*/ 0 h 6284068"/>
              <a:gd name="connsiteX1" fmla="*/ 7470843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877456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478622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5888819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11637 h 6295705"/>
              <a:gd name="connsiteX1" fmla="*/ 4493554 w 7470843"/>
              <a:gd name="connsiteY1" fmla="*/ 0 h 6295705"/>
              <a:gd name="connsiteX2" fmla="*/ 7470843 w 7470843"/>
              <a:gd name="connsiteY2" fmla="*/ 6295705 h 6295705"/>
              <a:gd name="connsiteX3" fmla="*/ 0 w 7470843"/>
              <a:gd name="connsiteY3" fmla="*/ 6295705 h 6295705"/>
              <a:gd name="connsiteX4" fmla="*/ 0 w 7470843"/>
              <a:gd name="connsiteY4" fmla="*/ 11637 h 6295705"/>
              <a:gd name="connsiteX0" fmla="*/ 0 w 8795462"/>
              <a:gd name="connsiteY0" fmla="*/ 11637 h 6295705"/>
              <a:gd name="connsiteX1" fmla="*/ 4493554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  <a:gd name="connsiteX0" fmla="*/ 0 w 8795462"/>
              <a:gd name="connsiteY0" fmla="*/ 11637 h 6295705"/>
              <a:gd name="connsiteX1" fmla="*/ 5297156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462" h="6295705">
                <a:moveTo>
                  <a:pt x="0" y="11637"/>
                </a:moveTo>
                <a:lnTo>
                  <a:pt x="5297156" y="0"/>
                </a:lnTo>
                <a:lnTo>
                  <a:pt x="8795462" y="6295705"/>
                </a:lnTo>
                <a:lnTo>
                  <a:pt x="0" y="6295705"/>
                </a:lnTo>
                <a:lnTo>
                  <a:pt x="0" y="11637"/>
                </a:lnTo>
                <a:close/>
              </a:path>
            </a:pathLst>
          </a:custGeom>
          <a:solidFill>
            <a:schemeClr val="accent4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7430" y="2169288"/>
            <a:ext cx="4267195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>
              <a:lnSpc>
                <a:spcPct val="80000"/>
              </a:lnSpc>
            </a:pP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Business Process Library Demo</a:t>
            </a:r>
            <a:endParaRPr lang="en-US" sz="6000" spc="-11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43" y="0"/>
            <a:ext cx="9594743" cy="6409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0581"/>
          <a:stretch/>
        </p:blipFill>
        <p:spPr>
          <a:xfrm>
            <a:off x="1310377" y="744880"/>
            <a:ext cx="6148873" cy="3974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1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0" y="1736208"/>
            <a:ext cx="11592685" cy="44200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BPL Demo: Travel and Expense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505712"/>
            <a:ext cx="11236623" cy="4095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With the BPL, you can: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from a variety of prebuilt process solutions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Configure process templates as necessary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Expedite process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566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Business Processes in Your Organization</a:t>
            </a:r>
          </a:p>
          <a:p>
            <a:endParaRPr lang="en-US" dirty="0" smtClean="0"/>
          </a:p>
          <a:p>
            <a:r>
              <a:rPr lang="en-US" dirty="0" smtClean="0"/>
              <a:t>Business Process Library Overview</a:t>
            </a:r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/>
          </a:p>
          <a:p>
            <a:r>
              <a:rPr lang="en-US" dirty="0" smtClean="0"/>
              <a:t>Summary </a:t>
            </a:r>
            <a:r>
              <a:rPr lang="en-US" dirty="0" smtClean="0"/>
              <a:t>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 Library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98" y="1726428"/>
            <a:ext cx="11236623" cy="409553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For more details on how to access the BPL and requirements, please see the </a:t>
            </a:r>
            <a:r>
              <a:rPr lang="en-US" sz="2800" dirty="0" smtClean="0">
                <a:solidFill>
                  <a:prstClr val="black"/>
                </a:solidFill>
                <a:hlinkClick r:id="rId2"/>
              </a:rPr>
              <a:t>Laserfiche Forms Help File Guide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smtClean="0">
                <a:solidFill>
                  <a:prstClr val="black"/>
                </a:solidFill>
              </a:rPr>
              <a:t>Submit </a:t>
            </a:r>
            <a:r>
              <a:rPr lang="en-US" sz="2800" smtClean="0">
                <a:solidFill>
                  <a:prstClr val="black"/>
                </a:solidFill>
              </a:rPr>
              <a:t>feedback and post questions </a:t>
            </a:r>
            <a:r>
              <a:rPr lang="en-US" sz="2800" dirty="0" smtClean="0">
                <a:solidFill>
                  <a:prstClr val="black"/>
                </a:solidFill>
              </a:rPr>
              <a:t>through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Laserfiche Answers Business Process Library Group 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Submit </a:t>
            </a:r>
            <a:r>
              <a:rPr lang="en-US" sz="2800" dirty="0" smtClean="0">
                <a:solidFill>
                  <a:prstClr val="black"/>
                </a:solidFill>
              </a:rPr>
              <a:t>built out </a:t>
            </a:r>
            <a:r>
              <a:rPr lang="en-US" sz="2800" dirty="0" smtClean="0">
                <a:solidFill>
                  <a:prstClr val="black"/>
                </a:solidFill>
              </a:rPr>
              <a:t>business processes and business process ideas to the BPL team by submitting the </a:t>
            </a:r>
            <a:r>
              <a:rPr lang="en-US" sz="2800" dirty="0" smtClean="0">
                <a:solidFill>
                  <a:prstClr val="black"/>
                </a:solidFill>
                <a:hlinkClick r:id="rId4"/>
              </a:rPr>
              <a:t>Business Process Submission/Suggestion Form</a:t>
            </a:r>
            <a:r>
              <a:rPr lang="en-US" sz="2800" dirty="0" smtClean="0">
                <a:solidFill>
                  <a:prstClr val="black"/>
                </a:solidFill>
                <a:hlinkClick r:id="rId5"/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– </a:t>
            </a:r>
            <a:r>
              <a:rPr lang="en-US" sz="2800" b="1" dirty="0" smtClean="0">
                <a:solidFill>
                  <a:prstClr val="black"/>
                </a:solidFill>
              </a:rPr>
              <a:t>receive a free CPP code per organization that submits the form!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111" y="2533476"/>
            <a:ext cx="10515600" cy="133531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Thank You!</a:t>
            </a:r>
            <a:br>
              <a:rPr lang="en-US" sz="6600" dirty="0" smtClean="0"/>
            </a:br>
            <a:r>
              <a:rPr lang="en-US" sz="6600" dirty="0" smtClean="0"/>
              <a:t>Questions? Feedback?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48438"/>
            <a:ext cx="2743200" cy="247650"/>
          </a:xfrm>
        </p:spPr>
        <p:txBody>
          <a:bodyPr/>
          <a:lstStyle/>
          <a:p>
            <a:fld id="{3727849D-08F7-4E8F-9F18-70665DE4CEB2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Organization’s Business 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48438"/>
            <a:ext cx="2743200" cy="247650"/>
          </a:xfrm>
        </p:spPr>
        <p:txBody>
          <a:bodyPr/>
          <a:lstStyle/>
          <a:p>
            <a:fld id="{3727849D-08F7-4E8F-9F18-70665DE4CEB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838" y="2677298"/>
            <a:ext cx="9400330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What </a:t>
            </a:r>
            <a:r>
              <a:rPr lang="en-US" sz="4800" dirty="0" smtClean="0">
                <a:solidFill>
                  <a:schemeClr val="accent4"/>
                </a:solidFill>
              </a:rPr>
              <a:t>business processes</a:t>
            </a:r>
            <a:r>
              <a:rPr lang="en-US" sz="4800" dirty="0" smtClean="0"/>
              <a:t> do you </a:t>
            </a:r>
          </a:p>
          <a:p>
            <a:pPr algn="ctr"/>
            <a:r>
              <a:rPr lang="en-US" sz="4800" dirty="0" smtClean="0"/>
              <a:t>have in your organization?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1668053"/>
            <a:ext cx="35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Hire Onboarding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20886" y="1688088"/>
            <a:ext cx="422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Travel and Expense Request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18517" y="1709611"/>
            <a:ext cx="422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 Access Request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90599" y="5110504"/>
            <a:ext cx="351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Public Records Request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56225" y="5135620"/>
            <a:ext cx="25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Diploma Request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1234" y="5135620"/>
            <a:ext cx="332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Account Opening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6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48335"/>
            <a:ext cx="10515600" cy="1335313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Your Organization’s Business Process Automation Challenges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498" y="1809751"/>
            <a:ext cx="10515600" cy="3992336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 enough </a:t>
            </a:r>
            <a:r>
              <a:rPr lang="en-US" sz="3600" dirty="0" smtClean="0">
                <a:solidFill>
                  <a:schemeClr val="accent2"/>
                </a:solidFill>
              </a:rPr>
              <a:t>resources</a:t>
            </a:r>
            <a:r>
              <a:rPr lang="en-US" sz="3600" dirty="0" smtClean="0"/>
              <a:t> to build out processes from scratch?</a:t>
            </a:r>
          </a:p>
          <a:p>
            <a:endParaRPr lang="en-US" sz="3200" dirty="0" smtClean="0"/>
          </a:p>
          <a:p>
            <a:r>
              <a:rPr lang="en-US" sz="3600" dirty="0" smtClean="0"/>
              <a:t>Not sure </a:t>
            </a:r>
            <a:r>
              <a:rPr lang="en-US" sz="3600" dirty="0" smtClean="0">
                <a:solidFill>
                  <a:schemeClr val="accent2"/>
                </a:solidFill>
              </a:rPr>
              <a:t>where to start </a:t>
            </a:r>
            <a:r>
              <a:rPr lang="en-US" sz="3600" dirty="0" smtClean="0"/>
              <a:t>in automating a process?</a:t>
            </a:r>
          </a:p>
          <a:p>
            <a:endParaRPr lang="en-US" sz="4000" dirty="0" smtClean="0"/>
          </a:p>
          <a:p>
            <a:r>
              <a:rPr lang="en-US" sz="3600" dirty="0" smtClean="0"/>
              <a:t>Initial development effort takes </a:t>
            </a:r>
            <a:r>
              <a:rPr lang="en-US" sz="3600" dirty="0" smtClean="0">
                <a:solidFill>
                  <a:schemeClr val="accent2"/>
                </a:solidFill>
              </a:rPr>
              <a:t>too much time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54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48438"/>
            <a:ext cx="2743200" cy="247650"/>
          </a:xfrm>
        </p:spPr>
        <p:txBody>
          <a:bodyPr/>
          <a:lstStyle/>
          <a:p>
            <a:fld id="{3727849D-08F7-4E8F-9F18-70665DE4CE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913" y="175847"/>
            <a:ext cx="10515600" cy="1335313"/>
          </a:xfrm>
        </p:spPr>
        <p:txBody>
          <a:bodyPr>
            <a:noAutofit/>
          </a:bodyPr>
          <a:lstStyle/>
          <a:p>
            <a:r>
              <a:rPr lang="en-US" sz="3600" dirty="0" smtClean="0"/>
              <a:t>Business Process Library Accelerates Automation Efforts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1981415"/>
            <a:ext cx="2475794" cy="2475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75" y="2297299"/>
            <a:ext cx="2314002" cy="1854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83673" y="2466708"/>
            <a:ext cx="30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Automation Timeline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872938" y="3040817"/>
            <a:ext cx="3253154" cy="423981"/>
            <a:chOff x="7872938" y="3377361"/>
            <a:chExt cx="3253154" cy="42398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7872938" y="3593007"/>
              <a:ext cx="3253154" cy="8792"/>
            </a:xfrm>
            <a:prstGeom prst="straightConnector1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39991" y="3402256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021695" y="3402256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246831" y="3402256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005368" y="3393464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729268" y="3377361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872938" y="3035708"/>
            <a:ext cx="1626577" cy="399086"/>
            <a:chOff x="7872938" y="3949497"/>
            <a:chExt cx="1626577" cy="39908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7872938" y="4166741"/>
              <a:ext cx="1626577" cy="14938"/>
            </a:xfrm>
            <a:prstGeom prst="straightConnector1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239991" y="3949497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25949" y="3949497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53313" y="3949497"/>
              <a:ext cx="0" cy="39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1" b="89819" l="3831" r="95060">
                        <a14:foregroundMark x1="16129" y1="60282" x2="16129" y2="60282"/>
                        <a14:foregroundMark x1="25504" y1="39516" x2="25504" y2="39516"/>
                        <a14:foregroundMark x1="49294" y1="55645" x2="49294" y2="55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1981415"/>
            <a:ext cx="2475794" cy="247579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5946" y="5039171"/>
            <a:ext cx="1085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without resources being immediately available, you can have at least have a place to start to help save time with the initial development effort.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1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48438"/>
            <a:ext cx="2743200" cy="247650"/>
          </a:xfrm>
        </p:spPr>
        <p:txBody>
          <a:bodyPr/>
          <a:lstStyle/>
          <a:p>
            <a:fld id="{3727849D-08F7-4E8F-9F18-70665DE4CEB2}" type="slidenum">
              <a:rPr>
                <a:solidFill>
                  <a:prstClr val="white"/>
                </a:solidFill>
              </a:rPr>
              <a:pPr/>
              <a:t>6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0757" y="195263"/>
            <a:ext cx="11564938" cy="590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72B8"/>
                </a:solidFill>
              </a:rPr>
              <a:t>Business Process Library </a:t>
            </a:r>
            <a:r>
              <a:rPr lang="en-US" dirty="0" smtClean="0">
                <a:solidFill>
                  <a:srgbClr val="4472B8"/>
                </a:solidFill>
              </a:rPr>
              <a:t>Overview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34100" y="1369151"/>
            <a:ext cx="5504783" cy="4202974"/>
          </a:xfrm>
          <a:prstGeom prst="rect">
            <a:avLst/>
          </a:prstGeom>
          <a:ln w="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04799" y="1102451"/>
            <a:ext cx="5558118" cy="467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5A4"/>
              </a:buClr>
              <a:buFont typeface="Wingdings" panose="05000000000000000000" pitchFamily="2" charset="2"/>
              <a:buChar char="§"/>
              <a:defRPr lang="en-US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3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>
                <a:solidFill>
                  <a:prstClr val="black"/>
                </a:solidFill>
              </a:rPr>
              <a:t>Collection of prebuilt, industry- and horizontal-specific processes</a:t>
            </a:r>
          </a:p>
          <a:p>
            <a:endParaRPr sz="2800">
              <a:solidFill>
                <a:prstClr val="black"/>
              </a:solidFill>
            </a:endParaRPr>
          </a:p>
          <a:p>
            <a:r>
              <a:rPr sz="2800">
                <a:solidFill>
                  <a:prstClr val="black"/>
                </a:solidFill>
              </a:rPr>
              <a:t>Easy to configure and extend</a:t>
            </a:r>
          </a:p>
          <a:p>
            <a:endParaRPr sz="2800">
              <a:solidFill>
                <a:prstClr val="black"/>
              </a:solidFill>
            </a:endParaRPr>
          </a:p>
          <a:p>
            <a:r>
              <a:rPr sz="2800">
                <a:solidFill>
                  <a:prstClr val="black"/>
                </a:solidFill>
              </a:rPr>
              <a:t>Integrated into Laserfiche Forms 10.1 </a:t>
            </a:r>
          </a:p>
          <a:p>
            <a:endParaRPr sz="2800">
              <a:solidFill>
                <a:prstClr val="black"/>
              </a:solidFill>
            </a:endParaRPr>
          </a:p>
          <a:p>
            <a:r>
              <a:rPr sz="2800">
                <a:solidFill>
                  <a:prstClr val="black"/>
                </a:solidFill>
              </a:rPr>
              <a:t>Many processes validated by Laserfiche user community</a:t>
            </a:r>
          </a:p>
          <a:p>
            <a:endParaRPr sz="2800">
              <a:solidFill>
                <a:prstClr val="black"/>
              </a:solidFill>
            </a:endParaRPr>
          </a:p>
          <a:p>
            <a:endParaRPr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 flipH="1">
            <a:off x="6667505" y="0"/>
            <a:ext cx="5524495" cy="6870700"/>
          </a:xfrm>
          <a:custGeom>
            <a:avLst/>
            <a:gdLst>
              <a:gd name="connsiteX0" fmla="*/ 0 w 7470843"/>
              <a:gd name="connsiteY0" fmla="*/ 0 h 6284068"/>
              <a:gd name="connsiteX1" fmla="*/ 7470843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877456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478622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5888819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11637 h 6295705"/>
              <a:gd name="connsiteX1" fmla="*/ 4493554 w 7470843"/>
              <a:gd name="connsiteY1" fmla="*/ 0 h 6295705"/>
              <a:gd name="connsiteX2" fmla="*/ 7470843 w 7470843"/>
              <a:gd name="connsiteY2" fmla="*/ 6295705 h 6295705"/>
              <a:gd name="connsiteX3" fmla="*/ 0 w 7470843"/>
              <a:gd name="connsiteY3" fmla="*/ 6295705 h 6295705"/>
              <a:gd name="connsiteX4" fmla="*/ 0 w 7470843"/>
              <a:gd name="connsiteY4" fmla="*/ 11637 h 6295705"/>
              <a:gd name="connsiteX0" fmla="*/ 0 w 8795462"/>
              <a:gd name="connsiteY0" fmla="*/ 11637 h 6295705"/>
              <a:gd name="connsiteX1" fmla="*/ 4493554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  <a:gd name="connsiteX0" fmla="*/ 0 w 8795462"/>
              <a:gd name="connsiteY0" fmla="*/ 11637 h 6295705"/>
              <a:gd name="connsiteX1" fmla="*/ 5297156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5462" h="6295705">
                <a:moveTo>
                  <a:pt x="0" y="11637"/>
                </a:moveTo>
                <a:lnTo>
                  <a:pt x="5297156" y="0"/>
                </a:lnTo>
                <a:lnTo>
                  <a:pt x="8795462" y="6295705"/>
                </a:lnTo>
                <a:lnTo>
                  <a:pt x="0" y="6295705"/>
                </a:lnTo>
                <a:lnTo>
                  <a:pt x="0" y="11637"/>
                </a:lnTo>
                <a:close/>
              </a:path>
            </a:pathLst>
          </a:custGeom>
          <a:solidFill>
            <a:schemeClr val="accent4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2638" y="1533291"/>
            <a:ext cx="4267195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>
              <a:lnSpc>
                <a:spcPct val="80000"/>
              </a:lnSpc>
            </a:pPr>
            <a:r>
              <a:rPr lang="en-US" sz="6000" spc="-110" dirty="0" smtClean="0">
                <a:solidFill>
                  <a:prstClr val="white"/>
                </a:solidFill>
                <a:latin typeface="Calibri Light" panose="020F0302020204030204"/>
              </a:rPr>
              <a:t>What’s Included in a business process template?</a:t>
            </a:r>
            <a:endParaRPr lang="en-US" sz="6000" spc="-11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10361186" y="0"/>
            <a:ext cx="1830813" cy="6604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8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43" y="0"/>
            <a:ext cx="9594743" cy="6409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0581"/>
          <a:stretch/>
        </p:blipFill>
        <p:spPr>
          <a:xfrm>
            <a:off x="1310377" y="744880"/>
            <a:ext cx="6148873" cy="3974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4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</a:t>
            </a:r>
            <a:r>
              <a:rPr lang="en-US" sz="3600" dirty="0" smtClean="0"/>
              <a:t> is Included? – Laserfiche Repository Briefcase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68851" y="1736052"/>
            <a:ext cx="511634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Basic folder structure</a:t>
            </a:r>
          </a:p>
          <a:p>
            <a:pPr marL="228594" indent="-228594"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pPr marL="228594" indent="-228594"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Sample </a:t>
            </a:r>
            <a:r>
              <a:rPr lang="en-US" sz="2800" dirty="0" smtClean="0">
                <a:solidFill>
                  <a:prstClr val="black"/>
                </a:solidFill>
              </a:rPr>
              <a:t>documents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marL="228594" indent="-228594"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</a:rPr>
              <a:t>Complete </a:t>
            </a:r>
            <a:r>
              <a:rPr lang="en-US" sz="2800" dirty="0">
                <a:solidFill>
                  <a:prstClr val="black"/>
                </a:solidFill>
              </a:rPr>
              <a:t>metadata model – templates, fields, tags, etc.</a:t>
            </a:r>
          </a:p>
          <a:p>
            <a:pPr marL="228594" indent="-228594">
              <a:lnSpc>
                <a:spcPct val="110000"/>
              </a:lnSpc>
              <a:spcAft>
                <a:spcPts val="12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70" y="1414724"/>
            <a:ext cx="6007768" cy="185408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41" y="3380931"/>
            <a:ext cx="2328296" cy="2473814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0"/>
          <a:stretch/>
        </p:blipFill>
        <p:spPr>
          <a:xfrm>
            <a:off x="9344795" y="1617837"/>
            <a:ext cx="2466743" cy="434902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0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6" y="0"/>
            <a:ext cx="11945967" cy="133531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Included? – Electronic Forms and Process Diagram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26" y="1329941"/>
            <a:ext cx="4679853" cy="483493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9117" y="1329941"/>
            <a:ext cx="5913706" cy="410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General electronic form that can be modified for specific use case</a:t>
            </a: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pPr marL="228594" lvl="1" indent="-228594">
              <a:lnSpc>
                <a:spcPct val="110000"/>
              </a:lnSpc>
              <a:spcAft>
                <a:spcPts val="1800"/>
              </a:spcAft>
              <a:buClr>
                <a:srgbClr val="00355F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</a:rPr>
              <a:t>High </a:t>
            </a:r>
            <a:r>
              <a:rPr lang="en-US" sz="2800" dirty="0">
                <a:solidFill>
                  <a:prstClr val="black"/>
                </a:solidFill>
              </a:rPr>
              <a:t>level business process that can be modified or extended as necessary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3" y="2452054"/>
            <a:ext cx="6032261" cy="2818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9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LASERFICHE">
      <a:dk1>
        <a:sysClr val="windowText" lastClr="000000"/>
      </a:dk1>
      <a:lt1>
        <a:sysClr val="window" lastClr="FFFFFF"/>
      </a:lt1>
      <a:dk2>
        <a:srgbClr val="00355F"/>
      </a:dk2>
      <a:lt2>
        <a:srgbClr val="0065A4"/>
      </a:lt2>
      <a:accent1>
        <a:srgbClr val="007DB1"/>
      </a:accent1>
      <a:accent2>
        <a:srgbClr val="0095D3"/>
      </a:accent2>
      <a:accent3>
        <a:srgbClr val="00B6DD"/>
      </a:accent3>
      <a:accent4>
        <a:srgbClr val="FAA634"/>
      </a:accent4>
      <a:accent5>
        <a:srgbClr val="F4D19C"/>
      </a:accent5>
      <a:accent6>
        <a:srgbClr val="F7EDD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aserfiche">
      <a:dk1>
        <a:srgbClr val="44505D"/>
      </a:dk1>
      <a:lt1>
        <a:sysClr val="window" lastClr="FFFFFF"/>
      </a:lt1>
      <a:dk2>
        <a:srgbClr val="606B76"/>
      </a:dk2>
      <a:lt2>
        <a:srgbClr val="E2EBF2"/>
      </a:lt2>
      <a:accent1>
        <a:srgbClr val="F26522"/>
      </a:accent1>
      <a:accent2>
        <a:srgbClr val="F99F1C"/>
      </a:accent2>
      <a:accent3>
        <a:srgbClr val="7655A3"/>
      </a:accent3>
      <a:accent4>
        <a:srgbClr val="4472B8"/>
      </a:accent4>
      <a:accent5>
        <a:srgbClr val="A21D53"/>
      </a:accent5>
      <a:accent6>
        <a:srgbClr val="03B7BF"/>
      </a:accent6>
      <a:hlink>
        <a:srgbClr val="3A69B2"/>
      </a:hlink>
      <a:folHlink>
        <a:srgbClr val="A21D5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aserfiche">
      <a:dk1>
        <a:srgbClr val="44505D"/>
      </a:dk1>
      <a:lt1>
        <a:sysClr val="window" lastClr="FFFFFF"/>
      </a:lt1>
      <a:dk2>
        <a:srgbClr val="606B76"/>
      </a:dk2>
      <a:lt2>
        <a:srgbClr val="E2EBF2"/>
      </a:lt2>
      <a:accent1>
        <a:srgbClr val="F26522"/>
      </a:accent1>
      <a:accent2>
        <a:srgbClr val="F99F1C"/>
      </a:accent2>
      <a:accent3>
        <a:srgbClr val="7655A3"/>
      </a:accent3>
      <a:accent4>
        <a:srgbClr val="4472B8"/>
      </a:accent4>
      <a:accent5>
        <a:srgbClr val="A21D53"/>
      </a:accent5>
      <a:accent6>
        <a:srgbClr val="03B7BF"/>
      </a:accent6>
      <a:hlink>
        <a:srgbClr val="3A69B2"/>
      </a:hlink>
      <a:folHlink>
        <a:srgbClr val="A21D5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61100</TotalTime>
  <Words>553</Words>
  <Application>Microsoft Office PowerPoint</Application>
  <PresentationFormat>Widescreen</PresentationFormat>
  <Paragraphs>102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Lucida Grande</vt:lpstr>
      <vt:lpstr>Arial</vt:lpstr>
      <vt:lpstr>Calibri</vt:lpstr>
      <vt:lpstr>Calibri Light</vt:lpstr>
      <vt:lpstr>Courier New</vt:lpstr>
      <vt:lpstr>Wingdings</vt:lpstr>
      <vt:lpstr>2_Office Theme</vt:lpstr>
      <vt:lpstr>1_Office Theme</vt:lpstr>
      <vt:lpstr>Office Theme</vt:lpstr>
      <vt:lpstr>Paintbrush Picture</vt:lpstr>
      <vt:lpstr>PowerPoint Presentation</vt:lpstr>
      <vt:lpstr>Agenda</vt:lpstr>
      <vt:lpstr>Your Organization’s Business Processes</vt:lpstr>
      <vt:lpstr>Your Organization’s Business Process Automation Challenges</vt:lpstr>
      <vt:lpstr>Business Process Library Accelerates Automation Efforts</vt:lpstr>
      <vt:lpstr>Business Process Library Overview</vt:lpstr>
      <vt:lpstr>PowerPoint Presentation</vt:lpstr>
      <vt:lpstr>What is Included? – Laserfiche Repository Briefcase</vt:lpstr>
      <vt:lpstr>What is Included? – Electronic Forms and Process Diagram</vt:lpstr>
      <vt:lpstr>What is Included? – Workflow Files</vt:lpstr>
      <vt:lpstr>What is Included? – Documentation</vt:lpstr>
      <vt:lpstr>PowerPoint Presentation</vt:lpstr>
      <vt:lpstr>Four Simple Steps to Download Templates from the BPL</vt:lpstr>
      <vt:lpstr>Four Simple Steps to Download Templates from the BPL</vt:lpstr>
      <vt:lpstr>Four Simple Steps to Download Templates from the BPL</vt:lpstr>
      <vt:lpstr>Four Simple Steps to Download Templates from the BPL</vt:lpstr>
      <vt:lpstr>PowerPoint Presentation</vt:lpstr>
      <vt:lpstr>BPL Demo: Travel and Expense Request</vt:lpstr>
      <vt:lpstr>Summary</vt:lpstr>
      <vt:lpstr>Business Process Library Resources</vt:lpstr>
      <vt:lpstr>Thank You! Questions? Feedback?</vt:lpstr>
    </vt:vector>
  </TitlesOfParts>
  <Company>Laserfiche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Buccowich</dc:creator>
  <cp:lastModifiedBy>Brandon Buccowich</cp:lastModifiedBy>
  <cp:revision>115</cp:revision>
  <dcterms:created xsi:type="dcterms:W3CDTF">2016-06-30T17:33:19Z</dcterms:created>
  <dcterms:modified xsi:type="dcterms:W3CDTF">2016-09-01T21:30:00Z</dcterms:modified>
</cp:coreProperties>
</file>